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14"/>
  </p:notesMasterIdLst>
  <p:sldIdLst>
    <p:sldId id="257" r:id="rId6"/>
    <p:sldId id="258" r:id="rId7"/>
    <p:sldId id="324" r:id="rId8"/>
    <p:sldId id="330" r:id="rId9"/>
    <p:sldId id="329" r:id="rId10"/>
    <p:sldId id="325" r:id="rId11"/>
    <p:sldId id="323" r:id="rId12"/>
    <p:sldId id="260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00"/>
    <a:srgbClr val="FF0000"/>
    <a:srgbClr val="FFFF00"/>
    <a:srgbClr val="00B050"/>
    <a:srgbClr val="00DE5D"/>
    <a:srgbClr val="0064D2"/>
    <a:srgbClr val="0054B0"/>
    <a:srgbClr val="006FEA"/>
    <a:srgbClr val="007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42B3E-30FC-2A9C-F486-CEF86B2CAAFA}" v="172" dt="2021-02-03T01:46:20.331"/>
    <p1510:client id="{085AB470-966B-8535-BA11-D89C952381F6}" v="597" dt="2021-02-03T01:43:04.035"/>
    <p1510:client id="{13A466F0-E800-5144-8F79-4E65B03A8808}" v="1854" dt="2021-02-03T17:13:35.877"/>
    <p1510:client id="{41E36B08-959C-A96A-F8B4-97D917359490}" v="8" dt="2021-02-03T17:03:01.670"/>
    <p1510:client id="{5AF69D74-4044-9ECC-A2A2-631F11C220E9}" v="4" dt="2021-02-03T04:44:09.870"/>
    <p1510:client id="{D031E13F-7C17-4D5F-996C-0A9D918B6F36}" v="57" vWet="59" dt="2021-02-03T16:13:10.155"/>
    <p1510:client id="{D7C4F057-A4FF-B239-471D-2DFC384C86DF}" v="14" dt="2021-02-03T01:21:13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6"/>
    <p:restoredTop sz="94813"/>
  </p:normalViewPr>
  <p:slideViewPr>
    <p:cSldViewPr snapToGrid="0">
      <p:cViewPr varScale="1">
        <p:scale>
          <a:sx n="133" d="100"/>
          <a:sy n="133" d="100"/>
        </p:scale>
        <p:origin x="424" y="20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liani, Sandeep" userId="S::sandeep.guliani@intel.com::8f6b3de9-2583-41e7-abfb-7ae3ca68e42c" providerId="AD" clId="Web-{085AB470-966B-8535-BA11-D89C952381F6}"/>
    <pc:docChg chg="addSld modSld addMainMaster">
      <pc:chgData name="Guliani, Sandeep" userId="S::sandeep.guliani@intel.com::8f6b3de9-2583-41e7-abfb-7ae3ca68e42c" providerId="AD" clId="Web-{085AB470-966B-8535-BA11-D89C952381F6}" dt="2021-02-03T01:43:04.035" v="476" actId="20577"/>
      <pc:docMkLst>
        <pc:docMk/>
      </pc:docMkLst>
      <pc:sldChg chg="addSp modSp add">
        <pc:chgData name="Guliani, Sandeep" userId="S::sandeep.guliani@intel.com::8f6b3de9-2583-41e7-abfb-7ae3ca68e42c" providerId="AD" clId="Web-{085AB470-966B-8535-BA11-D89C952381F6}" dt="2021-02-03T01:43:04.035" v="476" actId="20577"/>
        <pc:sldMkLst>
          <pc:docMk/>
          <pc:sldMk cId="2681331491" sldId="329"/>
        </pc:sldMkLst>
        <pc:spChg chg="add mod">
          <ac:chgData name="Guliani, Sandeep" userId="S::sandeep.guliani@intel.com::8f6b3de9-2583-41e7-abfb-7ae3ca68e42c" providerId="AD" clId="Web-{085AB470-966B-8535-BA11-D89C952381F6}" dt="2021-02-03T01:43:04.035" v="476" actId="20577"/>
          <ac:spMkLst>
            <pc:docMk/>
            <pc:sldMk cId="2681331491" sldId="329"/>
            <ac:spMk id="5" creationId="{BF156AAD-2000-4BAE-8C53-B415624C7345}"/>
          </ac:spMkLst>
        </pc:spChg>
        <pc:spChg chg="mod">
          <ac:chgData name="Guliani, Sandeep" userId="S::sandeep.guliani@intel.com::8f6b3de9-2583-41e7-abfb-7ae3ca68e42c" providerId="AD" clId="Web-{085AB470-966B-8535-BA11-D89C952381F6}" dt="2021-02-03T01:42:17.095" v="470" actId="20577"/>
          <ac:spMkLst>
            <pc:docMk/>
            <pc:sldMk cId="2681331491" sldId="329"/>
            <ac:spMk id="9" creationId="{C6F556DF-A404-4F52-8E35-0E4DAA38FE17}"/>
          </ac:spMkLst>
        </pc:spChg>
        <pc:spChg chg="mod">
          <ac:chgData name="Guliani, Sandeep" userId="S::sandeep.guliani@intel.com::8f6b3de9-2583-41e7-abfb-7ae3ca68e42c" providerId="AD" clId="Web-{085AB470-966B-8535-BA11-D89C952381F6}" dt="2021-02-03T01:42:41.534" v="475" actId="1076"/>
          <ac:spMkLst>
            <pc:docMk/>
            <pc:sldMk cId="2681331491" sldId="329"/>
            <ac:spMk id="12" creationId="{F107BCB5-BC7A-483D-ABA1-F05942A21E23}"/>
          </ac:spMkLst>
        </pc:spChg>
        <pc:spChg chg="mod">
          <ac:chgData name="Guliani, Sandeep" userId="S::sandeep.guliani@intel.com::8f6b3de9-2583-41e7-abfb-7ae3ca68e42c" providerId="AD" clId="Web-{085AB470-966B-8535-BA11-D89C952381F6}" dt="2021-02-03T01:38:40.330" v="433" actId="20577"/>
          <ac:spMkLst>
            <pc:docMk/>
            <pc:sldMk cId="2681331491" sldId="329"/>
            <ac:spMk id="64" creationId="{00000000-0000-0000-0000-000000000000}"/>
          </ac:spMkLst>
        </pc:spChg>
        <pc:graphicFrameChg chg="mod modGraphic">
          <ac:chgData name="Guliani, Sandeep" userId="S::sandeep.guliani@intel.com::8f6b3de9-2583-41e7-abfb-7ae3ca68e42c" providerId="AD" clId="Web-{085AB470-966B-8535-BA11-D89C952381F6}" dt="2021-02-03T01:40:08.539" v="437"/>
          <ac:graphicFrameMkLst>
            <pc:docMk/>
            <pc:sldMk cId="2681331491" sldId="329"/>
            <ac:graphicFrameMk id="3" creationId="{FEC5D814-34E9-4191-9413-27AB44AEC5ED}"/>
          </ac:graphicFrameMkLst>
        </pc:graphicFrameChg>
        <pc:graphicFrameChg chg="mod modGraphic">
          <ac:chgData name="Guliani, Sandeep" userId="S::sandeep.guliani@intel.com::8f6b3de9-2583-41e7-abfb-7ae3ca68e42c" providerId="AD" clId="Web-{085AB470-966B-8535-BA11-D89C952381F6}" dt="2021-02-03T01:42:36.143" v="473" actId="1076"/>
          <ac:graphicFrameMkLst>
            <pc:docMk/>
            <pc:sldMk cId="2681331491" sldId="329"/>
            <ac:graphicFrameMk id="8" creationId="{E0722F5A-5871-4D96-A2CF-B8F69DC416F6}"/>
          </ac:graphicFrameMkLst>
        </pc:graphicFrameChg>
      </pc:sldChg>
      <pc:sldMasterChg chg="add addSldLayout">
        <pc:chgData name="Guliani, Sandeep" userId="S::sandeep.guliani@intel.com::8f6b3de9-2583-41e7-abfb-7ae3ca68e42c" providerId="AD" clId="Web-{085AB470-966B-8535-BA11-D89C952381F6}" dt="2021-02-03T01:23:06.749" v="0"/>
        <pc:sldMasterMkLst>
          <pc:docMk/>
          <pc:sldMasterMk cId="0" sldId="2147483674"/>
        </pc:sldMasterMkLst>
        <pc:sldLayoutChg chg="add">
          <pc:chgData name="Guliani, Sandeep" userId="S::sandeep.guliani@intel.com::8f6b3de9-2583-41e7-abfb-7ae3ca68e42c" providerId="AD" clId="Web-{085AB470-966B-8535-BA11-D89C952381F6}" dt="2021-02-03T01:23:06.749" v="0"/>
          <pc:sldLayoutMkLst>
            <pc:docMk/>
            <pc:sldMasterMk cId="0" sldId="2147483674"/>
            <pc:sldLayoutMk cId="0" sldId="2147483675"/>
          </pc:sldLayoutMkLst>
        </pc:sldLayoutChg>
      </pc:sldMasterChg>
    </pc:docChg>
  </pc:docChgLst>
  <pc:docChgLst>
    <pc:chgData name="Guliani, Sandeep" userId="S::sandeep.guliani@intel.com::8f6b3de9-2583-41e7-abfb-7ae3ca68e42c" providerId="AD" clId="Web-{41E36B08-959C-A96A-F8B4-97D917359490}"/>
    <pc:docChg chg="modSld">
      <pc:chgData name="Guliani, Sandeep" userId="S::sandeep.guliani@intel.com::8f6b3de9-2583-41e7-abfb-7ae3ca68e42c" providerId="AD" clId="Web-{41E36B08-959C-A96A-F8B4-97D917359490}" dt="2021-02-03T17:02:57.608" v="1"/>
      <pc:docMkLst>
        <pc:docMk/>
      </pc:docMkLst>
      <pc:sldChg chg="modSp">
        <pc:chgData name="Guliani, Sandeep" userId="S::sandeep.guliani@intel.com::8f6b3de9-2583-41e7-abfb-7ae3ca68e42c" providerId="AD" clId="Web-{41E36B08-959C-A96A-F8B4-97D917359490}" dt="2021-02-03T17:02:57.608" v="1"/>
        <pc:sldMkLst>
          <pc:docMk/>
          <pc:sldMk cId="132606311" sldId="330"/>
        </pc:sldMkLst>
        <pc:graphicFrameChg chg="mod modGraphic">
          <ac:chgData name="Guliani, Sandeep" userId="S::sandeep.guliani@intel.com::8f6b3de9-2583-41e7-abfb-7ae3ca68e42c" providerId="AD" clId="Web-{41E36B08-959C-A96A-F8B4-97D917359490}" dt="2021-02-03T17:02:57.608" v="1"/>
          <ac:graphicFrameMkLst>
            <pc:docMk/>
            <pc:sldMk cId="132606311" sldId="330"/>
            <ac:graphicFrameMk id="8" creationId="{90DA44AE-358A-4040-A30E-5F1FB842DFB0}"/>
          </ac:graphicFrameMkLst>
        </pc:graphicFrameChg>
      </pc:sldChg>
    </pc:docChg>
  </pc:docChgLst>
  <pc:docChgLst>
    <pc:chgData name="Guliani, Sandeep" userId="S::sandeep.guliani@intel.com::8f6b3de9-2583-41e7-abfb-7ae3ca68e42c" providerId="AD" clId="Web-{92C791B0-6927-86C0-2438-AD9C4148081E}"/>
    <pc:docChg chg="modSld">
      <pc:chgData name="Guliani, Sandeep" userId="S::sandeep.guliani@intel.com::8f6b3de9-2583-41e7-abfb-7ae3ca68e42c" providerId="AD" clId="Web-{92C791B0-6927-86C0-2438-AD9C4148081E}" dt="2021-02-01T22:10:31.592" v="287"/>
      <pc:docMkLst>
        <pc:docMk/>
      </pc:docMkLst>
      <pc:sldChg chg="modSp">
        <pc:chgData name="Guliani, Sandeep" userId="S::sandeep.guliani@intel.com::8f6b3de9-2583-41e7-abfb-7ae3ca68e42c" providerId="AD" clId="Web-{92C791B0-6927-86C0-2438-AD9C4148081E}" dt="2021-02-01T22:10:31.592" v="287"/>
        <pc:sldMkLst>
          <pc:docMk/>
          <pc:sldMk cId="2935117884" sldId="327"/>
        </pc:sldMkLst>
        <pc:graphicFrameChg chg="mod modGraphic">
          <ac:chgData name="Guliani, Sandeep" userId="S::sandeep.guliani@intel.com::8f6b3de9-2583-41e7-abfb-7ae3ca68e42c" providerId="AD" clId="Web-{92C791B0-6927-86C0-2438-AD9C4148081E}" dt="2021-02-01T22:10:31.592" v="287"/>
          <ac:graphicFrameMkLst>
            <pc:docMk/>
            <pc:sldMk cId="2935117884" sldId="327"/>
            <ac:graphicFrameMk id="8" creationId="{90DA44AE-358A-4040-A30E-5F1FB842DFB0}"/>
          </ac:graphicFrameMkLst>
        </pc:graphicFrameChg>
      </pc:sldChg>
    </pc:docChg>
  </pc:docChgLst>
  <pc:docChgLst>
    <pc:chgData name="Kau, Derchang" userId="b9148588-e694-4445-9765-2c9aad6149ce" providerId="ADAL" clId="{13A466F0-E800-5144-8F79-4E65B03A8808}"/>
    <pc:docChg chg="undo redo custSel addSld delSld modSld sldOrd">
      <pc:chgData name="Kau, Derchang" userId="b9148588-e694-4445-9765-2c9aad6149ce" providerId="ADAL" clId="{13A466F0-E800-5144-8F79-4E65B03A8808}" dt="2021-02-03T17:49:47.267" v="5956" actId="20577"/>
      <pc:docMkLst>
        <pc:docMk/>
      </pc:docMkLst>
      <pc:sldChg chg="modSp mod">
        <pc:chgData name="Kau, Derchang" userId="b9148588-e694-4445-9765-2c9aad6149ce" providerId="ADAL" clId="{13A466F0-E800-5144-8F79-4E65B03A8808}" dt="2021-02-03T17:49:47.267" v="5956" actId="20577"/>
        <pc:sldMkLst>
          <pc:docMk/>
          <pc:sldMk cId="571199631" sldId="257"/>
        </pc:sldMkLst>
        <pc:spChg chg="mod">
          <ac:chgData name="Kau, Derchang" userId="b9148588-e694-4445-9765-2c9aad6149ce" providerId="ADAL" clId="{13A466F0-E800-5144-8F79-4E65B03A8808}" dt="2021-02-03T17:00:05.572" v="5824" actId="404"/>
          <ac:spMkLst>
            <pc:docMk/>
            <pc:sldMk cId="571199631" sldId="257"/>
            <ac:spMk id="2" creationId="{1880C7EB-82EA-2F44-9CE6-85D3359A96E6}"/>
          </ac:spMkLst>
        </pc:spChg>
        <pc:spChg chg="mod">
          <ac:chgData name="Kau, Derchang" userId="b9148588-e694-4445-9765-2c9aad6149ce" providerId="ADAL" clId="{13A466F0-E800-5144-8F79-4E65B03A8808}" dt="2021-02-03T17:00:11.685" v="5826" actId="404"/>
          <ac:spMkLst>
            <pc:docMk/>
            <pc:sldMk cId="571199631" sldId="257"/>
            <ac:spMk id="3" creationId="{4DEDCBA4-DD72-584F-A76E-6BB7A0CFAF7D}"/>
          </ac:spMkLst>
        </pc:spChg>
        <pc:spChg chg="mod">
          <ac:chgData name="Kau, Derchang" userId="b9148588-e694-4445-9765-2c9aad6149ce" providerId="ADAL" clId="{13A466F0-E800-5144-8F79-4E65B03A8808}" dt="2021-02-03T17:49:47.267" v="5956" actId="20577"/>
          <ac:spMkLst>
            <pc:docMk/>
            <pc:sldMk cId="571199631" sldId="257"/>
            <ac:spMk id="4" creationId="{BD877467-4947-834F-B23F-CD8D4BF05E06}"/>
          </ac:spMkLst>
        </pc:spChg>
      </pc:sldChg>
      <pc:sldChg chg="addSp delSp modSp mod">
        <pc:chgData name="Kau, Derchang" userId="b9148588-e694-4445-9765-2c9aad6149ce" providerId="ADAL" clId="{13A466F0-E800-5144-8F79-4E65B03A8808}" dt="2021-02-03T17:33:54.912" v="5880" actId="20577"/>
        <pc:sldMkLst>
          <pc:docMk/>
          <pc:sldMk cId="3634505535" sldId="258"/>
        </pc:sldMkLst>
        <pc:spChg chg="mod">
          <ac:chgData name="Kau, Derchang" userId="b9148588-e694-4445-9765-2c9aad6149ce" providerId="ADAL" clId="{13A466F0-E800-5144-8F79-4E65B03A8808}" dt="2021-01-30T18:41:13.646" v="123" actId="404"/>
          <ac:spMkLst>
            <pc:docMk/>
            <pc:sldMk cId="3634505535" sldId="258"/>
            <ac:spMk id="2" creationId="{4DEB5FCF-924B-7344-AB14-C3AE7FB8B688}"/>
          </ac:spMkLst>
        </pc:spChg>
        <pc:spChg chg="mod">
          <ac:chgData name="Kau, Derchang" userId="b9148588-e694-4445-9765-2c9aad6149ce" providerId="ADAL" clId="{13A466F0-E800-5144-8F79-4E65B03A8808}" dt="2021-02-03T17:33:54.912" v="5880" actId="20577"/>
          <ac:spMkLst>
            <pc:docMk/>
            <pc:sldMk cId="3634505535" sldId="258"/>
            <ac:spMk id="3" creationId="{E40BF78F-1058-1847-9F55-02ADB27E297A}"/>
          </ac:spMkLst>
        </pc:spChg>
        <pc:spChg chg="add del mod">
          <ac:chgData name="Kau, Derchang" userId="b9148588-e694-4445-9765-2c9aad6149ce" providerId="ADAL" clId="{13A466F0-E800-5144-8F79-4E65B03A8808}" dt="2021-02-03T04:37:15.283" v="4143" actId="478"/>
          <ac:spMkLst>
            <pc:docMk/>
            <pc:sldMk cId="3634505535" sldId="258"/>
            <ac:spMk id="5" creationId="{EE6CC8B6-B0C1-1240-A69F-391D7454155C}"/>
          </ac:spMkLst>
        </pc:spChg>
        <pc:spChg chg="add del mod">
          <ac:chgData name="Kau, Derchang" userId="b9148588-e694-4445-9765-2c9aad6149ce" providerId="ADAL" clId="{13A466F0-E800-5144-8F79-4E65B03A8808}" dt="2021-02-03T04:37:17.511" v="4144" actId="478"/>
          <ac:spMkLst>
            <pc:docMk/>
            <pc:sldMk cId="3634505535" sldId="258"/>
            <ac:spMk id="6" creationId="{AD2F74D1-F1F2-C647-851A-0C930398A357}"/>
          </ac:spMkLst>
        </pc:spChg>
        <pc:graphicFrameChg chg="add mod modGraphic">
          <ac:chgData name="Kau, Derchang" userId="b9148588-e694-4445-9765-2c9aad6149ce" providerId="ADAL" clId="{13A466F0-E800-5144-8F79-4E65B03A8808}" dt="2021-02-03T17:16:15.778" v="5875" actId="1076"/>
          <ac:graphicFrameMkLst>
            <pc:docMk/>
            <pc:sldMk cId="3634505535" sldId="258"/>
            <ac:graphicFrameMk id="4" creationId="{B0979429-71EB-3B47-843B-EB717FAC7BEE}"/>
          </ac:graphicFrameMkLst>
        </pc:graphicFrameChg>
      </pc:sldChg>
      <pc:sldChg chg="modSp add del">
        <pc:chgData name="Kau, Derchang" userId="b9148588-e694-4445-9765-2c9aad6149ce" providerId="ADAL" clId="{13A466F0-E800-5144-8F79-4E65B03A8808}" dt="2021-02-02T21:47:27.359" v="3651" actId="167"/>
        <pc:sldMkLst>
          <pc:docMk/>
          <pc:sldMk cId="462148152" sldId="260"/>
        </pc:sldMkLst>
        <pc:graphicFrameChg chg="mod">
          <ac:chgData name="Kau, Derchang" userId="b9148588-e694-4445-9765-2c9aad6149ce" providerId="ADAL" clId="{13A466F0-E800-5144-8F79-4E65B03A8808}" dt="2021-02-02T21:47:27.359" v="3651" actId="167"/>
          <ac:graphicFrameMkLst>
            <pc:docMk/>
            <pc:sldMk cId="462148152" sldId="260"/>
            <ac:graphicFrameMk id="13" creationId="{9D1469CB-C997-0C46-8420-58F79A28D57F}"/>
          </ac:graphicFrameMkLst>
        </pc:graphicFrameChg>
      </pc:sldChg>
      <pc:sldChg chg="del">
        <pc:chgData name="Kau, Derchang" userId="b9148588-e694-4445-9765-2c9aad6149ce" providerId="ADAL" clId="{13A466F0-E800-5144-8F79-4E65B03A8808}" dt="2021-02-02T20:42:16.295" v="3455" actId="2696"/>
        <pc:sldMkLst>
          <pc:docMk/>
          <pc:sldMk cId="2377163235" sldId="260"/>
        </pc:sldMkLst>
      </pc:sldChg>
      <pc:sldChg chg="addSp delSp modSp new mod modClrScheme chgLayout">
        <pc:chgData name="Kau, Derchang" userId="b9148588-e694-4445-9765-2c9aad6149ce" providerId="ADAL" clId="{13A466F0-E800-5144-8F79-4E65B03A8808}" dt="2021-02-03T17:40:09.450" v="5948" actId="20577"/>
        <pc:sldMkLst>
          <pc:docMk/>
          <pc:sldMk cId="443877288" sldId="324"/>
        </pc:sldMkLst>
        <pc:spChg chg="mod ord">
          <ac:chgData name="Kau, Derchang" userId="b9148588-e694-4445-9765-2c9aad6149ce" providerId="ADAL" clId="{13A466F0-E800-5144-8F79-4E65B03A8808}" dt="2021-01-30T19:43:43.893" v="1404" actId="20577"/>
          <ac:spMkLst>
            <pc:docMk/>
            <pc:sldMk cId="443877288" sldId="324"/>
            <ac:spMk id="2" creationId="{7D837A69-1C01-F141-ABE2-D837DB07D934}"/>
          </ac:spMkLst>
        </pc:spChg>
        <pc:spChg chg="del">
          <ac:chgData name="Kau, Derchang" userId="b9148588-e694-4445-9765-2c9aad6149ce" providerId="ADAL" clId="{13A466F0-E800-5144-8F79-4E65B03A8808}" dt="2021-01-30T18:43:06.765" v="132" actId="3680"/>
          <ac:spMkLst>
            <pc:docMk/>
            <pc:sldMk cId="443877288" sldId="324"/>
            <ac:spMk id="3" creationId="{29D8DB2B-1D67-D444-B413-027DE3FB775C}"/>
          </ac:spMkLst>
        </pc:spChg>
        <pc:graphicFrameChg chg="add mod ord modGraphic">
          <ac:chgData name="Kau, Derchang" userId="b9148588-e694-4445-9765-2c9aad6149ce" providerId="ADAL" clId="{13A466F0-E800-5144-8F79-4E65B03A8808}" dt="2021-02-03T17:40:09.450" v="5948" actId="20577"/>
          <ac:graphicFrameMkLst>
            <pc:docMk/>
            <pc:sldMk cId="443877288" sldId="324"/>
            <ac:graphicFrameMk id="4" creationId="{EC52B81F-4A10-8249-A5FE-0AE7A4CAE15F}"/>
          </ac:graphicFrameMkLst>
        </pc:graphicFrameChg>
        <pc:graphicFrameChg chg="add mod modGraphic">
          <ac:chgData name="Kau, Derchang" userId="b9148588-e694-4445-9765-2c9aad6149ce" providerId="ADAL" clId="{13A466F0-E800-5144-8F79-4E65B03A8808}" dt="2021-02-03T17:10:05.393" v="5844" actId="20577"/>
          <ac:graphicFrameMkLst>
            <pc:docMk/>
            <pc:sldMk cId="443877288" sldId="324"/>
            <ac:graphicFrameMk id="5" creationId="{3B67CD8C-E6BD-1A4A-BF5F-04F1A15FFDD1}"/>
          </ac:graphicFrameMkLst>
        </pc:graphicFrameChg>
        <pc:graphicFrameChg chg="add del mod">
          <ac:chgData name="Kau, Derchang" userId="b9148588-e694-4445-9765-2c9aad6149ce" providerId="ADAL" clId="{13A466F0-E800-5144-8F79-4E65B03A8808}" dt="2021-01-30T19:01:58.001" v="510" actId="478"/>
          <ac:graphicFrameMkLst>
            <pc:docMk/>
            <pc:sldMk cId="443877288" sldId="324"/>
            <ac:graphicFrameMk id="6" creationId="{54450C76-278C-6141-B759-0DDC4EF1CC9B}"/>
          </ac:graphicFrameMkLst>
        </pc:graphicFrameChg>
        <pc:picChg chg="add del mod">
          <ac:chgData name="Kau, Derchang" userId="b9148588-e694-4445-9765-2c9aad6149ce" providerId="ADAL" clId="{13A466F0-E800-5144-8F79-4E65B03A8808}" dt="2021-02-03T04:34:43.323" v="4112" actId="478"/>
          <ac:picMkLst>
            <pc:docMk/>
            <pc:sldMk cId="443877288" sldId="324"/>
            <ac:picMk id="3" creationId="{1DF0C895-32E5-1245-B4CD-FAFDCE7A343B}"/>
          </ac:picMkLst>
        </pc:picChg>
      </pc:sldChg>
      <pc:sldChg chg="modSp new mod">
        <pc:chgData name="Kau, Derchang" userId="b9148588-e694-4445-9765-2c9aad6149ce" providerId="ADAL" clId="{13A466F0-E800-5144-8F79-4E65B03A8808}" dt="2021-01-30T18:41:30.054" v="131" actId="20577"/>
        <pc:sldMkLst>
          <pc:docMk/>
          <pc:sldMk cId="528524415" sldId="325"/>
        </pc:sldMkLst>
        <pc:spChg chg="mod">
          <ac:chgData name="Kau, Derchang" userId="b9148588-e694-4445-9765-2c9aad6149ce" providerId="ADAL" clId="{13A466F0-E800-5144-8F79-4E65B03A8808}" dt="2021-01-30T18:41:30.054" v="131" actId="20577"/>
          <ac:spMkLst>
            <pc:docMk/>
            <pc:sldMk cId="528524415" sldId="325"/>
            <ac:spMk id="2" creationId="{F444F42C-A649-C748-A0F8-69732EDD0F4F}"/>
          </ac:spMkLst>
        </pc:spChg>
      </pc:sldChg>
      <pc:sldChg chg="modSp new del mod">
        <pc:chgData name="Kau, Derchang" userId="b9148588-e694-4445-9765-2c9aad6149ce" providerId="ADAL" clId="{13A466F0-E800-5144-8F79-4E65B03A8808}" dt="2021-01-30T19:06:36.494" v="605" actId="2696"/>
        <pc:sldMkLst>
          <pc:docMk/>
          <pc:sldMk cId="2033723317" sldId="326"/>
        </pc:sldMkLst>
        <pc:spChg chg="mod">
          <ac:chgData name="Kau, Derchang" userId="b9148588-e694-4445-9765-2c9aad6149ce" providerId="ADAL" clId="{13A466F0-E800-5144-8F79-4E65B03A8808}" dt="2021-01-30T19:01:35.623" v="488" actId="20577"/>
          <ac:spMkLst>
            <pc:docMk/>
            <pc:sldMk cId="2033723317" sldId="326"/>
            <ac:spMk id="2" creationId="{BF4DE666-51FD-E649-9765-A26010EA723F}"/>
          </ac:spMkLst>
        </pc:spChg>
      </pc:sldChg>
      <pc:sldChg chg="addSp delSp modSp add del mod">
        <pc:chgData name="Kau, Derchang" userId="b9148588-e694-4445-9765-2c9aad6149ce" providerId="ADAL" clId="{13A466F0-E800-5144-8F79-4E65B03A8808}" dt="2021-02-03T16:46:55.792" v="5784" actId="2696"/>
        <pc:sldMkLst>
          <pc:docMk/>
          <pc:sldMk cId="2935117884" sldId="327"/>
        </pc:sldMkLst>
        <pc:spChg chg="mod">
          <ac:chgData name="Kau, Derchang" userId="b9148588-e694-4445-9765-2c9aad6149ce" providerId="ADAL" clId="{13A466F0-E800-5144-8F79-4E65B03A8808}" dt="2021-01-30T19:46:12.584" v="1504" actId="20577"/>
          <ac:spMkLst>
            <pc:docMk/>
            <pc:sldMk cId="2935117884" sldId="327"/>
            <ac:spMk id="2" creationId="{7D837A69-1C01-F141-ABE2-D837DB07D934}"/>
          </ac:spMkLst>
        </pc:spChg>
        <pc:graphicFrameChg chg="del">
          <ac:chgData name="Kau, Derchang" userId="b9148588-e694-4445-9765-2c9aad6149ce" providerId="ADAL" clId="{13A466F0-E800-5144-8F79-4E65B03A8808}" dt="2021-01-30T19:44:43.306" v="1411" actId="478"/>
          <ac:graphicFrameMkLst>
            <pc:docMk/>
            <pc:sldMk cId="2935117884" sldId="327"/>
            <ac:graphicFrameMk id="4" creationId="{EC52B81F-4A10-8249-A5FE-0AE7A4CAE15F}"/>
          </ac:graphicFrameMkLst>
        </pc:graphicFrameChg>
        <pc:graphicFrameChg chg="del">
          <ac:chgData name="Kau, Derchang" userId="b9148588-e694-4445-9765-2c9aad6149ce" providerId="ADAL" clId="{13A466F0-E800-5144-8F79-4E65B03A8808}" dt="2021-01-30T19:44:25.621" v="1408" actId="478"/>
          <ac:graphicFrameMkLst>
            <pc:docMk/>
            <pc:sldMk cId="2935117884" sldId="327"/>
            <ac:graphicFrameMk id="5" creationId="{3B67CD8C-E6BD-1A4A-BF5F-04F1A15FFDD1}"/>
          </ac:graphicFrameMkLst>
        </pc:graphicFrameChg>
        <pc:graphicFrameChg chg="add del mod">
          <ac:chgData name="Kau, Derchang" userId="b9148588-e694-4445-9765-2c9aad6149ce" providerId="ADAL" clId="{13A466F0-E800-5144-8F79-4E65B03A8808}" dt="2021-01-30T19:44:20.982" v="1407" actId="21"/>
          <ac:graphicFrameMkLst>
            <pc:docMk/>
            <pc:sldMk cId="2935117884" sldId="327"/>
            <ac:graphicFrameMk id="6" creationId="{EAB712B7-B33E-2C40-A2C2-563E6139AB4E}"/>
          </ac:graphicFrameMkLst>
        </pc:graphicFrameChg>
        <pc:graphicFrameChg chg="add mod modGraphic">
          <ac:chgData name="Kau, Derchang" userId="b9148588-e694-4445-9765-2c9aad6149ce" providerId="ADAL" clId="{13A466F0-E800-5144-8F79-4E65B03A8808}" dt="2021-02-03T16:44:22.783" v="5757" actId="1036"/>
          <ac:graphicFrameMkLst>
            <pc:docMk/>
            <pc:sldMk cId="2935117884" sldId="327"/>
            <ac:graphicFrameMk id="7" creationId="{ECB3450F-24B1-D24C-8997-17284FB6A03D}"/>
          </ac:graphicFrameMkLst>
        </pc:graphicFrameChg>
        <pc:graphicFrameChg chg="add del mod modGraphic">
          <ac:chgData name="Kau, Derchang" userId="b9148588-e694-4445-9765-2c9aad6149ce" providerId="ADAL" clId="{13A466F0-E800-5144-8F79-4E65B03A8808}" dt="2021-02-03T16:44:07.818" v="5752" actId="1036"/>
          <ac:graphicFrameMkLst>
            <pc:docMk/>
            <pc:sldMk cId="2935117884" sldId="327"/>
            <ac:graphicFrameMk id="8" creationId="{90DA44AE-358A-4040-A30E-5F1FB842DFB0}"/>
          </ac:graphicFrameMkLst>
        </pc:graphicFrameChg>
      </pc:sldChg>
      <pc:sldChg chg="del">
        <pc:chgData name="Kau, Derchang" userId="b9148588-e694-4445-9765-2c9aad6149ce" providerId="ADAL" clId="{13A466F0-E800-5144-8F79-4E65B03A8808}" dt="2021-02-03T17:43:21.624" v="5950" actId="2696"/>
        <pc:sldMkLst>
          <pc:docMk/>
          <pc:sldMk cId="807284161" sldId="328"/>
        </pc:sldMkLst>
      </pc:sldChg>
      <pc:sldChg chg="modSp add del mod">
        <pc:chgData name="Kau, Derchang" userId="b9148588-e694-4445-9765-2c9aad6149ce" providerId="ADAL" clId="{13A466F0-E800-5144-8F79-4E65B03A8808}" dt="2021-02-02T21:47:33.683" v="3652" actId="2696"/>
        <pc:sldMkLst>
          <pc:docMk/>
          <pc:sldMk cId="3176426840" sldId="328"/>
        </pc:sldMkLst>
        <pc:spChg chg="mod">
          <ac:chgData name="Kau, Derchang" userId="b9148588-e694-4445-9765-2c9aad6149ce" providerId="ADAL" clId="{13A466F0-E800-5144-8F79-4E65B03A8808}" dt="2021-02-02T20:47:52.434" v="3457" actId="14100"/>
          <ac:spMkLst>
            <pc:docMk/>
            <pc:sldMk cId="3176426840" sldId="328"/>
            <ac:spMk id="5" creationId="{2B4B8F72-C6DB-DA48-BF11-EFF48CA8F3B7}"/>
          </ac:spMkLst>
        </pc:spChg>
        <pc:spChg chg="mod">
          <ac:chgData name="Kau, Derchang" userId="b9148588-e694-4445-9765-2c9aad6149ce" providerId="ADAL" clId="{13A466F0-E800-5144-8F79-4E65B03A8808}" dt="2021-02-02T20:47:47.946" v="3456" actId="14100"/>
          <ac:spMkLst>
            <pc:docMk/>
            <pc:sldMk cId="3176426840" sldId="328"/>
            <ac:spMk id="7" creationId="{3153F04F-201E-6B4E-A034-D30C789BA593}"/>
          </ac:spMkLst>
        </pc:spChg>
      </pc:sldChg>
      <pc:sldChg chg="modSp mod">
        <pc:chgData name="Kau, Derchang" userId="b9148588-e694-4445-9765-2c9aad6149ce" providerId="ADAL" clId="{13A466F0-E800-5144-8F79-4E65B03A8808}" dt="2021-02-03T06:13:48.257" v="4673" actId="1076"/>
        <pc:sldMkLst>
          <pc:docMk/>
          <pc:sldMk cId="2681331491" sldId="329"/>
        </pc:sldMkLst>
        <pc:spChg chg="mod">
          <ac:chgData name="Kau, Derchang" userId="b9148588-e694-4445-9765-2c9aad6149ce" providerId="ADAL" clId="{13A466F0-E800-5144-8F79-4E65B03A8808}" dt="2021-02-03T06:13:48.257" v="4673" actId="1076"/>
          <ac:spMkLst>
            <pc:docMk/>
            <pc:sldMk cId="2681331491" sldId="329"/>
            <ac:spMk id="2" creationId="{0DF63254-EBA4-4A04-911A-9B8A064A1212}"/>
          </ac:spMkLst>
        </pc:spChg>
        <pc:spChg chg="mod">
          <ac:chgData name="Kau, Derchang" userId="b9148588-e694-4445-9765-2c9aad6149ce" providerId="ADAL" clId="{13A466F0-E800-5144-8F79-4E65B03A8808}" dt="2021-02-03T06:13:48.257" v="4673" actId="1076"/>
          <ac:spMkLst>
            <pc:docMk/>
            <pc:sldMk cId="2681331491" sldId="329"/>
            <ac:spMk id="4" creationId="{C2B07F94-62BE-436E-AF5D-26003C5323CD}"/>
          </ac:spMkLst>
        </pc:spChg>
        <pc:spChg chg="mod">
          <ac:chgData name="Kau, Derchang" userId="b9148588-e694-4445-9765-2c9aad6149ce" providerId="ADAL" clId="{13A466F0-E800-5144-8F79-4E65B03A8808}" dt="2021-02-03T06:13:48.257" v="4673" actId="1076"/>
          <ac:spMkLst>
            <pc:docMk/>
            <pc:sldMk cId="2681331491" sldId="329"/>
            <ac:spMk id="6" creationId="{A013D43C-3598-4527-8FB7-249447DE8D8F}"/>
          </ac:spMkLst>
        </pc:spChg>
        <pc:spChg chg="mod">
          <ac:chgData name="Kau, Derchang" userId="b9148588-e694-4445-9765-2c9aad6149ce" providerId="ADAL" clId="{13A466F0-E800-5144-8F79-4E65B03A8808}" dt="2021-02-03T06:13:48.257" v="4673" actId="1076"/>
          <ac:spMkLst>
            <pc:docMk/>
            <pc:sldMk cId="2681331491" sldId="329"/>
            <ac:spMk id="9" creationId="{C6F556DF-A404-4F52-8E35-0E4DAA38FE17}"/>
          </ac:spMkLst>
        </pc:spChg>
        <pc:spChg chg="mod">
          <ac:chgData name="Kau, Derchang" userId="b9148588-e694-4445-9765-2c9aad6149ce" providerId="ADAL" clId="{13A466F0-E800-5144-8F79-4E65B03A8808}" dt="2021-02-03T06:13:48.257" v="4673" actId="1076"/>
          <ac:spMkLst>
            <pc:docMk/>
            <pc:sldMk cId="2681331491" sldId="329"/>
            <ac:spMk id="12" creationId="{F107BCB5-BC7A-483D-ABA1-F05942A21E23}"/>
          </ac:spMkLst>
        </pc:spChg>
        <pc:graphicFrameChg chg="mod modGraphic">
          <ac:chgData name="Kau, Derchang" userId="b9148588-e694-4445-9765-2c9aad6149ce" providerId="ADAL" clId="{13A466F0-E800-5144-8F79-4E65B03A8808}" dt="2021-02-03T06:13:48.257" v="4673" actId="1076"/>
          <ac:graphicFrameMkLst>
            <pc:docMk/>
            <pc:sldMk cId="2681331491" sldId="329"/>
            <ac:graphicFrameMk id="3" creationId="{FEC5D814-34E9-4191-9413-27AB44AEC5ED}"/>
          </ac:graphicFrameMkLst>
        </pc:graphicFrameChg>
        <pc:graphicFrameChg chg="mod modGraphic">
          <ac:chgData name="Kau, Derchang" userId="b9148588-e694-4445-9765-2c9aad6149ce" providerId="ADAL" clId="{13A466F0-E800-5144-8F79-4E65B03A8808}" dt="2021-02-03T06:13:48.257" v="4673" actId="1076"/>
          <ac:graphicFrameMkLst>
            <pc:docMk/>
            <pc:sldMk cId="2681331491" sldId="329"/>
            <ac:graphicFrameMk id="8" creationId="{E0722F5A-5871-4D96-A2CF-B8F69DC416F6}"/>
          </ac:graphicFrameMkLst>
        </pc:graphicFrameChg>
      </pc:sldChg>
      <pc:sldChg chg="delSp modSp add mod ord">
        <pc:chgData name="Kau, Derchang" userId="b9148588-e694-4445-9765-2c9aad6149ce" providerId="ADAL" clId="{13A466F0-E800-5144-8F79-4E65B03A8808}" dt="2021-02-03T17:41:16.466" v="5949" actId="478"/>
        <pc:sldMkLst>
          <pc:docMk/>
          <pc:sldMk cId="132606311" sldId="330"/>
        </pc:sldMkLst>
        <pc:graphicFrameChg chg="mod modGraphic">
          <ac:chgData name="Kau, Derchang" userId="b9148588-e694-4445-9765-2c9aad6149ce" providerId="ADAL" clId="{13A466F0-E800-5144-8F79-4E65B03A8808}" dt="2021-02-03T17:09:40.270" v="5832" actId="20577"/>
          <ac:graphicFrameMkLst>
            <pc:docMk/>
            <pc:sldMk cId="132606311" sldId="330"/>
            <ac:graphicFrameMk id="7" creationId="{ECB3450F-24B1-D24C-8997-17284FB6A03D}"/>
          </ac:graphicFrameMkLst>
        </pc:graphicFrameChg>
        <pc:graphicFrameChg chg="del modGraphic">
          <ac:chgData name="Kau, Derchang" userId="b9148588-e694-4445-9765-2c9aad6149ce" providerId="ADAL" clId="{13A466F0-E800-5144-8F79-4E65B03A8808}" dt="2021-02-03T17:41:16.466" v="5949" actId="478"/>
          <ac:graphicFrameMkLst>
            <pc:docMk/>
            <pc:sldMk cId="132606311" sldId="330"/>
            <ac:graphicFrameMk id="8" creationId="{90DA44AE-358A-4040-A30E-5F1FB842DFB0}"/>
          </ac:graphicFrameMkLst>
        </pc:graphicFrameChg>
      </pc:sldChg>
      <pc:sldChg chg="add del">
        <pc:chgData name="Kau, Derchang" userId="b9148588-e694-4445-9765-2c9aad6149ce" providerId="ADAL" clId="{13A466F0-E800-5144-8F79-4E65B03A8808}" dt="2021-02-03T16:45:09.674" v="5759"/>
        <pc:sldMkLst>
          <pc:docMk/>
          <pc:sldMk cId="2576009412" sldId="330"/>
        </pc:sldMkLst>
      </pc:sldChg>
      <pc:sldChg chg="new del">
        <pc:chgData name="Kau, Derchang" userId="b9148588-e694-4445-9765-2c9aad6149ce" providerId="ADAL" clId="{13A466F0-E800-5144-8F79-4E65B03A8808}" dt="2021-02-03T16:46:50.053" v="5783" actId="680"/>
        <pc:sldMkLst>
          <pc:docMk/>
          <pc:sldMk cId="2194380540" sldId="331"/>
        </pc:sldMkLst>
      </pc:sldChg>
    </pc:docChg>
  </pc:docChgLst>
  <pc:docChgLst>
    <pc:chgData name="Hill, Ervin T" userId="c5babaf6-f8ca-47b1-bba4-aceb633d6183" providerId="ADAL" clId="{D031E13F-7C17-4D5F-996C-0A9D918B6F36}"/>
    <pc:docChg chg="modSld">
      <pc:chgData name="Hill, Ervin T" userId="c5babaf6-f8ca-47b1-bba4-aceb633d6183" providerId="ADAL" clId="{D031E13F-7C17-4D5F-996C-0A9D918B6F36}" dt="2021-02-02T19:53:59.969" v="60" actId="20577"/>
      <pc:docMkLst>
        <pc:docMk/>
      </pc:docMkLst>
      <pc:sldChg chg="modSp mod">
        <pc:chgData name="Hill, Ervin T" userId="c5babaf6-f8ca-47b1-bba4-aceb633d6183" providerId="ADAL" clId="{D031E13F-7C17-4D5F-996C-0A9D918B6F36}" dt="2021-02-02T19:53:59.969" v="60" actId="20577"/>
        <pc:sldMkLst>
          <pc:docMk/>
          <pc:sldMk cId="443877288" sldId="324"/>
        </pc:sldMkLst>
        <pc:graphicFrameChg chg="modGraphic">
          <ac:chgData name="Hill, Ervin T" userId="c5babaf6-f8ca-47b1-bba4-aceb633d6183" providerId="ADAL" clId="{D031E13F-7C17-4D5F-996C-0A9D918B6F36}" dt="2021-02-02T19:53:07.995" v="58" actId="20577"/>
          <ac:graphicFrameMkLst>
            <pc:docMk/>
            <pc:sldMk cId="443877288" sldId="324"/>
            <ac:graphicFrameMk id="4" creationId="{EC52B81F-4A10-8249-A5FE-0AE7A4CAE15F}"/>
          </ac:graphicFrameMkLst>
        </pc:graphicFrameChg>
        <pc:graphicFrameChg chg="modGraphic">
          <ac:chgData name="Hill, Ervin T" userId="c5babaf6-f8ca-47b1-bba4-aceb633d6183" providerId="ADAL" clId="{D031E13F-7C17-4D5F-996C-0A9D918B6F36}" dt="2021-02-02T19:53:59.969" v="60" actId="20577"/>
          <ac:graphicFrameMkLst>
            <pc:docMk/>
            <pc:sldMk cId="443877288" sldId="324"/>
            <ac:graphicFrameMk id="5" creationId="{3B67CD8C-E6BD-1A4A-BF5F-04F1A15FFDD1}"/>
          </ac:graphicFrameMkLst>
        </pc:graphicFrameChg>
      </pc:sldChg>
      <pc:sldChg chg="modSp mod">
        <pc:chgData name="Hill, Ervin T" userId="c5babaf6-f8ca-47b1-bba4-aceb633d6183" providerId="ADAL" clId="{D031E13F-7C17-4D5F-996C-0A9D918B6F36}" dt="2021-01-31T15:19:46.226" v="5" actId="20577"/>
        <pc:sldMkLst>
          <pc:docMk/>
          <pc:sldMk cId="2935117884" sldId="327"/>
        </pc:sldMkLst>
        <pc:graphicFrameChg chg="modGraphic">
          <ac:chgData name="Hill, Ervin T" userId="c5babaf6-f8ca-47b1-bba4-aceb633d6183" providerId="ADAL" clId="{D031E13F-7C17-4D5F-996C-0A9D918B6F36}" dt="2021-01-31T15:19:46.226" v="5" actId="20577"/>
          <ac:graphicFrameMkLst>
            <pc:docMk/>
            <pc:sldMk cId="2935117884" sldId="327"/>
            <ac:graphicFrameMk id="7" creationId="{ECB3450F-24B1-D24C-8997-17284FB6A03D}"/>
          </ac:graphicFrameMkLst>
        </pc:graphicFrameChg>
      </pc:sldChg>
    </pc:docChg>
  </pc:docChgLst>
  <pc:docChgLst>
    <pc:chgData name="Guliani, Sandeep" userId="S::sandeep.guliani@intel.com::8f6b3de9-2583-41e7-abfb-7ae3ca68e42c" providerId="AD" clId="Web-{03742B3E-30FC-2A9C-F486-CEF86B2CAAFA}"/>
    <pc:docChg chg="modSld sldOrd">
      <pc:chgData name="Guliani, Sandeep" userId="S::sandeep.guliani@intel.com::8f6b3de9-2583-41e7-abfb-7ae3ca68e42c" providerId="AD" clId="Web-{03742B3E-30FC-2A9C-F486-CEF86B2CAAFA}" dt="2021-02-03T01:46:20.331" v="91"/>
      <pc:docMkLst>
        <pc:docMk/>
      </pc:docMkLst>
      <pc:sldChg chg="addSp delSp modSp ord">
        <pc:chgData name="Guliani, Sandeep" userId="S::sandeep.guliani@intel.com::8f6b3de9-2583-41e7-abfb-7ae3ca68e42c" providerId="AD" clId="Web-{03742B3E-30FC-2A9C-F486-CEF86B2CAAFA}" dt="2021-02-03T01:46:20.331" v="91"/>
        <pc:sldMkLst>
          <pc:docMk/>
          <pc:sldMk cId="2681331491" sldId="329"/>
        </pc:sldMkLst>
        <pc:spChg chg="del">
          <ac:chgData name="Guliani, Sandeep" userId="S::sandeep.guliani@intel.com::8f6b3de9-2583-41e7-abfb-7ae3ca68e42c" providerId="AD" clId="Web-{03742B3E-30FC-2A9C-F486-CEF86B2CAAFA}" dt="2021-02-03T01:43:20.108" v="0"/>
          <ac:spMkLst>
            <pc:docMk/>
            <pc:sldMk cId="2681331491" sldId="329"/>
            <ac:spMk id="5" creationId="{BF156AAD-2000-4BAE-8C53-B415624C7345}"/>
          </ac:spMkLst>
        </pc:spChg>
        <pc:spChg chg="add mod">
          <ac:chgData name="Guliani, Sandeep" userId="S::sandeep.guliani@intel.com::8f6b3de9-2583-41e7-abfb-7ae3ca68e42c" providerId="AD" clId="Web-{03742B3E-30FC-2A9C-F486-CEF86B2CAAFA}" dt="2021-02-03T01:44:54.829" v="88" actId="20577"/>
          <ac:spMkLst>
            <pc:docMk/>
            <pc:sldMk cId="2681331491" sldId="329"/>
            <ac:spMk id="6" creationId="{A013D43C-3598-4527-8FB7-249447DE8D8F}"/>
          </ac:spMkLst>
        </pc:spChg>
        <pc:spChg chg="mod">
          <ac:chgData name="Guliani, Sandeep" userId="S::sandeep.guliani@intel.com::8f6b3de9-2583-41e7-abfb-7ae3ca68e42c" providerId="AD" clId="Web-{03742B3E-30FC-2A9C-F486-CEF86B2CAAFA}" dt="2021-02-03T01:45:31.283" v="90" actId="1076"/>
          <ac:spMkLst>
            <pc:docMk/>
            <pc:sldMk cId="2681331491" sldId="329"/>
            <ac:spMk id="12" creationId="{F107BCB5-BC7A-483D-ABA1-F05942A21E23}"/>
          </ac:spMkLst>
        </pc:spChg>
        <pc:graphicFrameChg chg="mod">
          <ac:chgData name="Guliani, Sandeep" userId="S::sandeep.guliani@intel.com::8f6b3de9-2583-41e7-abfb-7ae3ca68e42c" providerId="AD" clId="Web-{03742B3E-30FC-2A9C-F486-CEF86B2CAAFA}" dt="2021-02-03T01:45:31.267" v="89" actId="1076"/>
          <ac:graphicFrameMkLst>
            <pc:docMk/>
            <pc:sldMk cId="2681331491" sldId="329"/>
            <ac:graphicFrameMk id="8" creationId="{E0722F5A-5871-4D96-A2CF-B8F69DC416F6}"/>
          </ac:graphicFrameMkLst>
        </pc:graphicFrameChg>
      </pc:sldChg>
    </pc:docChg>
  </pc:docChgLst>
  <pc:docChgLst>
    <pc:chgData name="Guliani, Sandeep" userId="S::sandeep.guliani@intel.com::8f6b3de9-2583-41e7-abfb-7ae3ca68e42c" providerId="AD" clId="Web-{5AF69D74-4044-9ECC-A2A2-631F11C220E9}"/>
    <pc:docChg chg="addSld delSld modSld">
      <pc:chgData name="Guliani, Sandeep" userId="S::sandeep.guliani@intel.com::8f6b3de9-2583-41e7-abfb-7ae3ca68e42c" providerId="AD" clId="Web-{5AF69D74-4044-9ECC-A2A2-631F11C220E9}" dt="2021-02-03T04:44:09.870" v="3"/>
      <pc:docMkLst>
        <pc:docMk/>
      </pc:docMkLst>
      <pc:sldChg chg="modSp add del">
        <pc:chgData name="Guliani, Sandeep" userId="S::sandeep.guliani@intel.com::8f6b3de9-2583-41e7-abfb-7ae3ca68e42c" providerId="AD" clId="Web-{5AF69D74-4044-9ECC-A2A2-631F11C220E9}" dt="2021-02-03T04:44:09.870" v="3"/>
        <pc:sldMkLst>
          <pc:docMk/>
          <pc:sldMk cId="1188895147" sldId="330"/>
        </pc:sldMkLst>
        <pc:spChg chg="mod">
          <ac:chgData name="Guliani, Sandeep" userId="S::sandeep.guliani@intel.com::8f6b3de9-2583-41e7-abfb-7ae3ca68e42c" providerId="AD" clId="Web-{5AF69D74-4044-9ECC-A2A2-631F11C220E9}" dt="2021-02-03T04:43:47.213" v="1" actId="14100"/>
          <ac:spMkLst>
            <pc:docMk/>
            <pc:sldMk cId="1188895147" sldId="330"/>
            <ac:spMk id="9" creationId="{C6F556DF-A404-4F52-8E35-0E4DAA38FE17}"/>
          </ac:spMkLst>
        </pc:spChg>
        <pc:spChg chg="mod">
          <ac:chgData name="Guliani, Sandeep" userId="S::sandeep.guliani@intel.com::8f6b3de9-2583-41e7-abfb-7ae3ca68e42c" providerId="AD" clId="Web-{5AF69D74-4044-9ECC-A2A2-631F11C220E9}" dt="2021-02-03T04:43:54.213" v="2" actId="14100"/>
          <ac:spMkLst>
            <pc:docMk/>
            <pc:sldMk cId="1188895147" sldId="330"/>
            <ac:spMk id="12" creationId="{F107BCB5-BC7A-483D-ABA1-F05942A21E23}"/>
          </ac:spMkLst>
        </pc:spChg>
      </pc:sldChg>
    </pc:docChg>
  </pc:docChgLst>
  <pc:docChgLst>
    <pc:chgData name="Guliani, Sandeep" userId="S::sandeep.guliani@intel.com::8f6b3de9-2583-41e7-abfb-7ae3ca68e42c" providerId="AD" clId="Web-{32D0653A-BB51-1FAF-43EF-B48661A9A176}"/>
    <pc:docChg chg="modSld">
      <pc:chgData name="Guliani, Sandeep" userId="S::sandeep.guliani@intel.com::8f6b3de9-2583-41e7-abfb-7ae3ca68e42c" providerId="AD" clId="Web-{32D0653A-BB51-1FAF-43EF-B48661A9A176}" dt="2021-02-01T21:47:29.451" v="1906"/>
      <pc:docMkLst>
        <pc:docMk/>
      </pc:docMkLst>
      <pc:sldChg chg="modSp">
        <pc:chgData name="Guliani, Sandeep" userId="S::sandeep.guliani@intel.com::8f6b3de9-2583-41e7-abfb-7ae3ca68e42c" providerId="AD" clId="Web-{32D0653A-BB51-1FAF-43EF-B48661A9A176}" dt="2021-02-01T21:47:29.451" v="1906"/>
        <pc:sldMkLst>
          <pc:docMk/>
          <pc:sldMk cId="443877288" sldId="324"/>
        </pc:sldMkLst>
        <pc:graphicFrameChg chg="mod modGraphic">
          <ac:chgData name="Guliani, Sandeep" userId="S::sandeep.guliani@intel.com::8f6b3de9-2583-41e7-abfb-7ae3ca68e42c" providerId="AD" clId="Web-{32D0653A-BB51-1FAF-43EF-B48661A9A176}" dt="2021-02-01T21:47:29.451" v="1906"/>
          <ac:graphicFrameMkLst>
            <pc:docMk/>
            <pc:sldMk cId="443877288" sldId="324"/>
            <ac:graphicFrameMk id="4" creationId="{EC52B81F-4A10-8249-A5FE-0AE7A4CAE15F}"/>
          </ac:graphicFrameMkLst>
        </pc:graphicFrameChg>
      </pc:sldChg>
      <pc:sldChg chg="modSp">
        <pc:chgData name="Guliani, Sandeep" userId="S::sandeep.guliani@intel.com::8f6b3de9-2583-41e7-abfb-7ae3ca68e42c" providerId="AD" clId="Web-{32D0653A-BB51-1FAF-43EF-B48661A9A176}" dt="2021-02-01T21:44:29.201" v="1678" actId="1076"/>
        <pc:sldMkLst>
          <pc:docMk/>
          <pc:sldMk cId="2935117884" sldId="327"/>
        </pc:sldMkLst>
        <pc:graphicFrameChg chg="mod">
          <ac:chgData name="Guliani, Sandeep" userId="S::sandeep.guliani@intel.com::8f6b3de9-2583-41e7-abfb-7ae3ca68e42c" providerId="AD" clId="Web-{32D0653A-BB51-1FAF-43EF-B48661A9A176}" dt="2021-02-01T21:44:16.795" v="1676" actId="1076"/>
          <ac:graphicFrameMkLst>
            <pc:docMk/>
            <pc:sldMk cId="2935117884" sldId="327"/>
            <ac:graphicFrameMk id="7" creationId="{ECB3450F-24B1-D24C-8997-17284FB6A03D}"/>
          </ac:graphicFrameMkLst>
        </pc:graphicFrameChg>
        <pc:graphicFrameChg chg="mod modGraphic">
          <ac:chgData name="Guliani, Sandeep" userId="S::sandeep.guliani@intel.com::8f6b3de9-2583-41e7-abfb-7ae3ca68e42c" providerId="AD" clId="Web-{32D0653A-BB51-1FAF-43EF-B48661A9A176}" dt="2021-02-01T21:44:29.201" v="1678" actId="1076"/>
          <ac:graphicFrameMkLst>
            <pc:docMk/>
            <pc:sldMk cId="2935117884" sldId="327"/>
            <ac:graphicFrameMk id="8" creationId="{90DA44AE-358A-4040-A30E-5F1FB842DFB0}"/>
          </ac:graphicFrameMkLst>
        </pc:graphicFrameChg>
      </pc:sldChg>
    </pc:docChg>
  </pc:docChgLst>
  <pc:docChgLst>
    <pc:chgData name="Guliani, Sandeep" userId="S::sandeep.guliani@intel.com::8f6b3de9-2583-41e7-abfb-7ae3ca68e42c" providerId="AD" clId="Web-{D7C4F057-A4FF-B239-471D-2DFC384C86DF}"/>
    <pc:docChg chg="addSld modSld">
      <pc:chgData name="Guliani, Sandeep" userId="S::sandeep.guliani@intel.com::8f6b3de9-2583-41e7-abfb-7ae3ca68e42c" providerId="AD" clId="Web-{D7C4F057-A4FF-B239-471D-2DFC384C86DF}" dt="2021-02-03T01:21:13.503" v="12"/>
      <pc:docMkLst>
        <pc:docMk/>
      </pc:docMkLst>
      <pc:sldChg chg="addSp delSp modSp new">
        <pc:chgData name="Guliani, Sandeep" userId="S::sandeep.guliani@intel.com::8f6b3de9-2583-41e7-abfb-7ae3ca68e42c" providerId="AD" clId="Web-{D7C4F057-A4FF-B239-471D-2DFC384C86DF}" dt="2021-02-03T01:21:13.503" v="12"/>
        <pc:sldMkLst>
          <pc:docMk/>
          <pc:sldMk cId="807284161" sldId="328"/>
        </pc:sldMkLst>
        <pc:graphicFrameChg chg="add del mod">
          <ac:chgData name="Guliani, Sandeep" userId="S::sandeep.guliani@intel.com::8f6b3de9-2583-41e7-abfb-7ae3ca68e42c" providerId="AD" clId="Web-{D7C4F057-A4FF-B239-471D-2DFC384C86DF}" dt="2021-02-03T01:18:54.730" v="8"/>
          <ac:graphicFrameMkLst>
            <pc:docMk/>
            <pc:sldMk cId="807284161" sldId="328"/>
            <ac:graphicFrameMk id="5" creationId="{BAA92EAE-225C-456D-B4CE-449665DE910E}"/>
          </ac:graphicFrameMkLst>
        </pc:graphicFrameChg>
        <pc:graphicFrameChg chg="add del mod">
          <ac:chgData name="Guliani, Sandeep" userId="S::sandeep.guliani@intel.com::8f6b3de9-2583-41e7-abfb-7ae3ca68e42c" providerId="AD" clId="Web-{D7C4F057-A4FF-B239-471D-2DFC384C86DF}" dt="2021-02-03T01:19:46.202" v="10"/>
          <ac:graphicFrameMkLst>
            <pc:docMk/>
            <pc:sldMk cId="807284161" sldId="328"/>
            <ac:graphicFrameMk id="7" creationId="{F6AF7E95-81AB-4CDE-99D8-813974A6E7FB}"/>
          </ac:graphicFrameMkLst>
        </pc:graphicFrameChg>
        <pc:graphicFrameChg chg="add del mod">
          <ac:chgData name="Guliani, Sandeep" userId="S::sandeep.guliani@intel.com::8f6b3de9-2583-41e7-abfb-7ae3ca68e42c" providerId="AD" clId="Web-{D7C4F057-A4FF-B239-471D-2DFC384C86DF}" dt="2021-02-03T01:21:13.503" v="12"/>
          <ac:graphicFrameMkLst>
            <pc:docMk/>
            <pc:sldMk cId="807284161" sldId="328"/>
            <ac:graphicFrameMk id="9" creationId="{B2C0D2C9-9FD8-440E-AF39-AAD77734D51C}"/>
          </ac:graphicFrameMkLst>
        </pc:graphicFrameChg>
        <pc:picChg chg="add del mod">
          <ac:chgData name="Guliani, Sandeep" userId="S::sandeep.guliani@intel.com::8f6b3de9-2583-41e7-abfb-7ae3ca68e42c" providerId="AD" clId="Web-{D7C4F057-A4FF-B239-471D-2DFC384C86DF}" dt="2021-02-03T01:16:09.956" v="6"/>
          <ac:picMkLst>
            <pc:docMk/>
            <pc:sldMk cId="807284161" sldId="328"/>
            <ac:picMk id="3" creationId="{FC476C0F-BBE4-4236-8C72-569F3CB6C99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5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54AC7F-2ED4-4C30-BBB8-648208342E2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07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524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1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2/3/21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18" tIns="45709" rIns="91418" bIns="4570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C06B-BB4E-43E9-A22A-61CFCD072095}" type="datetimeFigureOut">
              <a:rPr lang="en-US" smtClean="0"/>
              <a:pPr/>
              <a:t>2/3/21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18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0" indent="-342820" algn="l" defTabSz="91418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6" indent="-285684" algn="l" defTabSz="91418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33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25" indent="-228546" algn="l" defTabSz="91418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19" indent="-228546" algn="l" defTabSz="91418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06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98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9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58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4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BWF CMOS Scope Assessment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err="1"/>
              <a:t>Erv</a:t>
            </a:r>
            <a:r>
              <a:rPr lang="en-US" sz="2400" dirty="0"/>
              <a:t>, Sandeep and DerChang, WW06,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800" dirty="0"/>
              <a:t>Boundary Conditions, Assumptions &amp; Scaling Strategy</a:t>
            </a:r>
          </a:p>
          <a:p>
            <a:r>
              <a:rPr lang="en-US" sz="2800" dirty="0"/>
              <a:t>Technology scope, metric and assessment for</a:t>
            </a:r>
          </a:p>
          <a:p>
            <a:pPr lvl="1"/>
            <a:r>
              <a:rPr lang="en-US" sz="2800" dirty="0"/>
              <a:t>Array Pitch Scaling: Cost reduction &amp; DR Shrink</a:t>
            </a:r>
          </a:p>
          <a:p>
            <a:pPr lvl="1"/>
            <a:r>
              <a:rPr lang="en-US" sz="2800" dirty="0"/>
              <a:t>2Kx4K: Additional shrink in Pitch Cell</a:t>
            </a:r>
          </a:p>
          <a:p>
            <a:r>
              <a:rPr lang="en-US" sz="2800" dirty="0"/>
              <a:t>Design challenges</a:t>
            </a:r>
          </a:p>
          <a:p>
            <a:pPr lvl="1"/>
            <a:r>
              <a:rPr lang="en-US" sz="2800" dirty="0"/>
              <a:t>CUA of 2Kx4K</a:t>
            </a:r>
          </a:p>
          <a:p>
            <a:pPr lvl="1"/>
            <a:r>
              <a:rPr lang="en-US" sz="2800" dirty="0"/>
              <a:t>Transistor consolidation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Boundary Conditions, Assumptions &amp; Scaling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855234" cy="5410200"/>
          </a:xfrm>
        </p:spPr>
        <p:txBody>
          <a:bodyPr/>
          <a:lstStyle/>
          <a:p>
            <a:r>
              <a:rPr lang="en-US" sz="1800" dirty="0"/>
              <a:t>Boundary conditions: ATF based algo, RWB and supply domains @ 1.5W power envelope</a:t>
            </a:r>
          </a:p>
          <a:p>
            <a:r>
              <a:rPr lang="en-US" sz="1800" dirty="0"/>
              <a:t>Cost</a:t>
            </a:r>
            <a:r>
              <a:rPr lang="en-US" sz="1800" b="0" dirty="0"/>
              <a:t>:  </a:t>
            </a:r>
          </a:p>
          <a:p>
            <a:pPr lvl="1"/>
            <a:r>
              <a:rPr lang="en-US" sz="1800" dirty="0"/>
              <a:t>Array pitch scaling, 79% Shrink, to achieve 0.75X $/GB @ 15% </a:t>
            </a:r>
            <a:r>
              <a:rPr lang="en-US" sz="1800" dirty="0" err="1"/>
              <a:t>CoT</a:t>
            </a:r>
            <a:endParaRPr lang="en-US" sz="1800" dirty="0"/>
          </a:p>
          <a:p>
            <a:r>
              <a:rPr lang="en-US" sz="1800" dirty="0"/>
              <a:t>BW @ Power envelope</a:t>
            </a:r>
            <a:endParaRPr lang="en-US" sz="1800" b="0" dirty="0">
              <a:sym typeface="Wingdings" pitchFamily="2" charset="2"/>
            </a:endParaRPr>
          </a:p>
          <a:p>
            <a:pPr lvl="1"/>
            <a:r>
              <a:rPr lang="en-US" sz="1800" dirty="0">
                <a:sym typeface="Wingdings" pitchFamily="2" charset="2"/>
              </a:rPr>
              <a:t>Write Cycle Time reduction </a:t>
            </a:r>
          </a:p>
          <a:p>
            <a:pPr lvl="1"/>
            <a:r>
              <a:rPr lang="en-US" sz="1800" dirty="0">
                <a:sym typeface="Wingdings" pitchFamily="2" charset="2"/>
              </a:rPr>
              <a:t>Concurrency: 2Kx4K Tile</a:t>
            </a:r>
            <a:endParaRPr lang="en-US" sz="1800" dirty="0"/>
          </a:p>
          <a:p>
            <a:r>
              <a:rPr lang="en-US" sz="1800" dirty="0"/>
              <a:t>CMOS Scaling: </a:t>
            </a:r>
            <a:r>
              <a:rPr lang="en-US" sz="1800" b="0" dirty="0"/>
              <a:t>Planar CMOS technology with transistor consolidation </a:t>
            </a:r>
          </a:p>
          <a:p>
            <a:pPr lvl="1"/>
            <a:r>
              <a:rPr lang="en-US" sz="1800" dirty="0"/>
              <a:t>No oxide scaling, no materials change </a:t>
            </a:r>
            <a:r>
              <a:rPr lang="en-US" sz="1800" dirty="0">
                <a:sym typeface="Wingdings" pitchFamily="2" charset="2"/>
              </a:rPr>
              <a:t> Doping profile design, +</a:t>
            </a:r>
            <a:r>
              <a:rPr lang="en-US" sz="1800" dirty="0"/>
              <a:t>ox/spacer optimization</a:t>
            </a:r>
          </a:p>
          <a:p>
            <a:pPr lvl="1"/>
            <a:r>
              <a:rPr lang="en-US" sz="1800" dirty="0"/>
              <a:t>‘Reuse’ ATF Low voltage transistors (dual V</a:t>
            </a:r>
            <a:r>
              <a:rPr lang="en-US" sz="1800" baseline="-25000" dirty="0"/>
              <a:t>T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79% design rule shrink to match array pitch scaling</a:t>
            </a:r>
          </a:p>
          <a:p>
            <a:pPr lvl="1"/>
            <a:r>
              <a:rPr lang="en-US" sz="1800" dirty="0"/>
              <a:t>Additional 5% scaling on pitch cell for 2Kx4K</a:t>
            </a:r>
          </a:p>
          <a:p>
            <a:pPr lvl="1"/>
            <a:r>
              <a:rPr lang="en-US" sz="1800" dirty="0"/>
              <a:t>+ Other cost reduction line items</a:t>
            </a:r>
          </a:p>
          <a:p>
            <a:r>
              <a:rPr lang="en-US" sz="1800" dirty="0">
                <a:sym typeface="Wingdings" pitchFamily="2" charset="2"/>
              </a:rPr>
              <a:t>Metric for scope:</a:t>
            </a:r>
            <a:endParaRPr lang="en-US" sz="1800" b="0" dirty="0">
              <a:sym typeface="Wingdings" pitchFamily="2" charset="2"/>
            </a:endParaRPr>
          </a:p>
          <a:p>
            <a:pPr lvl="1"/>
            <a:r>
              <a:rPr lang="en-US" sz="1800" dirty="0">
                <a:sym typeface="Wingdings" pitchFamily="2" charset="2"/>
              </a:rPr>
              <a:t>Traffic lights for risk indicators </a:t>
            </a:r>
          </a:p>
          <a:p>
            <a:pPr lvl="1"/>
            <a:r>
              <a:rPr lang="en-US" sz="1800" dirty="0">
                <a:sym typeface="Wingdings" pitchFamily="2" charset="2"/>
              </a:rPr>
              <a:t>Learning cycles (LC) – complexity and schedule for decision</a:t>
            </a:r>
          </a:p>
          <a:p>
            <a:r>
              <a:rPr lang="en-US" sz="1800" dirty="0">
                <a:sym typeface="Wingdings" pitchFamily="2" charset="2"/>
              </a:rPr>
              <a:t>Modularity:</a:t>
            </a:r>
            <a:r>
              <a:rPr lang="en-US" sz="1800" b="0" dirty="0">
                <a:sym typeface="Wingdings" pitchFamily="2" charset="2"/>
              </a:rPr>
              <a:t>  Interactions and possibility of other unintended consequence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B0979429-71EB-3B47-843B-EB717FAC7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797003"/>
              </p:ext>
            </p:extLst>
          </p:nvPr>
        </p:nvGraphicFramePr>
        <p:xfrm>
          <a:off x="4775604" y="5154889"/>
          <a:ext cx="51700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516">
                  <a:extLst>
                    <a:ext uri="{9D8B030D-6E8A-4147-A177-3AD203B41FA5}">
                      <a16:colId xmlns:a16="http://schemas.microsoft.com/office/drawing/2014/main" val="3866418264"/>
                    </a:ext>
                  </a:extLst>
                </a:gridCol>
                <a:gridCol w="1292516">
                  <a:extLst>
                    <a:ext uri="{9D8B030D-6E8A-4147-A177-3AD203B41FA5}">
                      <a16:colId xmlns:a16="http://schemas.microsoft.com/office/drawing/2014/main" val="2279994802"/>
                    </a:ext>
                  </a:extLst>
                </a:gridCol>
                <a:gridCol w="1292516">
                  <a:extLst>
                    <a:ext uri="{9D8B030D-6E8A-4147-A177-3AD203B41FA5}">
                      <a16:colId xmlns:a16="http://schemas.microsoft.com/office/drawing/2014/main" val="3600457847"/>
                    </a:ext>
                  </a:extLst>
                </a:gridCol>
                <a:gridCol w="1292516">
                  <a:extLst>
                    <a:ext uri="{9D8B030D-6E8A-4147-A177-3AD203B41FA5}">
                      <a16:colId xmlns:a16="http://schemas.microsoft.com/office/drawing/2014/main" val="28485236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0" marR="0" marT="0" marB="0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Med-High</a:t>
                      </a:r>
                    </a:p>
                  </a:txBody>
                  <a:tcPr marL="0" marR="0" marT="18288" marB="18288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</a:t>
                      </a:r>
                    </a:p>
                  </a:txBody>
                  <a:tcPr marL="0" marR="0"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0" marR="0" marT="0" marB="0">
                    <a:solidFill>
                      <a:srgbClr val="00B050">
                        <a:alpha val="3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22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37A69-1C01-F141-ABE2-D837DB07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/>
              <a:t>Array Pitch Scaling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C52B81F-4A10-8249-A5FE-0AE7A4CAE15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35507990"/>
              </p:ext>
            </p:extLst>
          </p:nvPr>
        </p:nvGraphicFramePr>
        <p:xfrm>
          <a:off x="914400" y="880317"/>
          <a:ext cx="9718426" cy="2566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1068">
                  <a:extLst>
                    <a:ext uri="{9D8B030D-6E8A-4147-A177-3AD203B41FA5}">
                      <a16:colId xmlns:a16="http://schemas.microsoft.com/office/drawing/2014/main" val="2719314190"/>
                    </a:ext>
                  </a:extLst>
                </a:gridCol>
                <a:gridCol w="360488">
                  <a:extLst>
                    <a:ext uri="{9D8B030D-6E8A-4147-A177-3AD203B41FA5}">
                      <a16:colId xmlns:a16="http://schemas.microsoft.com/office/drawing/2014/main" val="2453347617"/>
                    </a:ext>
                  </a:extLst>
                </a:gridCol>
                <a:gridCol w="3740861">
                  <a:extLst>
                    <a:ext uri="{9D8B030D-6E8A-4147-A177-3AD203B41FA5}">
                      <a16:colId xmlns:a16="http://schemas.microsoft.com/office/drawing/2014/main" val="3008890401"/>
                    </a:ext>
                  </a:extLst>
                </a:gridCol>
                <a:gridCol w="3616009">
                  <a:extLst>
                    <a:ext uri="{9D8B030D-6E8A-4147-A177-3AD203B41FA5}">
                      <a16:colId xmlns:a16="http://schemas.microsoft.com/office/drawing/2014/main" val="3871277313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Cost Reduction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cs typeface="Calibri"/>
                        </a:rPr>
                        <a:t>LC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Engineering 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/>
                          <a:cs typeface="Calibri"/>
                        </a:rPr>
                        <a:t>Modularity/Interaction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8222744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Non-Epi starting material 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CZ-Wafer defect, doping profile, cost (%)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Well isolation,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Vss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 busing, ESD and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latchup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  - expecting to draft off of ATF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32742239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LVT CMOS consolidation</a:t>
                      </a:r>
                    </a:p>
                    <a:p>
                      <a:pPr marL="238125" indent="0"/>
                      <a:r>
                        <a:rPr lang="en-US" sz="1400" dirty="0">
                          <a:latin typeface="Calibri"/>
                          <a:cs typeface="Calibri"/>
                        </a:rPr>
                        <a:t>From triple to dual V</a:t>
                      </a:r>
                      <a:r>
                        <a:rPr lang="en-US" sz="1400" baseline="-250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400" baseline="0" dirty="0">
                          <a:latin typeface="Calibri"/>
                          <a:cs typeface="Calibri"/>
                        </a:rPr>
                        <a:t>  </a:t>
                      </a:r>
                      <a:endParaRPr lang="en-US" sz="14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Redesign with dual Vt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ATF: 79.4% of high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20.5% of med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0.1% of low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9489137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HVT NMOST Consolidation</a:t>
                      </a:r>
                    </a:p>
                    <a:p>
                      <a:pPr marL="238125" indent="0">
                        <a:tabLst/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From triple to single V</a:t>
                      </a:r>
                      <a:r>
                        <a:rPr lang="en-US" sz="1400" baseline="-25000" dirty="0">
                          <a:latin typeface="Calibri"/>
                          <a:cs typeface="Calibri"/>
                        </a:rPr>
                        <a:t>T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Removal of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BLWritev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 SF; Redesign sense amp and voltage regulators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ATF: 29.1% of high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62.7% of med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8.2% of low V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966926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HVT Pitch Cell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nMOST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  <a:p>
                      <a:pPr marL="238125" indent="0"/>
                      <a:r>
                        <a:rPr lang="en-US" sz="1400" dirty="0">
                          <a:latin typeface="Calibri"/>
                          <a:cs typeface="Calibri"/>
                        </a:rPr>
                        <a:t>Dedicated for Pitch cell 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LXS, LYD, GXS, GYD use the same devices (Same L, different W)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cell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nMOST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38% of all Transistors in ATF 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03544278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marL="238125" indent="-226695">
                        <a:tabLst/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Triple Well: diode isolation of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nMOST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 in </a:t>
                      </a:r>
                      <a:r>
                        <a:rPr lang="en-US" sz="1400" dirty="0" err="1">
                          <a:latin typeface="Calibri"/>
                          <a:cs typeface="Calibri"/>
                        </a:rPr>
                        <a:t>P</a:t>
                      </a:r>
                      <a:r>
                        <a:rPr lang="en-US" sz="1400" baseline="-25000" dirty="0" err="1">
                          <a:latin typeface="Calibri"/>
                          <a:cs typeface="Calibri"/>
                        </a:rPr>
                        <a:t>sub</a:t>
                      </a:r>
                      <a:endParaRPr lang="en-US" sz="1400" baseline="-25000" dirty="0">
                        <a:latin typeface="Calibri"/>
                        <a:cs typeface="Calibri"/>
                      </a:endParaRPr>
                    </a:p>
                  </a:txBody>
                  <a:tcPr marL="18288" marR="18288" marT="18288" marB="18288" anchor="ctr">
                    <a:solidFill>
                      <a:srgbClr val="00B05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Triple Well Doping Profile Engineering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/>
                          <a:cs typeface="Calibri"/>
                        </a:rPr>
                        <a:t>Non-Epi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68159406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B67CD8C-E6BD-1A4A-BF5F-04F1A15FFD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3340910"/>
              </p:ext>
            </p:extLst>
          </p:nvPr>
        </p:nvGraphicFramePr>
        <p:xfrm>
          <a:off x="918411" y="3745623"/>
          <a:ext cx="9718426" cy="2426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1068">
                  <a:extLst>
                    <a:ext uri="{9D8B030D-6E8A-4147-A177-3AD203B41FA5}">
                      <a16:colId xmlns:a16="http://schemas.microsoft.com/office/drawing/2014/main" val="2719314190"/>
                    </a:ext>
                  </a:extLst>
                </a:gridCol>
                <a:gridCol w="360488">
                  <a:extLst>
                    <a:ext uri="{9D8B030D-6E8A-4147-A177-3AD203B41FA5}">
                      <a16:colId xmlns:a16="http://schemas.microsoft.com/office/drawing/2014/main" val="736338872"/>
                    </a:ext>
                  </a:extLst>
                </a:gridCol>
                <a:gridCol w="3746475">
                  <a:extLst>
                    <a:ext uri="{9D8B030D-6E8A-4147-A177-3AD203B41FA5}">
                      <a16:colId xmlns:a16="http://schemas.microsoft.com/office/drawing/2014/main" val="3008890401"/>
                    </a:ext>
                  </a:extLst>
                </a:gridCol>
                <a:gridCol w="3610395">
                  <a:extLst>
                    <a:ext uri="{9D8B030D-6E8A-4147-A177-3AD203B41FA5}">
                      <a16:colId xmlns:a16="http://schemas.microsoft.com/office/drawing/2014/main" val="3871277313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 Design Rule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LC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Engineering 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Modularity/Interaction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8222744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Non-Pitch  HVT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Doping optimization for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eff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(R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&amp; inner junction leakage and reliability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 engineering, Stack Gate, Contact &amp; Transistor consolidation 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32742239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HVT</a:t>
                      </a:r>
                    </a:p>
                  </a:txBody>
                  <a:tcPr marL="18288" marR="18288" marT="18288" marB="18288"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Doping optimization  for </a:t>
                      </a:r>
                      <a:r>
                        <a:rPr lang="en-US" sz="14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Leff</a:t>
                      </a:r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inner junction leakage and reliability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 engineering, Stack Gate, Contact &amp; Transistor consolidation 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9489137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Isolations</a:t>
                      </a:r>
                    </a:p>
                  </a:txBody>
                  <a:tcPr marL="18288" marR="18288" marT="18288" marB="18288" anchor="ctr">
                    <a:solidFill>
                      <a:srgbClr val="00B05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Well Implant and trench optimization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Transistor scaling, Bandgap diode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03544278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Diffusion</a:t>
                      </a:r>
                    </a:p>
                  </a:txBody>
                  <a:tcPr marL="18288" marR="18288" marT="18288" marB="18288" anchor="ctr"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S/D width, ∆Z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Trench oxide module, Endcap profile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094076222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 module</a:t>
                      </a:r>
                    </a:p>
                  </a:txBody>
                  <a:tcPr marL="18288" marR="18288" marT="18288" marB="18288" anchor="ctr"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 to gate, landing, contact resistance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69355867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V1/M2/V2/M3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193i, ~1% cost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endParaRPr lang="en-U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68159406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V3/M4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reduction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805383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877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37A69-1C01-F141-ABE2-D837DB07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3200" dirty="0"/>
              <a:t>Enabling 2Kx4K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CB3450F-24B1-D24C-8997-17284FB6A0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54353"/>
              </p:ext>
            </p:extLst>
          </p:nvPr>
        </p:nvGraphicFramePr>
        <p:xfrm>
          <a:off x="903027" y="857555"/>
          <a:ext cx="9718426" cy="23896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1068">
                  <a:extLst>
                    <a:ext uri="{9D8B030D-6E8A-4147-A177-3AD203B41FA5}">
                      <a16:colId xmlns:a16="http://schemas.microsoft.com/office/drawing/2014/main" val="2719314190"/>
                    </a:ext>
                  </a:extLst>
                </a:gridCol>
                <a:gridCol w="360488">
                  <a:extLst>
                    <a:ext uri="{9D8B030D-6E8A-4147-A177-3AD203B41FA5}">
                      <a16:colId xmlns:a16="http://schemas.microsoft.com/office/drawing/2014/main" val="736338872"/>
                    </a:ext>
                  </a:extLst>
                </a:gridCol>
                <a:gridCol w="3781110">
                  <a:extLst>
                    <a:ext uri="{9D8B030D-6E8A-4147-A177-3AD203B41FA5}">
                      <a16:colId xmlns:a16="http://schemas.microsoft.com/office/drawing/2014/main" val="3008890401"/>
                    </a:ext>
                  </a:extLst>
                </a:gridCol>
                <a:gridCol w="3575760">
                  <a:extLst>
                    <a:ext uri="{9D8B030D-6E8A-4147-A177-3AD203B41FA5}">
                      <a16:colId xmlns:a16="http://schemas.microsoft.com/office/drawing/2014/main" val="3871277313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75% Design Rule Shrink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LC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Engineering Scope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Modularity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782227444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HVT</a:t>
                      </a:r>
                    </a:p>
                  </a:txBody>
                  <a:tcPr marL="18288" marR="18288" marT="18288" marB="18288"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 Doping optimization for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eff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(R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&amp; inner junction leakage and reliability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 Additional 10% L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reduction to achieve R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 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en-US" sz="14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 2D Field effect for gate control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 Spacer engineering, Stack Gate, Contact &amp; Transistor consolidation </a:t>
                      </a:r>
                    </a:p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 STI corner, gate wrap vs. “bird’s beak”, Endcap control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399327546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Isolations</a:t>
                      </a:r>
                    </a:p>
                  </a:txBody>
                  <a:tcPr marL="18288" marR="18288" marT="18288" marB="18288" anchor="ctr">
                    <a:solidFill>
                      <a:srgbClr val="00B05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Well Implant and trench optimization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Transistor scaling, Bandgap diode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9489137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Diffusion</a:t>
                      </a:r>
                    </a:p>
                  </a:txBody>
                  <a:tcPr marL="18288" marR="18288" marT="18288" marB="18288"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S/D width, ∆Z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Trench oxide module, Endcap profile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2966926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Contact module</a:t>
                      </a:r>
                    </a:p>
                  </a:txBody>
                  <a:tcPr marL="18288" marR="18288" marT="18288" marB="18288" anchor="ctr"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 to gate, landing, contact R, 193i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Spacer, NESL</a:t>
                      </a: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03544278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M1/V1/M2/V2/M3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 M1 193i and tighter pitches for all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681594067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Adding M5/V4</a:t>
                      </a:r>
                    </a:p>
                  </a:txBody>
                  <a:tcPr marL="18288" marR="18288" marT="18288" marB="18288" anchor="ctr"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Dual PD layer for interlock connectivity 4% </a:t>
                      </a:r>
                    </a:p>
                  </a:txBody>
                  <a:tcPr marL="18288" marR="18288" marT="18288" marB="18288"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805383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0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1771999" y="34442"/>
            <a:ext cx="8747419" cy="611185"/>
          </a:xfrm>
        </p:spPr>
        <p:txBody>
          <a:bodyPr>
            <a:noAutofit/>
          </a:bodyPr>
          <a:lstStyle/>
          <a:p>
            <a:pPr algn="ctr"/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DESIGN CHALLENGES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256449" y="6381299"/>
            <a:ext cx="2387589" cy="4279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2150">
                <a:solidFill>
                  <a:srgbClr val="C00000"/>
                </a:solidFill>
                <a:latin typeface="Calibri"/>
              </a:rPr>
              <a:t>Intel Confidential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2B07F94-62BE-436E-AF5D-26003C532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0322" y="156237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F63254-EBA4-4A04-911A-9B8A064A1212}"/>
              </a:ext>
            </a:extLst>
          </p:cNvPr>
          <p:cNvSpPr txBox="1"/>
          <p:nvPr/>
        </p:nvSpPr>
        <p:spPr>
          <a:xfrm>
            <a:off x="1349047" y="1303753"/>
            <a:ext cx="7388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C5D814-34E9-4191-9413-27AB44AEC5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445442"/>
              </p:ext>
            </p:extLst>
          </p:nvPr>
        </p:nvGraphicFramePr>
        <p:xfrm>
          <a:off x="1127164" y="1264581"/>
          <a:ext cx="9532526" cy="2698877"/>
        </p:xfrm>
        <a:graphic>
          <a:graphicData uri="http://schemas.openxmlformats.org/drawingml/2006/table">
            <a:tbl>
              <a:tblPr/>
              <a:tblGrid>
                <a:gridCol w="2740603">
                  <a:extLst>
                    <a:ext uri="{9D8B030D-6E8A-4147-A177-3AD203B41FA5}">
                      <a16:colId xmlns:a16="http://schemas.microsoft.com/office/drawing/2014/main" val="3614221912"/>
                    </a:ext>
                  </a:extLst>
                </a:gridCol>
                <a:gridCol w="1999181">
                  <a:extLst>
                    <a:ext uri="{9D8B030D-6E8A-4147-A177-3AD203B41FA5}">
                      <a16:colId xmlns:a16="http://schemas.microsoft.com/office/drawing/2014/main" val="1147366684"/>
                    </a:ext>
                  </a:extLst>
                </a:gridCol>
                <a:gridCol w="1231283">
                  <a:extLst>
                    <a:ext uri="{9D8B030D-6E8A-4147-A177-3AD203B41FA5}">
                      <a16:colId xmlns:a16="http://schemas.microsoft.com/office/drawing/2014/main" val="4231867528"/>
                    </a:ext>
                  </a:extLst>
                </a:gridCol>
                <a:gridCol w="3561459">
                  <a:extLst>
                    <a:ext uri="{9D8B030D-6E8A-4147-A177-3AD203B41FA5}">
                      <a16:colId xmlns:a16="http://schemas.microsoft.com/office/drawing/2014/main" val="3624299369"/>
                    </a:ext>
                  </a:extLst>
                </a:gridCol>
              </a:tblGrid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Enablers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Risks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Risk Level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Next Steps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810206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Interlock layout                         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Spike @ ED0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low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Array sims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694842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Decoder Channel length 7-&gt;5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Leakage, reliability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Silicon assessment, simulations - Q2?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668640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Narrow W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Rowmux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Select Device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Current delivery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Silicon assessment, cell current, supply voltage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633754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Removal of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BLWritev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SF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Selection spike, Vt metrology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medium/high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Array sims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38532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Removal of Growth SF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Growth current wave shape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medium/high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Array sims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11966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Combination of Growth and Reset Mirrors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Headroom, variation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Array sims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915271"/>
                  </a:ext>
                </a:extLst>
              </a:tr>
              <a:tr h="392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Half latch/dynamic level shifters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Energy/functionality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Energy assessment based on floorplan - Q1;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Leakage/coupling assessment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532823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Removal of one WL SF and associated LS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Dual VDM functionality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ucode development and array functional sims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046776"/>
                  </a:ext>
                </a:extLst>
              </a:tr>
              <a:tr h="25621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Tile Logic Channel length 9.7-&gt;7.6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Leakage, reliability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medium/high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Silicon assessment, simulations - Q2?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11989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722F5A-5871-4D96-A2CF-B8F69DC41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735574"/>
              </p:ext>
            </p:extLst>
          </p:nvPr>
        </p:nvGraphicFramePr>
        <p:xfrm>
          <a:off x="1083493" y="5274095"/>
          <a:ext cx="9585896" cy="821531"/>
        </p:xfrm>
        <a:graphic>
          <a:graphicData uri="http://schemas.openxmlformats.org/drawingml/2006/table">
            <a:tbl>
              <a:tblPr/>
              <a:tblGrid>
                <a:gridCol w="2755947">
                  <a:extLst>
                    <a:ext uri="{9D8B030D-6E8A-4147-A177-3AD203B41FA5}">
                      <a16:colId xmlns:a16="http://schemas.microsoft.com/office/drawing/2014/main" val="2188293573"/>
                    </a:ext>
                  </a:extLst>
                </a:gridCol>
                <a:gridCol w="2107406">
                  <a:extLst>
                    <a:ext uri="{9D8B030D-6E8A-4147-A177-3AD203B41FA5}">
                      <a16:colId xmlns:a16="http://schemas.microsoft.com/office/drawing/2014/main" val="1170721134"/>
                    </a:ext>
                  </a:extLst>
                </a:gridCol>
                <a:gridCol w="1160859">
                  <a:extLst>
                    <a:ext uri="{9D8B030D-6E8A-4147-A177-3AD203B41FA5}">
                      <a16:colId xmlns:a16="http://schemas.microsoft.com/office/drawing/2014/main" val="3613679256"/>
                    </a:ext>
                  </a:extLst>
                </a:gridCol>
                <a:gridCol w="3561684">
                  <a:extLst>
                    <a:ext uri="{9D8B030D-6E8A-4147-A177-3AD203B41FA5}">
                      <a16:colId xmlns:a16="http://schemas.microsoft.com/office/drawing/2014/main" val="774838624"/>
                    </a:ext>
                  </a:extLst>
                </a:gridCol>
              </a:tblGrid>
              <a:tr h="19645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Risks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Risk Level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Next Steps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680157"/>
                  </a:ext>
                </a:extLst>
              </a:tr>
              <a:tr h="1964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Low voltage transistor consolidation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Power, performance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tbd</a:t>
                      </a:r>
                      <a:endParaRPr lang="en-US" sz="1200" b="0" i="0" u="none" strike="noStrike" err="1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Design analysis - Q1/Q2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6818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High voltage transistor consolidation</a:t>
                      </a:r>
                    </a:p>
                  </a:txBody>
                  <a:tcPr marL="5715" marR="5715" marT="571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Blwritev selection, senseamp 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and regulator functionality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medium/high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Redesign and simulations - Q2</a:t>
                      </a:r>
                    </a:p>
                  </a:txBody>
                  <a:tcPr marL="5715" marR="5715" marT="571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38235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F556DF-A404-4F52-8E35-0E4DAA38FE17}"/>
              </a:ext>
            </a:extLst>
          </p:cNvPr>
          <p:cNvSpPr txBox="1"/>
          <p:nvPr/>
        </p:nvSpPr>
        <p:spPr>
          <a:xfrm>
            <a:off x="1008102" y="645627"/>
            <a:ext cx="8575929" cy="4231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150" b="1">
                <a:solidFill>
                  <a:schemeClr val="accent1">
                    <a:lumMod val="75000"/>
                  </a:schemeClr>
                </a:solidFill>
              </a:rPr>
              <a:t>CUA  FIT: 2k x 4k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07BCB5-BC7A-483D-ABA1-F05942A21E23}"/>
              </a:ext>
            </a:extLst>
          </p:cNvPr>
          <p:cNvSpPr txBox="1"/>
          <p:nvPr/>
        </p:nvSpPr>
        <p:spPr>
          <a:xfrm>
            <a:off x="1012055" y="4615830"/>
            <a:ext cx="3784069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TRANSISTOR CONSOLIDATION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13D43C-3598-4527-8FB7-249447DE8D8F}"/>
              </a:ext>
            </a:extLst>
          </p:cNvPr>
          <p:cNvSpPr txBox="1"/>
          <p:nvPr/>
        </p:nvSpPr>
        <p:spPr>
          <a:xfrm>
            <a:off x="1015264" y="4252256"/>
            <a:ext cx="8054453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cs typeface="Calibri"/>
              </a:rPr>
              <a:t>Note: Above table based on tile fit. Partition work to start in late Q1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8133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4F42C-A649-C748-A0F8-69732EDD0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222CA-8DC0-394C-883C-B1FCC64C5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2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7EF281-0C35-DA4B-B881-741C86A7C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05065"/>
          </a:xfrm>
        </p:spPr>
        <p:txBody>
          <a:bodyPr/>
          <a:lstStyle/>
          <a:p>
            <a:r>
              <a:rPr lang="en-US" sz="3200"/>
              <a:t>ATF32 HIGH LEVEL FLOOR PLAN</a:t>
            </a:r>
          </a:p>
        </p:txBody>
      </p: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7DCB191F-4541-9D40-935A-C50A6DA9824F}"/>
              </a:ext>
            </a:extLst>
          </p:cNvPr>
          <p:cNvGrpSpPr>
            <a:grpSpLocks noChangeAspect="1"/>
          </p:cNvGrpSpPr>
          <p:nvPr/>
        </p:nvGrpSpPr>
        <p:grpSpPr>
          <a:xfrm>
            <a:off x="838200" y="828572"/>
            <a:ext cx="2502135" cy="2899426"/>
            <a:chOff x="1570894" y="828572"/>
            <a:chExt cx="3909435" cy="4530177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3CCB5F62-A8C2-3140-BF0A-E00A7E44D687}"/>
                </a:ext>
              </a:extLst>
            </p:cNvPr>
            <p:cNvSpPr/>
            <p:nvPr/>
          </p:nvSpPr>
          <p:spPr>
            <a:xfrm>
              <a:off x="1570895" y="828574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819A026C-39FC-4F4B-B77B-BAB76B59F5EE}"/>
                </a:ext>
              </a:extLst>
            </p:cNvPr>
            <p:cNvSpPr/>
            <p:nvPr/>
          </p:nvSpPr>
          <p:spPr>
            <a:xfrm>
              <a:off x="2554632" y="828574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C0BCCD7F-2991-E64A-BE95-9BD15BFD05A3}"/>
                </a:ext>
              </a:extLst>
            </p:cNvPr>
            <p:cNvSpPr/>
            <p:nvPr/>
          </p:nvSpPr>
          <p:spPr>
            <a:xfrm>
              <a:off x="3525612" y="828574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3FC4E793-E899-E540-B45D-0249D9AC2187}"/>
                </a:ext>
              </a:extLst>
            </p:cNvPr>
            <p:cNvSpPr/>
            <p:nvPr/>
          </p:nvSpPr>
          <p:spPr>
            <a:xfrm>
              <a:off x="4496592" y="828572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6DD716C7-1F8F-7D47-B7EF-73F7B2F8D3EB}"/>
                </a:ext>
              </a:extLst>
            </p:cNvPr>
            <p:cNvSpPr/>
            <p:nvPr/>
          </p:nvSpPr>
          <p:spPr>
            <a:xfrm>
              <a:off x="1570895" y="1320389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9E8B23D1-58F4-6A43-BC18-7824E0B764C7}"/>
                </a:ext>
              </a:extLst>
            </p:cNvPr>
            <p:cNvSpPr/>
            <p:nvPr/>
          </p:nvSpPr>
          <p:spPr>
            <a:xfrm>
              <a:off x="2554632" y="1320389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4A47083E-FA2D-9940-9348-6C1DA38D8B35}"/>
                </a:ext>
              </a:extLst>
            </p:cNvPr>
            <p:cNvSpPr/>
            <p:nvPr/>
          </p:nvSpPr>
          <p:spPr>
            <a:xfrm>
              <a:off x="3525612" y="1320389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45AE8F43-734D-2349-9241-A4849E0411C9}"/>
                </a:ext>
              </a:extLst>
            </p:cNvPr>
            <p:cNvSpPr/>
            <p:nvPr/>
          </p:nvSpPr>
          <p:spPr>
            <a:xfrm>
              <a:off x="4496592" y="1320387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115F2D01-22AA-1B46-BF96-EB59285A514A}"/>
                </a:ext>
              </a:extLst>
            </p:cNvPr>
            <p:cNvSpPr/>
            <p:nvPr/>
          </p:nvSpPr>
          <p:spPr>
            <a:xfrm>
              <a:off x="1570895" y="1812199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4B4C5C35-080D-3546-A7E9-883DE9D1C7D0}"/>
                </a:ext>
              </a:extLst>
            </p:cNvPr>
            <p:cNvSpPr/>
            <p:nvPr/>
          </p:nvSpPr>
          <p:spPr>
            <a:xfrm>
              <a:off x="2554632" y="1812199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A4F68910-D684-7643-913C-831BF4C15DED}"/>
                </a:ext>
              </a:extLst>
            </p:cNvPr>
            <p:cNvSpPr/>
            <p:nvPr/>
          </p:nvSpPr>
          <p:spPr>
            <a:xfrm>
              <a:off x="3525612" y="1812199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BF34C694-1ADB-2C46-83C7-6BFABC890C41}"/>
                </a:ext>
              </a:extLst>
            </p:cNvPr>
            <p:cNvSpPr/>
            <p:nvPr/>
          </p:nvSpPr>
          <p:spPr>
            <a:xfrm>
              <a:off x="4496592" y="1812197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76ED217-1BA5-D144-B6BF-64B09D13FDC2}"/>
                </a:ext>
              </a:extLst>
            </p:cNvPr>
            <p:cNvSpPr/>
            <p:nvPr/>
          </p:nvSpPr>
          <p:spPr>
            <a:xfrm>
              <a:off x="1570895" y="2304014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86667A8C-C37B-9A47-8758-B4E81148C45E}"/>
                </a:ext>
              </a:extLst>
            </p:cNvPr>
            <p:cNvSpPr/>
            <p:nvPr/>
          </p:nvSpPr>
          <p:spPr>
            <a:xfrm>
              <a:off x="2554632" y="2304014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32F570B2-7977-2B40-91F8-F7AA22B9911B}"/>
                </a:ext>
              </a:extLst>
            </p:cNvPr>
            <p:cNvSpPr/>
            <p:nvPr/>
          </p:nvSpPr>
          <p:spPr>
            <a:xfrm>
              <a:off x="3525612" y="2304014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591A74C6-7395-1A4E-AFD5-EAF528FEBBED}"/>
                </a:ext>
              </a:extLst>
            </p:cNvPr>
            <p:cNvSpPr/>
            <p:nvPr/>
          </p:nvSpPr>
          <p:spPr>
            <a:xfrm>
              <a:off x="4496592" y="2304012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CA0B08DA-B0A5-B54C-A5CA-23F0C94AB588}"/>
                </a:ext>
              </a:extLst>
            </p:cNvPr>
            <p:cNvSpPr/>
            <p:nvPr/>
          </p:nvSpPr>
          <p:spPr>
            <a:xfrm>
              <a:off x="1570895" y="2795821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EC95C9B3-FFEC-0A4E-A74C-7E9B8555D5C1}"/>
                </a:ext>
              </a:extLst>
            </p:cNvPr>
            <p:cNvSpPr/>
            <p:nvPr/>
          </p:nvSpPr>
          <p:spPr>
            <a:xfrm>
              <a:off x="2554632" y="2795821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C4467BF7-4966-4844-A314-68CEC4A823EC}"/>
                </a:ext>
              </a:extLst>
            </p:cNvPr>
            <p:cNvSpPr/>
            <p:nvPr/>
          </p:nvSpPr>
          <p:spPr>
            <a:xfrm>
              <a:off x="3525612" y="2795821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FDCD1DF0-9E63-A240-9C0B-7A09153D2EB9}"/>
                </a:ext>
              </a:extLst>
            </p:cNvPr>
            <p:cNvSpPr/>
            <p:nvPr/>
          </p:nvSpPr>
          <p:spPr>
            <a:xfrm>
              <a:off x="4496592" y="2795819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B653AACA-21F6-594F-A61A-F9BB3EE44937}"/>
                </a:ext>
              </a:extLst>
            </p:cNvPr>
            <p:cNvSpPr/>
            <p:nvPr/>
          </p:nvSpPr>
          <p:spPr>
            <a:xfrm>
              <a:off x="1570895" y="3287636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B9A13F93-293A-1D48-B6B7-59E97292F905}"/>
                </a:ext>
              </a:extLst>
            </p:cNvPr>
            <p:cNvSpPr/>
            <p:nvPr/>
          </p:nvSpPr>
          <p:spPr>
            <a:xfrm>
              <a:off x="2554632" y="3287636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DC647F14-5C72-0B4C-9AAB-64C0E458DB8A}"/>
                </a:ext>
              </a:extLst>
            </p:cNvPr>
            <p:cNvSpPr/>
            <p:nvPr/>
          </p:nvSpPr>
          <p:spPr>
            <a:xfrm>
              <a:off x="3525612" y="3287636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3FAA53D3-7E3E-3F45-B42D-29BDE34B870E}"/>
                </a:ext>
              </a:extLst>
            </p:cNvPr>
            <p:cNvSpPr/>
            <p:nvPr/>
          </p:nvSpPr>
          <p:spPr>
            <a:xfrm>
              <a:off x="4496592" y="3287634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53AD4910-6C28-3742-9D71-B7E952BD2C09}"/>
                </a:ext>
              </a:extLst>
            </p:cNvPr>
            <p:cNvSpPr/>
            <p:nvPr/>
          </p:nvSpPr>
          <p:spPr>
            <a:xfrm>
              <a:off x="1570895" y="3779446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1409DF44-D496-DC42-AEE8-2B03AABF0DA0}"/>
                </a:ext>
              </a:extLst>
            </p:cNvPr>
            <p:cNvSpPr/>
            <p:nvPr/>
          </p:nvSpPr>
          <p:spPr>
            <a:xfrm>
              <a:off x="2554632" y="3779446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A9E2F00-31D7-6B47-ABAE-4EB1155CF957}"/>
                </a:ext>
              </a:extLst>
            </p:cNvPr>
            <p:cNvSpPr/>
            <p:nvPr/>
          </p:nvSpPr>
          <p:spPr>
            <a:xfrm>
              <a:off x="3525612" y="3779446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0F1E89A6-F93B-8048-944C-2681962C9491}"/>
                </a:ext>
              </a:extLst>
            </p:cNvPr>
            <p:cNvSpPr/>
            <p:nvPr/>
          </p:nvSpPr>
          <p:spPr>
            <a:xfrm>
              <a:off x="4496592" y="3779444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814193E1-ECE3-1D45-B1C2-A2311470593B}"/>
                </a:ext>
              </a:extLst>
            </p:cNvPr>
            <p:cNvSpPr/>
            <p:nvPr/>
          </p:nvSpPr>
          <p:spPr>
            <a:xfrm>
              <a:off x="1570895" y="4271261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26215B0F-94FD-D448-A2C1-32276045147C}"/>
                </a:ext>
              </a:extLst>
            </p:cNvPr>
            <p:cNvSpPr/>
            <p:nvPr/>
          </p:nvSpPr>
          <p:spPr>
            <a:xfrm>
              <a:off x="2554632" y="4271261"/>
              <a:ext cx="983737" cy="491813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8F58A66F-1C8E-524B-80E8-DDC1849C2B9F}"/>
                </a:ext>
              </a:extLst>
            </p:cNvPr>
            <p:cNvSpPr/>
            <p:nvPr/>
          </p:nvSpPr>
          <p:spPr>
            <a:xfrm>
              <a:off x="3525612" y="4271261"/>
              <a:ext cx="983737" cy="491812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4A81A0A4-FB34-9042-8342-9292CF39FC95}"/>
                </a:ext>
              </a:extLst>
            </p:cNvPr>
            <p:cNvSpPr/>
            <p:nvPr/>
          </p:nvSpPr>
          <p:spPr>
            <a:xfrm>
              <a:off x="4496592" y="4271259"/>
              <a:ext cx="983737" cy="491815"/>
            </a:xfrm>
            <a:prstGeom prst="rect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F68B103C-05DE-D041-B947-0471B92F7AC9}"/>
                </a:ext>
              </a:extLst>
            </p:cNvPr>
            <p:cNvSpPr/>
            <p:nvPr/>
          </p:nvSpPr>
          <p:spPr>
            <a:xfrm>
              <a:off x="1570894" y="4763073"/>
              <a:ext cx="3909434" cy="371388"/>
            </a:xfrm>
            <a:prstGeom prst="rect">
              <a:avLst/>
            </a:prstGeom>
            <a:solidFill>
              <a:srgbClr val="C0504D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42A59717-C085-E344-BAEC-7B0B8071DC82}"/>
                </a:ext>
              </a:extLst>
            </p:cNvPr>
            <p:cNvSpPr/>
            <p:nvPr/>
          </p:nvSpPr>
          <p:spPr>
            <a:xfrm>
              <a:off x="1570894" y="5134462"/>
              <a:ext cx="3909434" cy="190703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AB794FCA-5B84-4442-A2D2-81636715CF2B}"/>
                </a:ext>
              </a:extLst>
            </p:cNvPr>
            <p:cNvSpPr txBox="1"/>
            <p:nvPr/>
          </p:nvSpPr>
          <p:spPr>
            <a:xfrm>
              <a:off x="3371648" y="5070220"/>
              <a:ext cx="904620" cy="288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IO</a:t>
              </a: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2F08C679-99A6-0A45-88F3-3BB80B9DB9A5}"/>
                </a:ext>
              </a:extLst>
            </p:cNvPr>
            <p:cNvSpPr txBox="1"/>
            <p:nvPr/>
          </p:nvSpPr>
          <p:spPr>
            <a:xfrm>
              <a:off x="3077339" y="4774719"/>
              <a:ext cx="1874590" cy="288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PERIPHERY</a:t>
              </a: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AADECCB9-ACD2-8441-96FA-0811F42CF994}"/>
                </a:ext>
              </a:extLst>
            </p:cNvPr>
            <p:cNvSpPr txBox="1"/>
            <p:nvPr/>
          </p:nvSpPr>
          <p:spPr>
            <a:xfrm>
              <a:off x="4598681" y="4359654"/>
              <a:ext cx="757925" cy="288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PART 0</a:t>
              </a: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F1B5CAA-4A7E-AB4B-B86D-1727330D7EAD}"/>
                </a:ext>
              </a:extLst>
            </p:cNvPr>
            <p:cNvSpPr txBox="1"/>
            <p:nvPr/>
          </p:nvSpPr>
          <p:spPr>
            <a:xfrm>
              <a:off x="1683799" y="920595"/>
              <a:ext cx="885345" cy="2885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PART 31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998D54D3-50B1-004C-A3DD-47BA38C63E58}"/>
              </a:ext>
            </a:extLst>
          </p:cNvPr>
          <p:cNvSpPr txBox="1"/>
          <p:nvPr/>
        </p:nvSpPr>
        <p:spPr>
          <a:xfrm>
            <a:off x="4156747" y="4123119"/>
            <a:ext cx="3675159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defTabSz="914079"/>
            <a:r>
              <a:rPr lang="en-US" sz="1400" b="1">
                <a:solidFill>
                  <a:prstClr val="black"/>
                </a:solidFill>
                <a:latin typeface="Calibri"/>
              </a:rPr>
              <a:t>CUA Tile Circuits:  (~80%* of Core)</a:t>
            </a:r>
          </a:p>
          <a:p>
            <a:pPr marL="233363" defTabSz="914079"/>
            <a:r>
              <a:rPr lang="en-US" sz="1400">
                <a:solidFill>
                  <a:prstClr val="black"/>
                </a:solidFill>
                <a:latin typeface="Calibri"/>
              </a:rPr>
              <a:t>Decoders, VDM source followers, current mirrors, sense amp, mask logic and etc.  (70% of ATF32)</a:t>
            </a:r>
            <a:endParaRPr lang="en-US" sz="1400" b="1">
              <a:solidFill>
                <a:prstClr val="black"/>
              </a:solidFill>
              <a:latin typeface="Calibri"/>
            </a:endParaRPr>
          </a:p>
          <a:p>
            <a:pPr defTabSz="914079"/>
            <a:r>
              <a:rPr lang="en-US" sz="1400" b="1">
                <a:solidFill>
                  <a:prstClr val="black"/>
                </a:solidFill>
                <a:latin typeface="Calibri"/>
              </a:rPr>
              <a:t>Partition Circuits: </a:t>
            </a:r>
          </a:p>
          <a:p>
            <a:pPr marL="233363" defTabSz="914079"/>
            <a:r>
              <a:rPr lang="en-US" sz="1400">
                <a:solidFill>
                  <a:prstClr val="black"/>
                </a:solidFill>
                <a:latin typeface="Calibri"/>
              </a:rPr>
              <a:t>Address drivers, PCL, VDM_DAC, </a:t>
            </a:r>
            <a:r>
              <a:rPr lang="en-US" sz="1400" err="1">
                <a:solidFill>
                  <a:prstClr val="black"/>
                </a:solidFill>
                <a:latin typeface="Calibri"/>
              </a:rPr>
              <a:t>iREF_DAC</a:t>
            </a:r>
            <a:endParaRPr lang="en-US" sz="14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4CBA003D-5854-4A45-982F-E0524E069A51}"/>
              </a:ext>
            </a:extLst>
          </p:cNvPr>
          <p:cNvGrpSpPr>
            <a:grpSpLocks noChangeAspect="1"/>
          </p:cNvGrpSpPr>
          <p:nvPr/>
        </p:nvGrpSpPr>
        <p:grpSpPr>
          <a:xfrm>
            <a:off x="3505200" y="853302"/>
            <a:ext cx="4989903" cy="2804298"/>
            <a:chOff x="5567618" y="1562797"/>
            <a:chExt cx="4989903" cy="2804298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35456F62-70A9-A345-9A96-FE7D7523010E}"/>
                </a:ext>
              </a:extLst>
            </p:cNvPr>
            <p:cNvSpPr/>
            <p:nvPr/>
          </p:nvSpPr>
          <p:spPr>
            <a:xfrm>
              <a:off x="5577470" y="1973698"/>
              <a:ext cx="220141" cy="1963679"/>
            </a:xfrm>
            <a:prstGeom prst="rect">
              <a:avLst/>
            </a:prstGeom>
            <a:solidFill>
              <a:srgbClr val="9BBB59">
                <a:lumMod val="60000"/>
                <a:lumOff val="4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5F38D724-761D-9B45-B69C-F4B42A2EC73B}"/>
                </a:ext>
              </a:extLst>
            </p:cNvPr>
            <p:cNvSpPr/>
            <p:nvPr/>
          </p:nvSpPr>
          <p:spPr>
            <a:xfrm>
              <a:off x="5987262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8B8512FE-AE58-1549-8628-FB0693EEAF3D}"/>
                </a:ext>
              </a:extLst>
            </p:cNvPr>
            <p:cNvSpPr/>
            <p:nvPr/>
          </p:nvSpPr>
          <p:spPr>
            <a:xfrm>
              <a:off x="6245861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D7CF1EC1-DD9C-5E46-BD9B-3D37B3749724}"/>
                </a:ext>
              </a:extLst>
            </p:cNvPr>
            <p:cNvSpPr/>
            <p:nvPr/>
          </p:nvSpPr>
          <p:spPr>
            <a:xfrm>
              <a:off x="6504460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51EFDD2B-72B8-7E44-B1CE-9551DED2A1A5}"/>
                </a:ext>
              </a:extLst>
            </p:cNvPr>
            <p:cNvSpPr/>
            <p:nvPr/>
          </p:nvSpPr>
          <p:spPr>
            <a:xfrm>
              <a:off x="6763059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FD87B80-B5EC-554C-910A-2ECB26652CC5}"/>
                </a:ext>
              </a:extLst>
            </p:cNvPr>
            <p:cNvSpPr/>
            <p:nvPr/>
          </p:nvSpPr>
          <p:spPr>
            <a:xfrm>
              <a:off x="7021658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BDDA9DE-115C-4148-B80B-C798285C0EEF}"/>
                </a:ext>
              </a:extLst>
            </p:cNvPr>
            <p:cNvSpPr/>
            <p:nvPr/>
          </p:nvSpPr>
          <p:spPr>
            <a:xfrm>
              <a:off x="7280257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8FF38CB0-EAF0-C54C-867E-377ADC7700D2}"/>
                </a:ext>
              </a:extLst>
            </p:cNvPr>
            <p:cNvSpPr/>
            <p:nvPr/>
          </p:nvSpPr>
          <p:spPr>
            <a:xfrm>
              <a:off x="7538856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7CFE9081-639A-4A48-81A3-6BC44E63BD97}"/>
                </a:ext>
              </a:extLst>
            </p:cNvPr>
            <p:cNvSpPr/>
            <p:nvPr/>
          </p:nvSpPr>
          <p:spPr>
            <a:xfrm>
              <a:off x="7797455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4CB35C2E-D378-2241-911B-143FBFA0B122}"/>
                </a:ext>
              </a:extLst>
            </p:cNvPr>
            <p:cNvSpPr/>
            <p:nvPr/>
          </p:nvSpPr>
          <p:spPr>
            <a:xfrm>
              <a:off x="8041490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94766B4F-FE32-1342-9586-ED92397B95BC}"/>
                </a:ext>
              </a:extLst>
            </p:cNvPr>
            <p:cNvSpPr/>
            <p:nvPr/>
          </p:nvSpPr>
          <p:spPr>
            <a:xfrm>
              <a:off x="8300089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2500A8BC-3B6D-DF47-AC12-FBEB74031CC2}"/>
                </a:ext>
              </a:extLst>
            </p:cNvPr>
            <p:cNvSpPr/>
            <p:nvPr/>
          </p:nvSpPr>
          <p:spPr>
            <a:xfrm>
              <a:off x="8558688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D1F44BF6-6B29-9249-9889-71EE186CC57C}"/>
                </a:ext>
              </a:extLst>
            </p:cNvPr>
            <p:cNvSpPr/>
            <p:nvPr/>
          </p:nvSpPr>
          <p:spPr>
            <a:xfrm>
              <a:off x="8817287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FF587110-9695-E444-B2CD-195F39B4FCE2}"/>
                </a:ext>
              </a:extLst>
            </p:cNvPr>
            <p:cNvSpPr/>
            <p:nvPr/>
          </p:nvSpPr>
          <p:spPr>
            <a:xfrm>
              <a:off x="9075886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E320F242-AA5C-D94B-8AF3-716FA9724487}"/>
                </a:ext>
              </a:extLst>
            </p:cNvPr>
            <p:cNvSpPr/>
            <p:nvPr/>
          </p:nvSpPr>
          <p:spPr>
            <a:xfrm>
              <a:off x="9334485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3DDAC7F5-B2AE-A040-B8A6-92AFFAA062B5}"/>
                </a:ext>
              </a:extLst>
            </p:cNvPr>
            <p:cNvSpPr/>
            <p:nvPr/>
          </p:nvSpPr>
          <p:spPr>
            <a:xfrm>
              <a:off x="9593084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35749819-0CD4-EA43-9D51-520BC3672514}"/>
                </a:ext>
              </a:extLst>
            </p:cNvPr>
            <p:cNvSpPr/>
            <p:nvPr/>
          </p:nvSpPr>
          <p:spPr>
            <a:xfrm>
              <a:off x="9851683" y="1979686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7860A1EB-2648-034F-9BA8-890DC00E11C7}"/>
                </a:ext>
              </a:extLst>
            </p:cNvPr>
            <p:cNvSpPr/>
            <p:nvPr/>
          </p:nvSpPr>
          <p:spPr>
            <a:xfrm>
              <a:off x="5987262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4777DCD5-61DE-DD4B-B3A6-269B779EC798}"/>
                </a:ext>
              </a:extLst>
            </p:cNvPr>
            <p:cNvSpPr/>
            <p:nvPr/>
          </p:nvSpPr>
          <p:spPr>
            <a:xfrm>
              <a:off x="6245861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D28A4B06-84D2-9F4B-9127-493138ABC4B4}"/>
                </a:ext>
              </a:extLst>
            </p:cNvPr>
            <p:cNvSpPr/>
            <p:nvPr/>
          </p:nvSpPr>
          <p:spPr>
            <a:xfrm>
              <a:off x="6504460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D57DF4C2-95A4-534B-817B-F0F07CF3684A}"/>
                </a:ext>
              </a:extLst>
            </p:cNvPr>
            <p:cNvSpPr/>
            <p:nvPr/>
          </p:nvSpPr>
          <p:spPr>
            <a:xfrm>
              <a:off x="6763059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FC1F18FA-2C74-534B-A06E-A742EA210E55}"/>
                </a:ext>
              </a:extLst>
            </p:cNvPr>
            <p:cNvSpPr/>
            <p:nvPr/>
          </p:nvSpPr>
          <p:spPr>
            <a:xfrm>
              <a:off x="7021658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33E842BD-8532-4743-A8BA-28807DFDE9F7}"/>
                </a:ext>
              </a:extLst>
            </p:cNvPr>
            <p:cNvSpPr/>
            <p:nvPr/>
          </p:nvSpPr>
          <p:spPr>
            <a:xfrm>
              <a:off x="7280257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6803AFD1-C848-634B-A143-D09FBA5CB7D6}"/>
                </a:ext>
              </a:extLst>
            </p:cNvPr>
            <p:cNvSpPr/>
            <p:nvPr/>
          </p:nvSpPr>
          <p:spPr>
            <a:xfrm>
              <a:off x="7538856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E731CD47-807E-C74D-9979-B1978696EEE3}"/>
                </a:ext>
              </a:extLst>
            </p:cNvPr>
            <p:cNvSpPr/>
            <p:nvPr/>
          </p:nvSpPr>
          <p:spPr>
            <a:xfrm>
              <a:off x="7797455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64EAA8F7-AF92-7846-88A8-ADD2292DCFAC}"/>
                </a:ext>
              </a:extLst>
            </p:cNvPr>
            <p:cNvSpPr/>
            <p:nvPr/>
          </p:nvSpPr>
          <p:spPr>
            <a:xfrm>
              <a:off x="8041490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F4489337-3997-8E45-B45E-FA0918E23976}"/>
                </a:ext>
              </a:extLst>
            </p:cNvPr>
            <p:cNvSpPr/>
            <p:nvPr/>
          </p:nvSpPr>
          <p:spPr>
            <a:xfrm>
              <a:off x="8300089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56788B09-C929-2C47-81CD-5AB35644895C}"/>
                </a:ext>
              </a:extLst>
            </p:cNvPr>
            <p:cNvSpPr/>
            <p:nvPr/>
          </p:nvSpPr>
          <p:spPr>
            <a:xfrm>
              <a:off x="8558688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3CE36070-AF8C-AD4C-BA26-9AEF8DF15705}"/>
                </a:ext>
              </a:extLst>
            </p:cNvPr>
            <p:cNvSpPr/>
            <p:nvPr/>
          </p:nvSpPr>
          <p:spPr>
            <a:xfrm>
              <a:off x="8817287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B7FD96EF-B385-FD49-A1F1-BF516870F8EE}"/>
                </a:ext>
              </a:extLst>
            </p:cNvPr>
            <p:cNvSpPr/>
            <p:nvPr/>
          </p:nvSpPr>
          <p:spPr>
            <a:xfrm>
              <a:off x="9075886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EF2934-4785-A24B-B66B-EC43121BFBC7}"/>
                </a:ext>
              </a:extLst>
            </p:cNvPr>
            <p:cNvSpPr/>
            <p:nvPr/>
          </p:nvSpPr>
          <p:spPr>
            <a:xfrm>
              <a:off x="9334485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F11495E4-E2FC-3B4F-B579-93F67F52EB37}"/>
                </a:ext>
              </a:extLst>
            </p:cNvPr>
            <p:cNvSpPr/>
            <p:nvPr/>
          </p:nvSpPr>
          <p:spPr>
            <a:xfrm>
              <a:off x="9593084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D84D875A-32F4-8A4B-93F1-D56C8847E4D5}"/>
                </a:ext>
              </a:extLst>
            </p:cNvPr>
            <p:cNvSpPr/>
            <p:nvPr/>
          </p:nvSpPr>
          <p:spPr>
            <a:xfrm>
              <a:off x="9851683" y="223406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A584A195-25C5-A344-B059-FBD2FC40830B}"/>
                </a:ext>
              </a:extLst>
            </p:cNvPr>
            <p:cNvSpPr/>
            <p:nvPr/>
          </p:nvSpPr>
          <p:spPr>
            <a:xfrm>
              <a:off x="5987262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20B30AC5-9624-9B43-AAC6-4478BCFDA8B2}"/>
                </a:ext>
              </a:extLst>
            </p:cNvPr>
            <p:cNvSpPr/>
            <p:nvPr/>
          </p:nvSpPr>
          <p:spPr>
            <a:xfrm>
              <a:off x="6245861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E534B72-7E72-144C-8E6D-3BE04EDDA5A8}"/>
                </a:ext>
              </a:extLst>
            </p:cNvPr>
            <p:cNvSpPr/>
            <p:nvPr/>
          </p:nvSpPr>
          <p:spPr>
            <a:xfrm>
              <a:off x="6504460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86907372-A0D2-D746-BA66-A0D69A6CBFE5}"/>
                </a:ext>
              </a:extLst>
            </p:cNvPr>
            <p:cNvSpPr/>
            <p:nvPr/>
          </p:nvSpPr>
          <p:spPr>
            <a:xfrm>
              <a:off x="6763059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F94CCE46-C1FA-5A4D-AFB5-0B13B72AAD40}"/>
                </a:ext>
              </a:extLst>
            </p:cNvPr>
            <p:cNvSpPr/>
            <p:nvPr/>
          </p:nvSpPr>
          <p:spPr>
            <a:xfrm>
              <a:off x="7021658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0B72C02-942E-7E46-AC61-C9A61A36D717}"/>
                </a:ext>
              </a:extLst>
            </p:cNvPr>
            <p:cNvSpPr/>
            <p:nvPr/>
          </p:nvSpPr>
          <p:spPr>
            <a:xfrm>
              <a:off x="7280257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58A4E15F-ECD0-3B47-8811-15ACB6508C5E}"/>
                </a:ext>
              </a:extLst>
            </p:cNvPr>
            <p:cNvSpPr/>
            <p:nvPr/>
          </p:nvSpPr>
          <p:spPr>
            <a:xfrm>
              <a:off x="7538856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B8B1CF73-6DD6-6D46-A2E3-6F290784442C}"/>
                </a:ext>
              </a:extLst>
            </p:cNvPr>
            <p:cNvSpPr/>
            <p:nvPr/>
          </p:nvSpPr>
          <p:spPr>
            <a:xfrm>
              <a:off x="7797455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104191D9-CAEB-D14C-90F7-309CE988BC09}"/>
                </a:ext>
              </a:extLst>
            </p:cNvPr>
            <p:cNvSpPr/>
            <p:nvPr/>
          </p:nvSpPr>
          <p:spPr>
            <a:xfrm>
              <a:off x="8041490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61BAC6DA-B161-7441-9CA4-9730F117D536}"/>
                </a:ext>
              </a:extLst>
            </p:cNvPr>
            <p:cNvSpPr/>
            <p:nvPr/>
          </p:nvSpPr>
          <p:spPr>
            <a:xfrm>
              <a:off x="8300089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15C9666A-3A79-9648-9338-260F246D694E}"/>
                </a:ext>
              </a:extLst>
            </p:cNvPr>
            <p:cNvSpPr/>
            <p:nvPr/>
          </p:nvSpPr>
          <p:spPr>
            <a:xfrm>
              <a:off x="8558688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E4C37D35-516A-8148-86E4-F7D5EB9A7627}"/>
                </a:ext>
              </a:extLst>
            </p:cNvPr>
            <p:cNvSpPr/>
            <p:nvPr/>
          </p:nvSpPr>
          <p:spPr>
            <a:xfrm>
              <a:off x="8817287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EDEB7021-E974-E14C-B6A5-76A8250CF5FE}"/>
                </a:ext>
              </a:extLst>
            </p:cNvPr>
            <p:cNvSpPr/>
            <p:nvPr/>
          </p:nvSpPr>
          <p:spPr>
            <a:xfrm>
              <a:off x="9075886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EE42CAD4-4ED1-B247-A1B3-96E1C0802F7B}"/>
                </a:ext>
              </a:extLst>
            </p:cNvPr>
            <p:cNvSpPr/>
            <p:nvPr/>
          </p:nvSpPr>
          <p:spPr>
            <a:xfrm>
              <a:off x="9334485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8E8D0C4E-2130-6646-A088-B23E846C010E}"/>
                </a:ext>
              </a:extLst>
            </p:cNvPr>
            <p:cNvSpPr/>
            <p:nvPr/>
          </p:nvSpPr>
          <p:spPr>
            <a:xfrm>
              <a:off x="9593084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633C03EE-1247-DC43-8C51-F22D43DC5699}"/>
                </a:ext>
              </a:extLst>
            </p:cNvPr>
            <p:cNvSpPr/>
            <p:nvPr/>
          </p:nvSpPr>
          <p:spPr>
            <a:xfrm>
              <a:off x="9851683" y="2467612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6C2F01D7-869F-7C46-91E2-4C73BBF82C18}"/>
                </a:ext>
              </a:extLst>
            </p:cNvPr>
            <p:cNvSpPr/>
            <p:nvPr/>
          </p:nvSpPr>
          <p:spPr>
            <a:xfrm>
              <a:off x="5987262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162451A6-1C12-EB41-8523-15345FD0F88F}"/>
                </a:ext>
              </a:extLst>
            </p:cNvPr>
            <p:cNvSpPr/>
            <p:nvPr/>
          </p:nvSpPr>
          <p:spPr>
            <a:xfrm>
              <a:off x="6245861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F7C8EF6C-4B82-D545-9D5B-499DF6961CA7}"/>
                </a:ext>
              </a:extLst>
            </p:cNvPr>
            <p:cNvSpPr/>
            <p:nvPr/>
          </p:nvSpPr>
          <p:spPr>
            <a:xfrm>
              <a:off x="6504460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9A2BE79B-B3AC-3145-86BD-25F6908CB572}"/>
                </a:ext>
              </a:extLst>
            </p:cNvPr>
            <p:cNvSpPr/>
            <p:nvPr/>
          </p:nvSpPr>
          <p:spPr>
            <a:xfrm>
              <a:off x="6763059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7787E020-4CBE-754A-A1BF-073C54A3738A}"/>
                </a:ext>
              </a:extLst>
            </p:cNvPr>
            <p:cNvSpPr/>
            <p:nvPr/>
          </p:nvSpPr>
          <p:spPr>
            <a:xfrm>
              <a:off x="7021658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0115D53D-1FF3-0343-9670-1B476D84B3ED}"/>
                </a:ext>
              </a:extLst>
            </p:cNvPr>
            <p:cNvSpPr/>
            <p:nvPr/>
          </p:nvSpPr>
          <p:spPr>
            <a:xfrm>
              <a:off x="7280257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485656F8-8003-234C-BB1B-A68B0D721F7C}"/>
                </a:ext>
              </a:extLst>
            </p:cNvPr>
            <p:cNvSpPr/>
            <p:nvPr/>
          </p:nvSpPr>
          <p:spPr>
            <a:xfrm>
              <a:off x="7538856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4CC55BB5-62A6-ED47-9571-C010CD276369}"/>
                </a:ext>
              </a:extLst>
            </p:cNvPr>
            <p:cNvSpPr/>
            <p:nvPr/>
          </p:nvSpPr>
          <p:spPr>
            <a:xfrm>
              <a:off x="7797455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1FC4F8DA-E658-7F49-941C-95BE7BD8C041}"/>
                </a:ext>
              </a:extLst>
            </p:cNvPr>
            <p:cNvSpPr/>
            <p:nvPr/>
          </p:nvSpPr>
          <p:spPr>
            <a:xfrm>
              <a:off x="8041490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FDDC513C-4679-DE4D-8BDB-EC48FC487EAA}"/>
                </a:ext>
              </a:extLst>
            </p:cNvPr>
            <p:cNvSpPr/>
            <p:nvPr/>
          </p:nvSpPr>
          <p:spPr>
            <a:xfrm>
              <a:off x="8300089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6D0548AC-D8BE-5541-9D83-24CFF7F82B78}"/>
                </a:ext>
              </a:extLst>
            </p:cNvPr>
            <p:cNvSpPr/>
            <p:nvPr/>
          </p:nvSpPr>
          <p:spPr>
            <a:xfrm>
              <a:off x="8558688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D0582742-17C1-0944-A0FC-BB3E681CDA8D}"/>
                </a:ext>
              </a:extLst>
            </p:cNvPr>
            <p:cNvSpPr/>
            <p:nvPr/>
          </p:nvSpPr>
          <p:spPr>
            <a:xfrm>
              <a:off x="8817287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4F81C749-49BF-6E47-8BD5-D8D374468184}"/>
                </a:ext>
              </a:extLst>
            </p:cNvPr>
            <p:cNvSpPr/>
            <p:nvPr/>
          </p:nvSpPr>
          <p:spPr>
            <a:xfrm>
              <a:off x="9075886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4B41BFB4-0C1B-1E42-8007-CA054A69D8EF}"/>
                </a:ext>
              </a:extLst>
            </p:cNvPr>
            <p:cNvSpPr/>
            <p:nvPr/>
          </p:nvSpPr>
          <p:spPr>
            <a:xfrm>
              <a:off x="9334485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149B43B3-30A2-B542-9D68-042FED41FF02}"/>
                </a:ext>
              </a:extLst>
            </p:cNvPr>
            <p:cNvSpPr/>
            <p:nvPr/>
          </p:nvSpPr>
          <p:spPr>
            <a:xfrm>
              <a:off x="9593084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C408BA96-FC64-EC44-8811-6BAAC6FD6174}"/>
                </a:ext>
              </a:extLst>
            </p:cNvPr>
            <p:cNvSpPr/>
            <p:nvPr/>
          </p:nvSpPr>
          <p:spPr>
            <a:xfrm>
              <a:off x="9851683" y="272198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4C5EA4AF-D15E-434A-9400-A827A8E8BAF3}"/>
                </a:ext>
              </a:extLst>
            </p:cNvPr>
            <p:cNvSpPr/>
            <p:nvPr/>
          </p:nvSpPr>
          <p:spPr>
            <a:xfrm>
              <a:off x="5987262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4AF928A5-61D2-5E44-9C08-8D758C6B3E36}"/>
                </a:ext>
              </a:extLst>
            </p:cNvPr>
            <p:cNvSpPr/>
            <p:nvPr/>
          </p:nvSpPr>
          <p:spPr>
            <a:xfrm>
              <a:off x="6245861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FE6FBB2A-E36C-DE45-B97F-EF6BE50F2851}"/>
                </a:ext>
              </a:extLst>
            </p:cNvPr>
            <p:cNvSpPr/>
            <p:nvPr/>
          </p:nvSpPr>
          <p:spPr>
            <a:xfrm>
              <a:off x="6504460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24E106C6-AFB6-E94B-8D8D-1CE71CE3B90E}"/>
                </a:ext>
              </a:extLst>
            </p:cNvPr>
            <p:cNvSpPr/>
            <p:nvPr/>
          </p:nvSpPr>
          <p:spPr>
            <a:xfrm>
              <a:off x="6763059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786304EC-0437-BC42-ACFD-C15C8B8FD139}"/>
                </a:ext>
              </a:extLst>
            </p:cNvPr>
            <p:cNvSpPr/>
            <p:nvPr/>
          </p:nvSpPr>
          <p:spPr>
            <a:xfrm>
              <a:off x="7021658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498F20FA-179F-6F4F-8721-B652C885B908}"/>
                </a:ext>
              </a:extLst>
            </p:cNvPr>
            <p:cNvSpPr/>
            <p:nvPr/>
          </p:nvSpPr>
          <p:spPr>
            <a:xfrm>
              <a:off x="7280257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28AE2863-FCEE-064E-B7D0-F3F314FBC6B1}"/>
                </a:ext>
              </a:extLst>
            </p:cNvPr>
            <p:cNvSpPr/>
            <p:nvPr/>
          </p:nvSpPr>
          <p:spPr>
            <a:xfrm>
              <a:off x="7538856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25765F88-31D0-754E-816B-BB5230A94EBB}"/>
                </a:ext>
              </a:extLst>
            </p:cNvPr>
            <p:cNvSpPr/>
            <p:nvPr/>
          </p:nvSpPr>
          <p:spPr>
            <a:xfrm>
              <a:off x="7797455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B70C645-1B40-B44E-B13F-AFF7ADF706CE}"/>
                </a:ext>
              </a:extLst>
            </p:cNvPr>
            <p:cNvSpPr/>
            <p:nvPr/>
          </p:nvSpPr>
          <p:spPr>
            <a:xfrm>
              <a:off x="8041490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32CE7BF9-98A2-D644-A71B-711BFD2E5B4E}"/>
                </a:ext>
              </a:extLst>
            </p:cNvPr>
            <p:cNvSpPr/>
            <p:nvPr/>
          </p:nvSpPr>
          <p:spPr>
            <a:xfrm>
              <a:off x="8300089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03A1C27F-9D39-134E-8600-C117BD74BF57}"/>
                </a:ext>
              </a:extLst>
            </p:cNvPr>
            <p:cNvSpPr/>
            <p:nvPr/>
          </p:nvSpPr>
          <p:spPr>
            <a:xfrm>
              <a:off x="8558688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49C18B2B-EAF7-6543-955F-34537AFC496B}"/>
                </a:ext>
              </a:extLst>
            </p:cNvPr>
            <p:cNvSpPr/>
            <p:nvPr/>
          </p:nvSpPr>
          <p:spPr>
            <a:xfrm>
              <a:off x="8817287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0E689290-F803-2A4F-8344-8AEBF5686786}"/>
                </a:ext>
              </a:extLst>
            </p:cNvPr>
            <p:cNvSpPr/>
            <p:nvPr/>
          </p:nvSpPr>
          <p:spPr>
            <a:xfrm>
              <a:off x="9075886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8E76DD57-0AFC-1D41-BE59-C7210B29DB55}"/>
                </a:ext>
              </a:extLst>
            </p:cNvPr>
            <p:cNvSpPr/>
            <p:nvPr/>
          </p:nvSpPr>
          <p:spPr>
            <a:xfrm>
              <a:off x="9334485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0ECBB3E7-0128-2B45-9F30-1E5B68B87E73}"/>
                </a:ext>
              </a:extLst>
            </p:cNvPr>
            <p:cNvSpPr/>
            <p:nvPr/>
          </p:nvSpPr>
          <p:spPr>
            <a:xfrm>
              <a:off x="9593084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6F823413-E73D-5947-9425-98682D2A839C}"/>
                </a:ext>
              </a:extLst>
            </p:cNvPr>
            <p:cNvSpPr/>
            <p:nvPr/>
          </p:nvSpPr>
          <p:spPr>
            <a:xfrm>
              <a:off x="9851683" y="2955538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B45CE085-52A5-8840-8619-89BF6EB2E3AA}"/>
                </a:ext>
              </a:extLst>
            </p:cNvPr>
            <p:cNvSpPr/>
            <p:nvPr/>
          </p:nvSpPr>
          <p:spPr>
            <a:xfrm>
              <a:off x="5987262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F214C52-8889-584A-AEC9-35BBBAF11571}"/>
                </a:ext>
              </a:extLst>
            </p:cNvPr>
            <p:cNvSpPr/>
            <p:nvPr/>
          </p:nvSpPr>
          <p:spPr>
            <a:xfrm>
              <a:off x="6245861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8B54F4C4-E0FD-BA43-8DC4-E563FE3F38AC}"/>
                </a:ext>
              </a:extLst>
            </p:cNvPr>
            <p:cNvSpPr/>
            <p:nvPr/>
          </p:nvSpPr>
          <p:spPr>
            <a:xfrm>
              <a:off x="6504460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268C3712-8CA9-604F-9A48-257CF6EDA1E1}"/>
                </a:ext>
              </a:extLst>
            </p:cNvPr>
            <p:cNvSpPr/>
            <p:nvPr/>
          </p:nvSpPr>
          <p:spPr>
            <a:xfrm>
              <a:off x="6763059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AF9F7077-EEC5-8B45-B317-A259C9F7AC21}"/>
                </a:ext>
              </a:extLst>
            </p:cNvPr>
            <p:cNvSpPr/>
            <p:nvPr/>
          </p:nvSpPr>
          <p:spPr>
            <a:xfrm>
              <a:off x="7021658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2" name="Rectangle 371">
              <a:extLst>
                <a:ext uri="{FF2B5EF4-FFF2-40B4-BE49-F238E27FC236}">
                  <a16:creationId xmlns:a16="http://schemas.microsoft.com/office/drawing/2014/main" id="{021E5077-2A92-7449-A7AD-C8AD326F67D4}"/>
                </a:ext>
              </a:extLst>
            </p:cNvPr>
            <p:cNvSpPr/>
            <p:nvPr/>
          </p:nvSpPr>
          <p:spPr>
            <a:xfrm>
              <a:off x="7280257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2DC1F134-7596-CA40-BE8E-5535E57BC4B7}"/>
                </a:ext>
              </a:extLst>
            </p:cNvPr>
            <p:cNvSpPr/>
            <p:nvPr/>
          </p:nvSpPr>
          <p:spPr>
            <a:xfrm>
              <a:off x="7538856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35784113-DD42-8244-8319-DBEB34299FFA}"/>
                </a:ext>
              </a:extLst>
            </p:cNvPr>
            <p:cNvSpPr/>
            <p:nvPr/>
          </p:nvSpPr>
          <p:spPr>
            <a:xfrm>
              <a:off x="7797455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E5B1434A-6ABB-1040-A1DF-A95FC1B40ECF}"/>
                </a:ext>
              </a:extLst>
            </p:cNvPr>
            <p:cNvSpPr/>
            <p:nvPr/>
          </p:nvSpPr>
          <p:spPr>
            <a:xfrm>
              <a:off x="8041490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9A81DA71-8539-1E42-A166-5C4B83A12820}"/>
                </a:ext>
              </a:extLst>
            </p:cNvPr>
            <p:cNvSpPr/>
            <p:nvPr/>
          </p:nvSpPr>
          <p:spPr>
            <a:xfrm>
              <a:off x="8300089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107640EE-7910-8542-9F12-8091EDB1E804}"/>
                </a:ext>
              </a:extLst>
            </p:cNvPr>
            <p:cNvSpPr/>
            <p:nvPr/>
          </p:nvSpPr>
          <p:spPr>
            <a:xfrm>
              <a:off x="8558688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CDDF9CDE-AEC0-954D-A073-C0FD89071DC3}"/>
                </a:ext>
              </a:extLst>
            </p:cNvPr>
            <p:cNvSpPr/>
            <p:nvPr/>
          </p:nvSpPr>
          <p:spPr>
            <a:xfrm>
              <a:off x="8817287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338D81A6-2DFC-3547-A793-B1E39D609560}"/>
                </a:ext>
              </a:extLst>
            </p:cNvPr>
            <p:cNvSpPr/>
            <p:nvPr/>
          </p:nvSpPr>
          <p:spPr>
            <a:xfrm>
              <a:off x="9075886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05ECB628-4AE6-A64A-9DBA-C34882ABA822}"/>
                </a:ext>
              </a:extLst>
            </p:cNvPr>
            <p:cNvSpPr/>
            <p:nvPr/>
          </p:nvSpPr>
          <p:spPr>
            <a:xfrm>
              <a:off x="9334485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BF840423-DD1B-8A49-BF0E-E5D833144392}"/>
                </a:ext>
              </a:extLst>
            </p:cNvPr>
            <p:cNvSpPr/>
            <p:nvPr/>
          </p:nvSpPr>
          <p:spPr>
            <a:xfrm>
              <a:off x="9593084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A643557F-EFFA-FC49-B55B-E575D2A1357E}"/>
                </a:ext>
              </a:extLst>
            </p:cNvPr>
            <p:cNvSpPr/>
            <p:nvPr/>
          </p:nvSpPr>
          <p:spPr>
            <a:xfrm>
              <a:off x="9851683" y="320991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82D7049A-A2C8-9344-85E1-FCC2FAE069AF}"/>
                </a:ext>
              </a:extLst>
            </p:cNvPr>
            <p:cNvSpPr/>
            <p:nvPr/>
          </p:nvSpPr>
          <p:spPr>
            <a:xfrm>
              <a:off x="5987262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2800B939-DA2D-B645-9396-2BEAA88A6E3F}"/>
                </a:ext>
              </a:extLst>
            </p:cNvPr>
            <p:cNvSpPr/>
            <p:nvPr/>
          </p:nvSpPr>
          <p:spPr>
            <a:xfrm>
              <a:off x="6245861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E77050D9-F641-C944-A2CE-612437B3B490}"/>
                </a:ext>
              </a:extLst>
            </p:cNvPr>
            <p:cNvSpPr/>
            <p:nvPr/>
          </p:nvSpPr>
          <p:spPr>
            <a:xfrm>
              <a:off x="6504460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223742D1-4DC2-E549-B810-FD1F31F48EE1}"/>
                </a:ext>
              </a:extLst>
            </p:cNvPr>
            <p:cNvSpPr/>
            <p:nvPr/>
          </p:nvSpPr>
          <p:spPr>
            <a:xfrm>
              <a:off x="6763059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E5DB1879-403F-6241-9512-8B70F081C433}"/>
                </a:ext>
              </a:extLst>
            </p:cNvPr>
            <p:cNvSpPr/>
            <p:nvPr/>
          </p:nvSpPr>
          <p:spPr>
            <a:xfrm>
              <a:off x="7021658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A9A503DD-D769-814C-8796-403C7BB403BE}"/>
                </a:ext>
              </a:extLst>
            </p:cNvPr>
            <p:cNvSpPr/>
            <p:nvPr/>
          </p:nvSpPr>
          <p:spPr>
            <a:xfrm>
              <a:off x="7280257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73062DDE-3038-0346-8A38-0EB06DE7A174}"/>
                </a:ext>
              </a:extLst>
            </p:cNvPr>
            <p:cNvSpPr/>
            <p:nvPr/>
          </p:nvSpPr>
          <p:spPr>
            <a:xfrm>
              <a:off x="7538856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2DAF510C-EE25-0244-BF98-2E5621B40BE7}"/>
                </a:ext>
              </a:extLst>
            </p:cNvPr>
            <p:cNvSpPr/>
            <p:nvPr/>
          </p:nvSpPr>
          <p:spPr>
            <a:xfrm>
              <a:off x="7797455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82E84A9F-BBE0-724D-A3BC-DB92594E810D}"/>
                </a:ext>
              </a:extLst>
            </p:cNvPr>
            <p:cNvSpPr/>
            <p:nvPr/>
          </p:nvSpPr>
          <p:spPr>
            <a:xfrm>
              <a:off x="8041490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6A5F81FA-A95B-FE4D-B1C1-C283DA7F72DB}"/>
                </a:ext>
              </a:extLst>
            </p:cNvPr>
            <p:cNvSpPr/>
            <p:nvPr/>
          </p:nvSpPr>
          <p:spPr>
            <a:xfrm>
              <a:off x="8300089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E5CB4738-E1D1-3E4D-9435-39DEB28F4140}"/>
                </a:ext>
              </a:extLst>
            </p:cNvPr>
            <p:cNvSpPr/>
            <p:nvPr/>
          </p:nvSpPr>
          <p:spPr>
            <a:xfrm>
              <a:off x="8558688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08033CFF-DE90-D940-93F1-88AE62A9E731}"/>
                </a:ext>
              </a:extLst>
            </p:cNvPr>
            <p:cNvSpPr/>
            <p:nvPr/>
          </p:nvSpPr>
          <p:spPr>
            <a:xfrm>
              <a:off x="8817287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FEF9F9C7-A1D3-3D4C-A7FD-D236C4B3CB78}"/>
                </a:ext>
              </a:extLst>
            </p:cNvPr>
            <p:cNvSpPr/>
            <p:nvPr/>
          </p:nvSpPr>
          <p:spPr>
            <a:xfrm>
              <a:off x="9075886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DA55F1F0-D86A-1645-8043-B8E84FC844E0}"/>
                </a:ext>
              </a:extLst>
            </p:cNvPr>
            <p:cNvSpPr/>
            <p:nvPr/>
          </p:nvSpPr>
          <p:spPr>
            <a:xfrm>
              <a:off x="9334485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249AD48F-FD07-5949-920D-2D7CA42BB52C}"/>
                </a:ext>
              </a:extLst>
            </p:cNvPr>
            <p:cNvSpPr/>
            <p:nvPr/>
          </p:nvSpPr>
          <p:spPr>
            <a:xfrm>
              <a:off x="9593084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898ABAA0-14E9-7047-943F-5BE5050077FF}"/>
                </a:ext>
              </a:extLst>
            </p:cNvPr>
            <p:cNvSpPr/>
            <p:nvPr/>
          </p:nvSpPr>
          <p:spPr>
            <a:xfrm>
              <a:off x="9851683" y="3443464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928F7408-576B-3B40-8596-CB8BEEE8895E}"/>
                </a:ext>
              </a:extLst>
            </p:cNvPr>
            <p:cNvSpPr/>
            <p:nvPr/>
          </p:nvSpPr>
          <p:spPr>
            <a:xfrm>
              <a:off x="5987262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9C40E181-8BC7-6546-ACF3-99C277D1CEDE}"/>
                </a:ext>
              </a:extLst>
            </p:cNvPr>
            <p:cNvSpPr/>
            <p:nvPr/>
          </p:nvSpPr>
          <p:spPr>
            <a:xfrm>
              <a:off x="6245861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C0569029-0A37-C749-8C05-C12B47D87A3B}"/>
                </a:ext>
              </a:extLst>
            </p:cNvPr>
            <p:cNvSpPr/>
            <p:nvPr/>
          </p:nvSpPr>
          <p:spPr>
            <a:xfrm>
              <a:off x="6504460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3D7261EB-6EBA-394E-B892-5D1142E69C03}"/>
                </a:ext>
              </a:extLst>
            </p:cNvPr>
            <p:cNvSpPr/>
            <p:nvPr/>
          </p:nvSpPr>
          <p:spPr>
            <a:xfrm>
              <a:off x="6763059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933493BD-D9A0-0C4B-9ACC-414B5CA731A7}"/>
                </a:ext>
              </a:extLst>
            </p:cNvPr>
            <p:cNvSpPr/>
            <p:nvPr/>
          </p:nvSpPr>
          <p:spPr>
            <a:xfrm>
              <a:off x="7021658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D89A40DE-FCC6-244D-87AF-D25A35FF4689}"/>
                </a:ext>
              </a:extLst>
            </p:cNvPr>
            <p:cNvSpPr/>
            <p:nvPr/>
          </p:nvSpPr>
          <p:spPr>
            <a:xfrm>
              <a:off x="7280257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5EA8D4A0-7E7F-1445-AB1D-7721FF6A2080}"/>
                </a:ext>
              </a:extLst>
            </p:cNvPr>
            <p:cNvSpPr/>
            <p:nvPr/>
          </p:nvSpPr>
          <p:spPr>
            <a:xfrm>
              <a:off x="7538856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8B15CD7A-BF88-6741-904F-2C78183DC4DF}"/>
                </a:ext>
              </a:extLst>
            </p:cNvPr>
            <p:cNvSpPr/>
            <p:nvPr/>
          </p:nvSpPr>
          <p:spPr>
            <a:xfrm>
              <a:off x="7797455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95E296BE-0840-EA4A-8F31-355AC5578FC5}"/>
                </a:ext>
              </a:extLst>
            </p:cNvPr>
            <p:cNvSpPr/>
            <p:nvPr/>
          </p:nvSpPr>
          <p:spPr>
            <a:xfrm>
              <a:off x="8041490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8" name="Rectangle 407">
              <a:extLst>
                <a:ext uri="{FF2B5EF4-FFF2-40B4-BE49-F238E27FC236}">
                  <a16:creationId xmlns:a16="http://schemas.microsoft.com/office/drawing/2014/main" id="{079BC7A1-FE1E-A543-A6FE-102BFCD7954A}"/>
                </a:ext>
              </a:extLst>
            </p:cNvPr>
            <p:cNvSpPr/>
            <p:nvPr/>
          </p:nvSpPr>
          <p:spPr>
            <a:xfrm>
              <a:off x="8300089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EE97DD78-AC89-BF47-B0C7-5309F9E6275E}"/>
                </a:ext>
              </a:extLst>
            </p:cNvPr>
            <p:cNvSpPr/>
            <p:nvPr/>
          </p:nvSpPr>
          <p:spPr>
            <a:xfrm>
              <a:off x="8558688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0" name="Rectangle 409">
              <a:extLst>
                <a:ext uri="{FF2B5EF4-FFF2-40B4-BE49-F238E27FC236}">
                  <a16:creationId xmlns:a16="http://schemas.microsoft.com/office/drawing/2014/main" id="{18E6AD15-EB46-A84A-97F0-E23072167900}"/>
                </a:ext>
              </a:extLst>
            </p:cNvPr>
            <p:cNvSpPr/>
            <p:nvPr/>
          </p:nvSpPr>
          <p:spPr>
            <a:xfrm>
              <a:off x="8817287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E0F0BF30-2243-C549-888C-9EB06C90969F}"/>
                </a:ext>
              </a:extLst>
            </p:cNvPr>
            <p:cNvSpPr/>
            <p:nvPr/>
          </p:nvSpPr>
          <p:spPr>
            <a:xfrm>
              <a:off x="9075886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6ED6240C-8FF1-064D-9BC8-9C61C93D2061}"/>
                </a:ext>
              </a:extLst>
            </p:cNvPr>
            <p:cNvSpPr/>
            <p:nvPr/>
          </p:nvSpPr>
          <p:spPr>
            <a:xfrm>
              <a:off x="9334485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AED87436-09B7-D345-A929-30F89FB8C34F}"/>
                </a:ext>
              </a:extLst>
            </p:cNvPr>
            <p:cNvSpPr/>
            <p:nvPr/>
          </p:nvSpPr>
          <p:spPr>
            <a:xfrm>
              <a:off x="9593084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695D1686-7533-B743-9310-B890B8690895}"/>
                </a:ext>
              </a:extLst>
            </p:cNvPr>
            <p:cNvSpPr/>
            <p:nvPr/>
          </p:nvSpPr>
          <p:spPr>
            <a:xfrm>
              <a:off x="9851683" y="3697840"/>
              <a:ext cx="25859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F99F4939-CF16-034A-B0FA-EE39A5BA66B7}"/>
                </a:ext>
              </a:extLst>
            </p:cNvPr>
            <p:cNvSpPr/>
            <p:nvPr/>
          </p:nvSpPr>
          <p:spPr>
            <a:xfrm>
              <a:off x="5987262" y="1828799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343AD01A-BCE2-1A4D-9101-B9296A0F07F0}"/>
                </a:ext>
              </a:extLst>
            </p:cNvPr>
            <p:cNvSpPr/>
            <p:nvPr/>
          </p:nvSpPr>
          <p:spPr>
            <a:xfrm>
              <a:off x="6245861" y="1828799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D73FADAE-6F82-624D-B398-E6B9590FB749}"/>
                </a:ext>
              </a:extLst>
            </p:cNvPr>
            <p:cNvSpPr/>
            <p:nvPr/>
          </p:nvSpPr>
          <p:spPr>
            <a:xfrm>
              <a:off x="6504459" y="1828798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FFAD02C8-EBAA-F544-82BD-10BCB8476271}"/>
                </a:ext>
              </a:extLst>
            </p:cNvPr>
            <p:cNvSpPr/>
            <p:nvPr/>
          </p:nvSpPr>
          <p:spPr>
            <a:xfrm>
              <a:off x="7021659" y="1828799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2C3E4E46-0F08-954E-AD0D-A721CAD6AF2B}"/>
                </a:ext>
              </a:extLst>
            </p:cNvPr>
            <p:cNvSpPr/>
            <p:nvPr/>
          </p:nvSpPr>
          <p:spPr>
            <a:xfrm>
              <a:off x="7280258" y="1828799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74ABC27D-75E6-6043-8039-5FCF770EA50F}"/>
                </a:ext>
              </a:extLst>
            </p:cNvPr>
            <p:cNvSpPr/>
            <p:nvPr/>
          </p:nvSpPr>
          <p:spPr>
            <a:xfrm>
              <a:off x="7538856" y="1828798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D628692C-28EE-A941-9A70-DE47818DA04E}"/>
                </a:ext>
              </a:extLst>
            </p:cNvPr>
            <p:cNvSpPr/>
            <p:nvPr/>
          </p:nvSpPr>
          <p:spPr>
            <a:xfrm>
              <a:off x="7797455" y="1828799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C3A9028C-EAC7-B74D-BAEB-AB2036A6B0B5}"/>
                </a:ext>
              </a:extLst>
            </p:cNvPr>
            <p:cNvSpPr/>
            <p:nvPr/>
          </p:nvSpPr>
          <p:spPr>
            <a:xfrm>
              <a:off x="8041491" y="1829736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6BD688D0-78AA-084A-8E37-3DD6FD793928}"/>
                </a:ext>
              </a:extLst>
            </p:cNvPr>
            <p:cNvSpPr/>
            <p:nvPr/>
          </p:nvSpPr>
          <p:spPr>
            <a:xfrm>
              <a:off x="8300090" y="1829736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6527B614-9711-A747-9566-3DD2D44C31BA}"/>
                </a:ext>
              </a:extLst>
            </p:cNvPr>
            <p:cNvSpPr/>
            <p:nvPr/>
          </p:nvSpPr>
          <p:spPr>
            <a:xfrm>
              <a:off x="8558688" y="1829735"/>
              <a:ext cx="258599" cy="149764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BA1C1F12-8615-F643-B648-B893C900B3E5}"/>
                </a:ext>
              </a:extLst>
            </p:cNvPr>
            <p:cNvSpPr/>
            <p:nvPr/>
          </p:nvSpPr>
          <p:spPr>
            <a:xfrm>
              <a:off x="8817287" y="1829735"/>
              <a:ext cx="258599" cy="149764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65BEAA98-D365-A049-8FA1-B44EB364B8C7}"/>
                </a:ext>
              </a:extLst>
            </p:cNvPr>
            <p:cNvSpPr/>
            <p:nvPr/>
          </p:nvSpPr>
          <p:spPr>
            <a:xfrm>
              <a:off x="9075888" y="1829736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0DCCDD5D-0016-3447-AF11-A21C21A4B34E}"/>
                </a:ext>
              </a:extLst>
            </p:cNvPr>
            <p:cNvSpPr/>
            <p:nvPr/>
          </p:nvSpPr>
          <p:spPr>
            <a:xfrm>
              <a:off x="9334487" y="1830870"/>
              <a:ext cx="258599" cy="148255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1C836CDD-E9A0-074F-A01D-E7C047225F26}"/>
                </a:ext>
              </a:extLst>
            </p:cNvPr>
            <p:cNvSpPr/>
            <p:nvPr/>
          </p:nvSpPr>
          <p:spPr>
            <a:xfrm>
              <a:off x="9593085" y="1830869"/>
              <a:ext cx="258599" cy="148630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1C2B1FD7-29F0-1341-9F91-2FF7A349280C}"/>
                </a:ext>
              </a:extLst>
            </p:cNvPr>
            <p:cNvSpPr/>
            <p:nvPr/>
          </p:nvSpPr>
          <p:spPr>
            <a:xfrm>
              <a:off x="9851684" y="1830869"/>
              <a:ext cx="258599" cy="148630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17F8E9CD-EDB9-AA47-A4AC-E09B4B48C155}"/>
                </a:ext>
              </a:extLst>
            </p:cNvPr>
            <p:cNvSpPr/>
            <p:nvPr/>
          </p:nvSpPr>
          <p:spPr>
            <a:xfrm>
              <a:off x="5831712" y="1971719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DD553E40-6C23-AA4E-8E50-459E13F9D889}"/>
                </a:ext>
              </a:extLst>
            </p:cNvPr>
            <p:cNvSpPr/>
            <p:nvPr/>
          </p:nvSpPr>
          <p:spPr>
            <a:xfrm>
              <a:off x="5831712" y="2226095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DB9C3E74-AB3A-4544-84C8-5794D1E5A9BF}"/>
                </a:ext>
              </a:extLst>
            </p:cNvPr>
            <p:cNvSpPr/>
            <p:nvPr/>
          </p:nvSpPr>
          <p:spPr>
            <a:xfrm>
              <a:off x="5831712" y="2459645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1C180AE7-9D2E-5B47-AD78-00C737D6C95D}"/>
                </a:ext>
              </a:extLst>
            </p:cNvPr>
            <p:cNvSpPr/>
            <p:nvPr/>
          </p:nvSpPr>
          <p:spPr>
            <a:xfrm>
              <a:off x="5831712" y="2714021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48408B2D-C72F-4046-A8AF-7D788125BB8F}"/>
                </a:ext>
              </a:extLst>
            </p:cNvPr>
            <p:cNvSpPr/>
            <p:nvPr/>
          </p:nvSpPr>
          <p:spPr>
            <a:xfrm>
              <a:off x="5831712" y="2947571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9B1B502B-B488-1046-B09B-9E668233E9C4}"/>
                </a:ext>
              </a:extLst>
            </p:cNvPr>
            <p:cNvSpPr/>
            <p:nvPr/>
          </p:nvSpPr>
          <p:spPr>
            <a:xfrm>
              <a:off x="5831712" y="3201947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3E9A0272-D9C1-DC45-8064-270B8C82F57C}"/>
                </a:ext>
              </a:extLst>
            </p:cNvPr>
            <p:cNvSpPr/>
            <p:nvPr/>
          </p:nvSpPr>
          <p:spPr>
            <a:xfrm>
              <a:off x="5831712" y="3435497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A086FD78-1C07-8345-8DA3-A13932C2C746}"/>
                </a:ext>
              </a:extLst>
            </p:cNvPr>
            <p:cNvSpPr/>
            <p:nvPr/>
          </p:nvSpPr>
          <p:spPr>
            <a:xfrm>
              <a:off x="5831711" y="3689873"/>
              <a:ext cx="156660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3CCC0F9D-DD4F-294B-B735-49797F580CDF}"/>
                </a:ext>
              </a:extLst>
            </p:cNvPr>
            <p:cNvSpPr txBox="1"/>
            <p:nvPr/>
          </p:nvSpPr>
          <p:spPr>
            <a:xfrm>
              <a:off x="9777901" y="3647784"/>
              <a:ext cx="403379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Tile 0</a:t>
              </a: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7F4D9C18-4C61-9D40-A09A-F6AB32E05773}"/>
                </a:ext>
              </a:extLst>
            </p:cNvPr>
            <p:cNvSpPr txBox="1"/>
            <p:nvPr/>
          </p:nvSpPr>
          <p:spPr>
            <a:xfrm>
              <a:off x="5949143" y="1935225"/>
              <a:ext cx="483013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Tile 127</a:t>
              </a:r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07BB11D9-9631-FB4E-B904-04D72E15E246}"/>
                </a:ext>
              </a:extLst>
            </p:cNvPr>
            <p:cNvSpPr/>
            <p:nvPr/>
          </p:nvSpPr>
          <p:spPr>
            <a:xfrm>
              <a:off x="5980534" y="4149595"/>
              <a:ext cx="4121911" cy="150388"/>
            </a:xfrm>
            <a:prstGeom prst="rect">
              <a:avLst/>
            </a:prstGeom>
            <a:solidFill>
              <a:srgbClr val="9BBB59">
                <a:lumMod val="60000"/>
                <a:lumOff val="4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27EB3D38-A733-D64E-B586-6CA58EDC2524}"/>
                </a:ext>
              </a:extLst>
            </p:cNvPr>
            <p:cNvSpPr txBox="1"/>
            <p:nvPr/>
          </p:nvSpPr>
          <p:spPr>
            <a:xfrm>
              <a:off x="7182347" y="4090096"/>
              <a:ext cx="21836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LWLs/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LWLd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/PCL CTRL DRVRS</a:t>
              </a: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1F916E8A-D6BF-7342-81F9-A38FB46D2058}"/>
                </a:ext>
              </a:extLst>
            </p:cNvPr>
            <p:cNvSpPr txBox="1"/>
            <p:nvPr/>
          </p:nvSpPr>
          <p:spPr>
            <a:xfrm rot="16200000">
              <a:off x="4614297" y="2620648"/>
              <a:ext cx="21836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GWLS DRVR/TERM CAPS</a:t>
              </a:r>
            </a:p>
          </p:txBody>
        </p:sp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E94A802F-13B6-A143-9D60-C764D3CE1D4D}"/>
                </a:ext>
              </a:extLst>
            </p:cNvPr>
            <p:cNvSpPr/>
            <p:nvPr/>
          </p:nvSpPr>
          <p:spPr>
            <a:xfrm>
              <a:off x="10102951" y="1982138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FAEF150B-EEB0-644E-9EA0-0D733EE08380}"/>
                </a:ext>
              </a:extLst>
            </p:cNvPr>
            <p:cNvSpPr/>
            <p:nvPr/>
          </p:nvSpPr>
          <p:spPr>
            <a:xfrm>
              <a:off x="10102951" y="2236514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7BACDC73-368B-6B4A-B389-43D43F18F9E4}"/>
                </a:ext>
              </a:extLst>
            </p:cNvPr>
            <p:cNvSpPr/>
            <p:nvPr/>
          </p:nvSpPr>
          <p:spPr>
            <a:xfrm>
              <a:off x="10102951" y="2470064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80914ACF-27BF-7D43-8779-A82B6C0038E2}"/>
                </a:ext>
              </a:extLst>
            </p:cNvPr>
            <p:cNvSpPr/>
            <p:nvPr/>
          </p:nvSpPr>
          <p:spPr>
            <a:xfrm>
              <a:off x="10102951" y="2724440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61D41CF0-F701-E646-9E54-F01413776FF8}"/>
                </a:ext>
              </a:extLst>
            </p:cNvPr>
            <p:cNvSpPr/>
            <p:nvPr/>
          </p:nvSpPr>
          <p:spPr>
            <a:xfrm>
              <a:off x="10102951" y="2957990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C01C5C2A-BDDF-E649-86A6-BD8F3111739F}"/>
                </a:ext>
              </a:extLst>
            </p:cNvPr>
            <p:cNvSpPr/>
            <p:nvPr/>
          </p:nvSpPr>
          <p:spPr>
            <a:xfrm>
              <a:off x="10102951" y="3212366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91915F0F-DB04-5349-8994-3E84E46B74DC}"/>
                </a:ext>
              </a:extLst>
            </p:cNvPr>
            <p:cNvSpPr/>
            <p:nvPr/>
          </p:nvSpPr>
          <p:spPr>
            <a:xfrm>
              <a:off x="10102951" y="3445916"/>
              <a:ext cx="156659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0" name="Rectangle 449">
              <a:extLst>
                <a:ext uri="{FF2B5EF4-FFF2-40B4-BE49-F238E27FC236}">
                  <a16:creationId xmlns:a16="http://schemas.microsoft.com/office/drawing/2014/main" id="{F59D2727-A000-DB4A-AFEF-9A134853F151}"/>
                </a:ext>
              </a:extLst>
            </p:cNvPr>
            <p:cNvSpPr/>
            <p:nvPr/>
          </p:nvSpPr>
          <p:spPr>
            <a:xfrm>
              <a:off x="10102950" y="3700292"/>
              <a:ext cx="156660" cy="25437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1" name="Rectangle 450">
              <a:extLst>
                <a:ext uri="{FF2B5EF4-FFF2-40B4-BE49-F238E27FC236}">
                  <a16:creationId xmlns:a16="http://schemas.microsoft.com/office/drawing/2014/main" id="{B33D7F4E-2B4D-CC47-814E-A6AA6BA5B3C2}"/>
                </a:ext>
              </a:extLst>
            </p:cNvPr>
            <p:cNvSpPr/>
            <p:nvPr/>
          </p:nvSpPr>
          <p:spPr>
            <a:xfrm>
              <a:off x="6759393" y="1829735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B2296F6F-1E3E-3241-BEB8-F0BA300593A9}"/>
                </a:ext>
              </a:extLst>
            </p:cNvPr>
            <p:cNvSpPr/>
            <p:nvPr/>
          </p:nvSpPr>
          <p:spPr>
            <a:xfrm>
              <a:off x="5987262" y="3947232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385F9AD0-5AA6-C14E-93BC-2043512DF1B6}"/>
                </a:ext>
              </a:extLst>
            </p:cNvPr>
            <p:cNvSpPr/>
            <p:nvPr/>
          </p:nvSpPr>
          <p:spPr>
            <a:xfrm>
              <a:off x="6245861" y="3947232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5776782A-45B6-B74D-ABE7-ED37843071AC}"/>
                </a:ext>
              </a:extLst>
            </p:cNvPr>
            <p:cNvSpPr/>
            <p:nvPr/>
          </p:nvSpPr>
          <p:spPr>
            <a:xfrm>
              <a:off x="6504459" y="3947231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1B839690-F98F-9349-AED4-5305DE870639}"/>
                </a:ext>
              </a:extLst>
            </p:cNvPr>
            <p:cNvSpPr/>
            <p:nvPr/>
          </p:nvSpPr>
          <p:spPr>
            <a:xfrm>
              <a:off x="7021659" y="3947232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8F42CC0D-CD2D-3649-994E-5E7DCE94F404}"/>
                </a:ext>
              </a:extLst>
            </p:cNvPr>
            <p:cNvSpPr/>
            <p:nvPr/>
          </p:nvSpPr>
          <p:spPr>
            <a:xfrm>
              <a:off x="7280258" y="3947232"/>
              <a:ext cx="258599" cy="149951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AB4BEFC4-6A2E-5047-A8C2-C182B9F333C2}"/>
                </a:ext>
              </a:extLst>
            </p:cNvPr>
            <p:cNvSpPr/>
            <p:nvPr/>
          </p:nvSpPr>
          <p:spPr>
            <a:xfrm>
              <a:off x="7538856" y="3947231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3FF6BD3-86AF-B94F-A7C3-975AB50ED661}"/>
                </a:ext>
              </a:extLst>
            </p:cNvPr>
            <p:cNvSpPr/>
            <p:nvPr/>
          </p:nvSpPr>
          <p:spPr>
            <a:xfrm>
              <a:off x="7797455" y="3947232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9" name="Rectangle 458">
              <a:extLst>
                <a:ext uri="{FF2B5EF4-FFF2-40B4-BE49-F238E27FC236}">
                  <a16:creationId xmlns:a16="http://schemas.microsoft.com/office/drawing/2014/main" id="{EEDA94E1-CEDF-AB42-B827-EBA8C60B6437}"/>
                </a:ext>
              </a:extLst>
            </p:cNvPr>
            <p:cNvSpPr/>
            <p:nvPr/>
          </p:nvSpPr>
          <p:spPr>
            <a:xfrm>
              <a:off x="8041491" y="3948169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CBA6DB4B-F9B0-764A-AB12-6DC9CA8D6E63}"/>
                </a:ext>
              </a:extLst>
            </p:cNvPr>
            <p:cNvSpPr/>
            <p:nvPr/>
          </p:nvSpPr>
          <p:spPr>
            <a:xfrm>
              <a:off x="8300090" y="3948169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B9B42579-FCF9-5248-B482-3922858DD1EB}"/>
                </a:ext>
              </a:extLst>
            </p:cNvPr>
            <p:cNvSpPr/>
            <p:nvPr/>
          </p:nvSpPr>
          <p:spPr>
            <a:xfrm>
              <a:off x="8558688" y="3948168"/>
              <a:ext cx="258599" cy="149764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CB1799B1-74A3-FA44-8561-1E3222B77E43}"/>
                </a:ext>
              </a:extLst>
            </p:cNvPr>
            <p:cNvSpPr/>
            <p:nvPr/>
          </p:nvSpPr>
          <p:spPr>
            <a:xfrm>
              <a:off x="8817287" y="3948168"/>
              <a:ext cx="258599" cy="149764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5EDF60DB-EF15-2A46-A263-BF2C975D05C5}"/>
                </a:ext>
              </a:extLst>
            </p:cNvPr>
            <p:cNvSpPr/>
            <p:nvPr/>
          </p:nvSpPr>
          <p:spPr>
            <a:xfrm>
              <a:off x="9075888" y="3948169"/>
              <a:ext cx="258599" cy="149389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AA437D3E-379E-4940-A3FC-386F290D0499}"/>
                </a:ext>
              </a:extLst>
            </p:cNvPr>
            <p:cNvSpPr/>
            <p:nvPr/>
          </p:nvSpPr>
          <p:spPr>
            <a:xfrm>
              <a:off x="9334487" y="3949303"/>
              <a:ext cx="258599" cy="148255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5852825C-5C1D-8446-83F2-7158FCF55A41}"/>
                </a:ext>
              </a:extLst>
            </p:cNvPr>
            <p:cNvSpPr/>
            <p:nvPr/>
          </p:nvSpPr>
          <p:spPr>
            <a:xfrm>
              <a:off x="9593085" y="3949302"/>
              <a:ext cx="258599" cy="148630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928161B2-88B5-1A45-A97E-446505B7B73B}"/>
                </a:ext>
              </a:extLst>
            </p:cNvPr>
            <p:cNvSpPr/>
            <p:nvPr/>
          </p:nvSpPr>
          <p:spPr>
            <a:xfrm>
              <a:off x="9851684" y="3949302"/>
              <a:ext cx="258599" cy="148630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5552037D-618C-7C47-B814-96189D163AFB}"/>
                </a:ext>
              </a:extLst>
            </p:cNvPr>
            <p:cNvSpPr/>
            <p:nvPr/>
          </p:nvSpPr>
          <p:spPr>
            <a:xfrm>
              <a:off x="6759393" y="3948168"/>
              <a:ext cx="258599" cy="150326"/>
            </a:xfrm>
            <a:prstGeom prst="rect">
              <a:avLst/>
            </a:prstGeom>
            <a:solidFill>
              <a:srgbClr val="EEECE1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8" name="Curved Right Arrow 467">
              <a:extLst>
                <a:ext uri="{FF2B5EF4-FFF2-40B4-BE49-F238E27FC236}">
                  <a16:creationId xmlns:a16="http://schemas.microsoft.com/office/drawing/2014/main" id="{E40C354E-40C8-444A-AAB9-0DB6694F7A97}"/>
                </a:ext>
              </a:extLst>
            </p:cNvPr>
            <p:cNvSpPr/>
            <p:nvPr/>
          </p:nvSpPr>
          <p:spPr>
            <a:xfrm rot="15989493">
              <a:off x="5704094" y="4022206"/>
              <a:ext cx="205947" cy="203070"/>
            </a:xfrm>
            <a:prstGeom prst="curved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9" name="Curved Left Arrow 468">
              <a:extLst>
                <a:ext uri="{FF2B5EF4-FFF2-40B4-BE49-F238E27FC236}">
                  <a16:creationId xmlns:a16="http://schemas.microsoft.com/office/drawing/2014/main" id="{B15E7D86-D60C-A349-911D-BDFAC862C380}"/>
                </a:ext>
              </a:extLst>
            </p:cNvPr>
            <p:cNvSpPr/>
            <p:nvPr/>
          </p:nvSpPr>
          <p:spPr>
            <a:xfrm flipV="1">
              <a:off x="10184064" y="4052788"/>
              <a:ext cx="188464" cy="218925"/>
            </a:xfrm>
            <a:prstGeom prst="curvedLef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2DB7C1CE-F04D-AA46-B0C2-8CB1BFE798A4}"/>
                </a:ext>
              </a:extLst>
            </p:cNvPr>
            <p:cNvSpPr/>
            <p:nvPr/>
          </p:nvSpPr>
          <p:spPr>
            <a:xfrm>
              <a:off x="5981040" y="1622296"/>
              <a:ext cx="4121911" cy="150388"/>
            </a:xfrm>
            <a:prstGeom prst="rect">
              <a:avLst/>
            </a:prstGeom>
            <a:solidFill>
              <a:srgbClr val="9BBB59">
                <a:lumMod val="60000"/>
                <a:lumOff val="4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97A04FAF-B2B2-B94E-941D-AC0E4EEB8097}"/>
                </a:ext>
              </a:extLst>
            </p:cNvPr>
            <p:cNvSpPr txBox="1"/>
            <p:nvPr/>
          </p:nvSpPr>
          <p:spPr>
            <a:xfrm>
              <a:off x="7182853" y="1562797"/>
              <a:ext cx="21836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GBLS DRVR/TERM ANALOG</a:t>
              </a:r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70D0D609-3D1D-D140-9645-3E43E14E00F1}"/>
                </a:ext>
              </a:extLst>
            </p:cNvPr>
            <p:cNvSpPr/>
            <p:nvPr/>
          </p:nvSpPr>
          <p:spPr>
            <a:xfrm>
              <a:off x="10322416" y="1975838"/>
              <a:ext cx="220141" cy="1963679"/>
            </a:xfrm>
            <a:prstGeom prst="rect">
              <a:avLst/>
            </a:prstGeom>
            <a:solidFill>
              <a:srgbClr val="9BBB59">
                <a:lumMod val="60000"/>
                <a:lumOff val="4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D07143C7-B352-804F-9595-D0CD6317F4FB}"/>
                </a:ext>
              </a:extLst>
            </p:cNvPr>
            <p:cNvSpPr txBox="1"/>
            <p:nvPr/>
          </p:nvSpPr>
          <p:spPr>
            <a:xfrm rot="16200000">
              <a:off x="9327201" y="2616799"/>
              <a:ext cx="21836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PCL/LBLS &amp; </a:t>
              </a:r>
              <a:r>
                <a:rPr kumimoji="0" lang="en-US" sz="12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LBLd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DRVRS</a:t>
              </a:r>
            </a:p>
          </p:txBody>
        </p:sp>
        <p:sp>
          <p:nvSpPr>
            <p:cNvPr id="474" name="Curved Left Arrow 473">
              <a:extLst>
                <a:ext uri="{FF2B5EF4-FFF2-40B4-BE49-F238E27FC236}">
                  <a16:creationId xmlns:a16="http://schemas.microsoft.com/office/drawing/2014/main" id="{6DDF1CA5-A4A1-3F45-AEBA-56160D8D298C}"/>
                </a:ext>
              </a:extLst>
            </p:cNvPr>
            <p:cNvSpPr/>
            <p:nvPr/>
          </p:nvSpPr>
          <p:spPr>
            <a:xfrm flipH="1">
              <a:off x="5721324" y="1681608"/>
              <a:ext cx="188464" cy="218925"/>
            </a:xfrm>
            <a:prstGeom prst="curvedLef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5" name="Curved Right Arrow 474">
              <a:extLst>
                <a:ext uri="{FF2B5EF4-FFF2-40B4-BE49-F238E27FC236}">
                  <a16:creationId xmlns:a16="http://schemas.microsoft.com/office/drawing/2014/main" id="{167ABD14-E68C-0449-B88F-39CD1A951E24}"/>
                </a:ext>
              </a:extLst>
            </p:cNvPr>
            <p:cNvSpPr/>
            <p:nvPr/>
          </p:nvSpPr>
          <p:spPr>
            <a:xfrm rot="15989493" flipH="1" flipV="1">
              <a:off x="10177549" y="1660015"/>
              <a:ext cx="205947" cy="203070"/>
            </a:xfrm>
            <a:prstGeom prst="curved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07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476" name="Straight Arrow Connector 475">
            <a:extLst>
              <a:ext uri="{FF2B5EF4-FFF2-40B4-BE49-F238E27FC236}">
                <a16:creationId xmlns:a16="http://schemas.microsoft.com/office/drawing/2014/main" id="{EB681ED7-3CB3-E245-A711-83AA7265ED94}"/>
              </a:ext>
            </a:extLst>
          </p:cNvPr>
          <p:cNvCxnSpPr>
            <a:cxnSpLocks/>
          </p:cNvCxnSpPr>
          <p:nvPr/>
        </p:nvCxnSpPr>
        <p:spPr>
          <a:xfrm>
            <a:off x="3001105" y="977708"/>
            <a:ext cx="580295" cy="165292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cxnSp>
        <p:nvCxnSpPr>
          <p:cNvPr id="478" name="Straight Arrow Connector 477">
            <a:extLst>
              <a:ext uri="{FF2B5EF4-FFF2-40B4-BE49-F238E27FC236}">
                <a16:creationId xmlns:a16="http://schemas.microsoft.com/office/drawing/2014/main" id="{4408C0B1-5DEF-AF44-9077-34CB69E0E15A}"/>
              </a:ext>
            </a:extLst>
          </p:cNvPr>
          <p:cNvCxnSpPr>
            <a:cxnSpLocks/>
          </p:cNvCxnSpPr>
          <p:nvPr/>
        </p:nvCxnSpPr>
        <p:spPr>
          <a:xfrm>
            <a:off x="7924800" y="1430865"/>
            <a:ext cx="838200" cy="223771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479" name="Content Placeholder 2">
            <a:extLst>
              <a:ext uri="{FF2B5EF4-FFF2-40B4-BE49-F238E27FC236}">
                <a16:creationId xmlns:a16="http://schemas.microsoft.com/office/drawing/2014/main" id="{3F589EC0-EB4E-7C40-8C89-BEEC585008B4}"/>
              </a:ext>
            </a:extLst>
          </p:cNvPr>
          <p:cNvSpPr txBox="1">
            <a:spLocks/>
          </p:cNvSpPr>
          <p:nvPr/>
        </p:nvSpPr>
        <p:spPr>
          <a:xfrm>
            <a:off x="715135" y="3886200"/>
            <a:ext cx="2713865" cy="2503172"/>
          </a:xfrm>
          <a:prstGeom prst="rect">
            <a:avLst/>
          </a:prstGeom>
        </p:spPr>
        <p:txBody>
          <a:bodyPr vert="horz" lIns="91418" tIns="45709" rIns="91418" bIns="45709" rtlCol="0" anchor="b">
            <a:noAutofit/>
          </a:bodyPr>
          <a:lstStyle>
            <a:lvl1pPr marL="0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92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86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279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373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466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558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652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744" indent="0" algn="l" defTabSz="914186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984"/>
              </a:spcBef>
            </a:pPr>
            <a:r>
              <a:rPr lang="en-US" sz="1400" b="1">
                <a:solidFill>
                  <a:prstClr val="black"/>
                </a:solidFill>
                <a:latin typeface="Calibri"/>
              </a:rPr>
              <a:t>Core/Partition: 118mm</a:t>
            </a:r>
            <a:r>
              <a:rPr lang="en-US" sz="1400" b="1" baseline="30000">
                <a:solidFill>
                  <a:prstClr val="black"/>
                </a:solidFill>
                <a:latin typeface="Calibri"/>
              </a:rPr>
              <a:t>2</a:t>
            </a:r>
          </a:p>
          <a:p>
            <a:pPr>
              <a:spcBef>
                <a:spcPts val="984"/>
              </a:spcBef>
            </a:pPr>
            <a:r>
              <a:rPr lang="en-US" sz="1400" b="1">
                <a:solidFill>
                  <a:prstClr val="black"/>
                </a:solidFill>
                <a:latin typeface="Calibri"/>
              </a:rPr>
              <a:t>Periphery Circuit: 10mm</a:t>
            </a:r>
            <a:r>
              <a:rPr lang="en-US" sz="1400" b="1" baseline="30000">
                <a:solidFill>
                  <a:prstClr val="black"/>
                </a:solidFill>
                <a:latin typeface="Calibri"/>
              </a:rPr>
              <a:t>2</a:t>
            </a:r>
          </a:p>
          <a:p>
            <a:pPr marL="233363"/>
            <a:r>
              <a:rPr lang="en-US" sz="1400">
                <a:solidFill>
                  <a:prstClr val="black"/>
                </a:solidFill>
                <a:latin typeface="Calibri"/>
              </a:rPr>
              <a:t>PL, Fuses, redundancy matching, HV regulators,..</a:t>
            </a:r>
            <a:endParaRPr lang="en-US" sz="140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pPr marL="12700">
              <a:spcBef>
                <a:spcPts val="984"/>
              </a:spcBef>
            </a:pPr>
            <a:r>
              <a:rPr lang="en-US" sz="1400" b="1">
                <a:solidFill>
                  <a:prstClr val="black"/>
                </a:solidFill>
                <a:latin typeface="Calibri"/>
              </a:rPr>
              <a:t>IO CIRCUITS: 4mm</a:t>
            </a:r>
            <a:r>
              <a:rPr lang="en-US" sz="1400" b="1" baseline="30000">
                <a:solidFill>
                  <a:prstClr val="black"/>
                </a:solidFill>
                <a:latin typeface="Calibri"/>
              </a:rPr>
              <a:t>2</a:t>
            </a:r>
          </a:p>
          <a:p>
            <a:pPr marL="233363"/>
            <a:r>
              <a:rPr lang="en-US" sz="1400">
                <a:solidFill>
                  <a:prstClr val="black"/>
                </a:solidFill>
                <a:latin typeface="Calibri"/>
              </a:rPr>
              <a:t>PADS, Tx, Rx, DLL,..</a:t>
            </a:r>
            <a:endParaRPr lang="en-US" sz="140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pPr marL="12700">
              <a:spcBef>
                <a:spcPts val="984"/>
              </a:spcBef>
            </a:pPr>
            <a:r>
              <a:rPr lang="en-US" sz="1400" b="1">
                <a:solidFill>
                  <a:prstClr val="black"/>
                </a:solidFill>
                <a:latin typeface="Calibri"/>
              </a:rPr>
              <a:t>Scribe Lane: 3mm</a:t>
            </a:r>
            <a:r>
              <a:rPr lang="en-US" sz="1400" b="1" baseline="30000">
                <a:solidFill>
                  <a:prstClr val="black"/>
                </a:solidFill>
                <a:latin typeface="Calibri"/>
              </a:rPr>
              <a:t>2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69F2B68A-3EAB-624F-A175-076908BB453E}"/>
              </a:ext>
            </a:extLst>
          </p:cNvPr>
          <p:cNvSpPr/>
          <p:nvPr/>
        </p:nvSpPr>
        <p:spPr>
          <a:xfrm>
            <a:off x="7467600" y="1300229"/>
            <a:ext cx="504065" cy="22377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07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CUA</a:t>
            </a:r>
          </a:p>
        </p:txBody>
      </p:sp>
      <p:sp>
        <p:nvSpPr>
          <p:cNvPr id="481" name="Notched Right Arrow 480">
            <a:extLst>
              <a:ext uri="{FF2B5EF4-FFF2-40B4-BE49-F238E27FC236}">
                <a16:creationId xmlns:a16="http://schemas.microsoft.com/office/drawing/2014/main" id="{F04BCA42-7291-1842-94A2-7E44FC3E8533}"/>
              </a:ext>
            </a:extLst>
          </p:cNvPr>
          <p:cNvSpPr/>
          <p:nvPr/>
        </p:nvSpPr>
        <p:spPr>
          <a:xfrm>
            <a:off x="2991761" y="4361110"/>
            <a:ext cx="841862" cy="279610"/>
          </a:xfrm>
          <a:prstGeom prst="notchedRightArrow">
            <a:avLst/>
          </a:prstGeom>
          <a:solidFill>
            <a:srgbClr val="C0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D977FF85-DE29-3747-9260-A73E435A56CA}"/>
              </a:ext>
            </a:extLst>
          </p:cNvPr>
          <p:cNvSpPr txBox="1"/>
          <p:nvPr/>
        </p:nvSpPr>
        <p:spPr>
          <a:xfrm>
            <a:off x="8925560" y="4038600"/>
            <a:ext cx="303784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defTabSz="914079"/>
            <a:r>
              <a:rPr lang="en-US" sz="1400" b="1">
                <a:solidFill>
                  <a:prstClr val="black"/>
                </a:solidFill>
                <a:latin typeface="Calibri"/>
              </a:rPr>
              <a:t>Pitch Cell: </a:t>
            </a:r>
          </a:p>
          <a:p>
            <a:pPr marL="239713" defTabSz="914079"/>
            <a:r>
              <a:rPr lang="en-US" sz="1400">
                <a:solidFill>
                  <a:prstClr val="black"/>
                </a:solidFill>
                <a:latin typeface="Calibri"/>
              </a:rPr>
              <a:t>WL: HVN </a:t>
            </a:r>
            <a:r>
              <a:rPr lang="en-US" sz="1400" err="1">
                <a:solidFill>
                  <a:prstClr val="black"/>
                </a:solidFill>
                <a:latin typeface="Calibri"/>
              </a:rPr>
              <a:t>Sel</a:t>
            </a:r>
            <a:r>
              <a:rPr lang="en-US" sz="1400">
                <a:solidFill>
                  <a:prstClr val="black"/>
                </a:solidFill>
                <a:latin typeface="Calibri"/>
              </a:rPr>
              <a:t>/HVP </a:t>
            </a:r>
            <a:r>
              <a:rPr lang="en-US" sz="1400" err="1">
                <a:solidFill>
                  <a:prstClr val="black"/>
                </a:solidFill>
                <a:latin typeface="Calibri"/>
              </a:rPr>
              <a:t>Desel</a:t>
            </a:r>
            <a:endParaRPr lang="en-US" sz="1400">
              <a:solidFill>
                <a:prstClr val="black"/>
              </a:solidFill>
              <a:latin typeface="Calibri"/>
            </a:endParaRPr>
          </a:p>
          <a:p>
            <a:pPr marL="239713" defTabSz="914079"/>
            <a:r>
              <a:rPr lang="en-US" sz="1400">
                <a:solidFill>
                  <a:prstClr val="black"/>
                </a:solidFill>
                <a:latin typeface="Calibri"/>
              </a:rPr>
              <a:t>BL: HVP </a:t>
            </a:r>
            <a:r>
              <a:rPr lang="en-US" sz="1400" err="1">
                <a:solidFill>
                  <a:prstClr val="black"/>
                </a:solidFill>
                <a:latin typeface="Calibri"/>
              </a:rPr>
              <a:t>Sel</a:t>
            </a:r>
            <a:r>
              <a:rPr lang="en-US" sz="1400">
                <a:solidFill>
                  <a:prstClr val="black"/>
                </a:solidFill>
                <a:latin typeface="Calibri"/>
              </a:rPr>
              <a:t>/HVN </a:t>
            </a:r>
            <a:r>
              <a:rPr lang="en-US" sz="1400" err="1">
                <a:solidFill>
                  <a:prstClr val="black"/>
                </a:solidFill>
                <a:latin typeface="Calibri"/>
              </a:rPr>
              <a:t>Desel</a:t>
            </a:r>
            <a:endParaRPr lang="en-US" sz="1400">
              <a:solidFill>
                <a:prstClr val="black"/>
              </a:solidFill>
              <a:latin typeface="Calibri"/>
            </a:endParaRPr>
          </a:p>
          <a:p>
            <a:pPr marL="239713" defTabSz="914079"/>
            <a:r>
              <a:rPr lang="en-US" sz="1400">
                <a:solidFill>
                  <a:prstClr val="black"/>
                </a:solidFill>
                <a:latin typeface="Calibri"/>
              </a:rPr>
              <a:t>50% of ATF32</a:t>
            </a:r>
            <a:endParaRPr lang="en-US" sz="1400" b="1">
              <a:solidFill>
                <a:prstClr val="black"/>
              </a:solidFill>
              <a:latin typeface="Calibri"/>
            </a:endParaRPr>
          </a:p>
          <a:p>
            <a:pPr defTabSz="914079"/>
            <a:r>
              <a:rPr lang="en-US" sz="1400" b="1">
                <a:solidFill>
                  <a:prstClr val="black"/>
                </a:solidFill>
                <a:latin typeface="Calibri"/>
              </a:rPr>
              <a:t>Outside Pitch Cell:</a:t>
            </a:r>
          </a:p>
          <a:p>
            <a:pPr marL="239713" defTabSz="914079"/>
            <a:r>
              <a:rPr lang="en-US" sz="1400">
                <a:solidFill>
                  <a:prstClr val="black"/>
                </a:solidFill>
                <a:latin typeface="Calibri"/>
              </a:rPr>
              <a:t>~30% CUA area [20% of ATF32]</a:t>
            </a: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261B9559-024A-C844-9FA3-C86668B5970E}"/>
              </a:ext>
            </a:extLst>
          </p:cNvPr>
          <p:cNvSpPr/>
          <p:nvPr/>
        </p:nvSpPr>
        <p:spPr>
          <a:xfrm>
            <a:off x="4287556" y="3581400"/>
            <a:ext cx="3191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Calibri"/>
              </a:rPr>
              <a:t>Scaling by floorplan </a:t>
            </a:r>
          </a:p>
        </p:txBody>
      </p:sp>
      <p:sp>
        <p:nvSpPr>
          <p:cNvPr id="484" name="Notched Right Arrow 483">
            <a:extLst>
              <a:ext uri="{FF2B5EF4-FFF2-40B4-BE49-F238E27FC236}">
                <a16:creationId xmlns:a16="http://schemas.microsoft.com/office/drawing/2014/main" id="{5B3892F6-896B-B84E-A56B-D7052DB54EDD}"/>
              </a:ext>
            </a:extLst>
          </p:cNvPr>
          <p:cNvSpPr/>
          <p:nvPr/>
        </p:nvSpPr>
        <p:spPr>
          <a:xfrm>
            <a:off x="7979189" y="4492269"/>
            <a:ext cx="631412" cy="296903"/>
          </a:xfrm>
          <a:prstGeom prst="notchedRightArrow">
            <a:avLst/>
          </a:prstGeom>
          <a:solidFill>
            <a:srgbClr val="C0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43" name="Picture 2">
            <a:extLst>
              <a:ext uri="{FF2B5EF4-FFF2-40B4-BE49-F238E27FC236}">
                <a16:creationId xmlns:a16="http://schemas.microsoft.com/office/drawing/2014/main" id="{3F58FC9A-A138-F749-84D3-46A5CAE092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" t="7082" r="50000" b="7082"/>
          <a:stretch/>
        </p:blipFill>
        <p:spPr bwMode="auto">
          <a:xfrm>
            <a:off x="8763000" y="848904"/>
            <a:ext cx="2819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eft Bracket 4">
            <a:extLst>
              <a:ext uri="{FF2B5EF4-FFF2-40B4-BE49-F238E27FC236}">
                <a16:creationId xmlns:a16="http://schemas.microsoft.com/office/drawing/2014/main" id="{1507CA18-E183-4A41-A681-2A470BB196BA}"/>
              </a:ext>
            </a:extLst>
          </p:cNvPr>
          <p:cNvSpPr/>
          <p:nvPr/>
        </p:nvSpPr>
        <p:spPr>
          <a:xfrm>
            <a:off x="4009465" y="4268368"/>
            <a:ext cx="147282" cy="1141832"/>
          </a:xfrm>
          <a:prstGeom prst="leftBracket">
            <a:avLst>
              <a:gd name="adj" fmla="val 119988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85" name="Left Bracket 484">
            <a:extLst>
              <a:ext uri="{FF2B5EF4-FFF2-40B4-BE49-F238E27FC236}">
                <a16:creationId xmlns:a16="http://schemas.microsoft.com/office/drawing/2014/main" id="{030A4512-B8CB-154D-8263-B2AF1AC97AAC}"/>
              </a:ext>
            </a:extLst>
          </p:cNvPr>
          <p:cNvSpPr/>
          <p:nvPr/>
        </p:nvSpPr>
        <p:spPr>
          <a:xfrm>
            <a:off x="8786443" y="4200544"/>
            <a:ext cx="139117" cy="1099941"/>
          </a:xfrm>
          <a:prstGeom prst="leftBracket">
            <a:avLst>
              <a:gd name="adj" fmla="val 119988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9167464" y="469052"/>
            <a:ext cx="2082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/>
              <a:t>1/4</a:t>
            </a:r>
            <a:r>
              <a:rPr lang="en-US" sz="1800" baseline="30000"/>
              <a:t>th</a:t>
            </a:r>
            <a:r>
              <a:rPr lang="en-US" sz="1800"/>
              <a:t> Tile (1K x 1K)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28959" y="6534150"/>
            <a:ext cx="1568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/>
              <a:t>* Need to confirm</a:t>
            </a:r>
          </a:p>
        </p:txBody>
      </p:sp>
      <p:graphicFrame>
        <p:nvGraphicFramePr>
          <p:cNvPr id="477" name="Table 4">
            <a:extLst>
              <a:ext uri="{FF2B5EF4-FFF2-40B4-BE49-F238E27FC236}">
                <a16:creationId xmlns:a16="http://schemas.microsoft.com/office/drawing/2014/main" id="{8F507D62-A626-DF4F-8143-073261772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573213"/>
              </p:ext>
            </p:extLst>
          </p:nvPr>
        </p:nvGraphicFramePr>
        <p:xfrm>
          <a:off x="6050740" y="5486400"/>
          <a:ext cx="5666106" cy="1036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29018">
                  <a:extLst>
                    <a:ext uri="{9D8B030D-6E8A-4147-A177-3AD203B41FA5}">
                      <a16:colId xmlns:a16="http://schemas.microsoft.com/office/drawing/2014/main" val="4022124680"/>
                    </a:ext>
                  </a:extLst>
                </a:gridCol>
                <a:gridCol w="833755">
                  <a:extLst>
                    <a:ext uri="{9D8B030D-6E8A-4147-A177-3AD203B41FA5}">
                      <a16:colId xmlns:a16="http://schemas.microsoft.com/office/drawing/2014/main" val="651906131"/>
                    </a:ext>
                  </a:extLst>
                </a:gridCol>
                <a:gridCol w="905193">
                  <a:extLst>
                    <a:ext uri="{9D8B030D-6E8A-4147-A177-3AD203B41FA5}">
                      <a16:colId xmlns:a16="http://schemas.microsoft.com/office/drawing/2014/main" val="2152854647"/>
                    </a:ext>
                  </a:extLst>
                </a:gridCol>
                <a:gridCol w="976630">
                  <a:extLst>
                    <a:ext uri="{9D8B030D-6E8A-4147-A177-3AD203B41FA5}">
                      <a16:colId xmlns:a16="http://schemas.microsoft.com/office/drawing/2014/main" val="2139192205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61699286"/>
                    </a:ext>
                  </a:extLst>
                </a:gridCol>
                <a:gridCol w="976630">
                  <a:extLst>
                    <a:ext uri="{9D8B030D-6E8A-4147-A177-3AD203B41FA5}">
                      <a16:colId xmlns:a16="http://schemas.microsoft.com/office/drawing/2014/main" val="2335805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I/O, Scribe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Periphery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Partition </a:t>
                      </a:r>
                      <a:r>
                        <a:rPr lang="en-US" sz="110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cntl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Pitch cell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4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ATF (134mm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(5%)</a:t>
                      </a:r>
                      <a:endParaRPr lang="en-US" sz="1100" baseline="30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(7%)</a:t>
                      </a:r>
                      <a:endParaRPr lang="en-US" sz="1100" baseline="30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(17%)</a:t>
                      </a:r>
                      <a:endParaRPr lang="en-US" sz="1100" baseline="30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(21%)</a:t>
                      </a:r>
                      <a:endParaRPr lang="en-US" sz="1100" baseline="30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 baseline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(50%)</a:t>
                      </a:r>
                      <a:endParaRPr lang="en-US" sz="1100" baseline="300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78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421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BWF (95mm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41mm</a:t>
                      </a:r>
                      <a:r>
                        <a:rPr lang="en-US" sz="1100" baseline="30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758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84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D1469CB-C997-0C46-8420-58F79A28D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79634"/>
              </p:ext>
            </p:extLst>
          </p:nvPr>
        </p:nvGraphicFramePr>
        <p:xfrm>
          <a:off x="4191000" y="1469356"/>
          <a:ext cx="6831314" cy="4078605"/>
        </p:xfrm>
        <a:graphic>
          <a:graphicData uri="http://schemas.openxmlformats.org/drawingml/2006/table">
            <a:tbl>
              <a:tblPr/>
              <a:tblGrid>
                <a:gridCol w="751078">
                  <a:extLst>
                    <a:ext uri="{9D8B030D-6E8A-4147-A177-3AD203B41FA5}">
                      <a16:colId xmlns:a16="http://schemas.microsoft.com/office/drawing/2014/main" val="1551620956"/>
                    </a:ext>
                  </a:extLst>
                </a:gridCol>
                <a:gridCol w="765302">
                  <a:extLst>
                    <a:ext uri="{9D8B030D-6E8A-4147-A177-3AD203B41FA5}">
                      <a16:colId xmlns:a16="http://schemas.microsoft.com/office/drawing/2014/main" val="1808246307"/>
                    </a:ext>
                  </a:extLst>
                </a:gridCol>
                <a:gridCol w="636714">
                  <a:extLst>
                    <a:ext uri="{9D8B030D-6E8A-4147-A177-3AD203B41FA5}">
                      <a16:colId xmlns:a16="http://schemas.microsoft.com/office/drawing/2014/main" val="3023621628"/>
                    </a:ext>
                  </a:extLst>
                </a:gridCol>
                <a:gridCol w="582612">
                  <a:extLst>
                    <a:ext uri="{9D8B030D-6E8A-4147-A177-3AD203B41FA5}">
                      <a16:colId xmlns:a16="http://schemas.microsoft.com/office/drawing/2014/main" val="3650056784"/>
                    </a:ext>
                  </a:extLst>
                </a:gridCol>
                <a:gridCol w="456628">
                  <a:extLst>
                    <a:ext uri="{9D8B030D-6E8A-4147-A177-3AD203B41FA5}">
                      <a16:colId xmlns:a16="http://schemas.microsoft.com/office/drawing/2014/main" val="3810901362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1493690947"/>
                    </a:ext>
                  </a:extLst>
                </a:gridCol>
                <a:gridCol w="631825">
                  <a:extLst>
                    <a:ext uri="{9D8B030D-6E8A-4147-A177-3AD203B41FA5}">
                      <a16:colId xmlns:a16="http://schemas.microsoft.com/office/drawing/2014/main" val="3206638694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325880865"/>
                    </a:ext>
                  </a:extLst>
                </a:gridCol>
                <a:gridCol w="345504">
                  <a:extLst>
                    <a:ext uri="{9D8B030D-6E8A-4147-A177-3AD203B41FA5}">
                      <a16:colId xmlns:a16="http://schemas.microsoft.com/office/drawing/2014/main" val="268586818"/>
                    </a:ext>
                  </a:extLst>
                </a:gridCol>
                <a:gridCol w="557212">
                  <a:extLst>
                    <a:ext uri="{9D8B030D-6E8A-4147-A177-3AD203B41FA5}">
                      <a16:colId xmlns:a16="http://schemas.microsoft.com/office/drawing/2014/main" val="2198689776"/>
                    </a:ext>
                  </a:extLst>
                </a:gridCol>
                <a:gridCol w="671766">
                  <a:extLst>
                    <a:ext uri="{9D8B030D-6E8A-4147-A177-3AD203B41FA5}">
                      <a16:colId xmlns:a16="http://schemas.microsoft.com/office/drawing/2014/main" val="2706791918"/>
                    </a:ext>
                  </a:extLst>
                </a:gridCol>
                <a:gridCol w="735760">
                  <a:extLst>
                    <a:ext uri="{9D8B030D-6E8A-4147-A177-3AD203B41FA5}">
                      <a16:colId xmlns:a16="http://schemas.microsoft.com/office/drawing/2014/main" val="15042426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Collateral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symbol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Tag by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#/Tile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#/Die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Assymetry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75954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8.60E+06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75577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57352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1.16E+04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29860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plvhvt4t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8.18E+06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613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32145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9.13E+03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71971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L=5.52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3.74E+07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17354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7.70E+06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7295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nhvsw4t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26331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8.55E+05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9948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78284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80512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41112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6.39E+06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89155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3.80E+07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02472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phv4t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3.88E+07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01611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phvlvt4t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phvlvt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 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9.43E+05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35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ntwhvssh5t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ntwhvssh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3.65E+07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62723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FA06C5B-A423-2549-B2F6-EF79235E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Transistors consolidation for BWF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06C4B9-6228-6C43-A7C2-5507E2FE3E28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1669227"/>
          <a:ext cx="2855572" cy="3893185"/>
        </p:xfrm>
        <a:graphic>
          <a:graphicData uri="http://schemas.openxmlformats.org/drawingml/2006/table">
            <a:tbl>
              <a:tblPr/>
              <a:tblGrid>
                <a:gridCol w="2855572">
                  <a:extLst>
                    <a:ext uri="{9D8B030D-6E8A-4147-A177-3AD203B41FA5}">
                      <a16:colId xmlns:a16="http://schemas.microsoft.com/office/drawing/2014/main" val="1045643356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Low voltage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(2)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247225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Low voltage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(2)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8129176"/>
                  </a:ext>
                </a:extLst>
              </a:tr>
              <a:tr h="1511300">
                <a:tc>
                  <a:txBody>
                    <a:bodyPr/>
                    <a:lstStyle/>
                    <a:p>
                      <a:pPr marL="0" marR="0" lvl="0" indent="0" algn="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 Vt High voltage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(1)</a:t>
                      </a:r>
                    </a:p>
                    <a:p>
                      <a:pPr marL="0" marR="0" lvl="0" indent="0" algn="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Triple well = diode isolated well device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9831781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Vt High Voltage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(2)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8977070"/>
                  </a:ext>
                </a:extLst>
              </a:tr>
              <a:tr h="70861">
                <a:tc>
                  <a:txBody>
                    <a:bodyPr/>
                    <a:lstStyle/>
                    <a:p>
                      <a:pPr marL="0" marR="0" lvl="0" indent="0" algn="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 cell High voltage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nMOST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(1)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1978511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B4B8F72-C6DB-DA48-BF11-EFF48CA8F3B7}"/>
              </a:ext>
            </a:extLst>
          </p:cNvPr>
          <p:cNvSpPr/>
          <p:nvPr/>
        </p:nvSpPr>
        <p:spPr>
          <a:xfrm>
            <a:off x="1219200" y="1667724"/>
            <a:ext cx="9966324" cy="651254"/>
          </a:xfrm>
          <a:prstGeom prst="roundRect">
            <a:avLst>
              <a:gd name="adj" fmla="val 29288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153F04F-201E-6B4E-A034-D30C789BA593}"/>
              </a:ext>
            </a:extLst>
          </p:cNvPr>
          <p:cNvSpPr/>
          <p:nvPr/>
        </p:nvSpPr>
        <p:spPr>
          <a:xfrm>
            <a:off x="1219200" y="2318977"/>
            <a:ext cx="9966324" cy="638003"/>
          </a:xfrm>
          <a:prstGeom prst="roundRect">
            <a:avLst>
              <a:gd name="adj" fmla="val 2955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FD8ED34-516E-6242-9A40-C028A4F5C89D}"/>
              </a:ext>
            </a:extLst>
          </p:cNvPr>
          <p:cNvSpPr/>
          <p:nvPr/>
        </p:nvSpPr>
        <p:spPr>
          <a:xfrm>
            <a:off x="1219200" y="2968728"/>
            <a:ext cx="9966324" cy="151393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6D7B978-0D39-3647-A738-A95481183524}"/>
              </a:ext>
            </a:extLst>
          </p:cNvPr>
          <p:cNvSpPr/>
          <p:nvPr/>
        </p:nvSpPr>
        <p:spPr>
          <a:xfrm>
            <a:off x="1219200" y="5321850"/>
            <a:ext cx="9966324" cy="221829"/>
          </a:xfrm>
          <a:prstGeom prst="roundRect">
            <a:avLst>
              <a:gd name="adj" fmla="val 5000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D379C00-476B-9B41-ABE5-BD5D966C9558}"/>
              </a:ext>
            </a:extLst>
          </p:cNvPr>
          <p:cNvSpPr/>
          <p:nvPr/>
        </p:nvSpPr>
        <p:spPr>
          <a:xfrm>
            <a:off x="1219200" y="4488883"/>
            <a:ext cx="9966324" cy="83296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4815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1420</Words>
  <Application>Microsoft Macintosh PowerPoint</Application>
  <PresentationFormat>Widescreen</PresentationFormat>
  <Paragraphs>404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Neo Sans Intel</vt:lpstr>
      <vt:lpstr>Neo Sans Intel Medium</vt:lpstr>
      <vt:lpstr>Arial</vt:lpstr>
      <vt:lpstr>Calibri</vt:lpstr>
      <vt:lpstr>blank</vt:lpstr>
      <vt:lpstr>Custom Design</vt:lpstr>
      <vt:lpstr>BWF CMOS Scope Assessment </vt:lpstr>
      <vt:lpstr>Boundary Conditions, Assumptions &amp; Scaling Strategy</vt:lpstr>
      <vt:lpstr>Array Pitch Scaling </vt:lpstr>
      <vt:lpstr>Enabling 2Kx4K</vt:lpstr>
      <vt:lpstr>DESIGN CHALLENGES</vt:lpstr>
      <vt:lpstr>Backup</vt:lpstr>
      <vt:lpstr>ATF32 HIGH LEVEL FLOOR PLAN</vt:lpstr>
      <vt:lpstr>Transistors consolidation for BWF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2021-01-29T16:39:19Z</dcterms:created>
  <dcterms:modified xsi:type="dcterms:W3CDTF">2021-02-03T17:50:15Z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