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1" autoAdjust="0"/>
    <p:restoredTop sz="94660"/>
  </p:normalViewPr>
  <p:slideViewPr>
    <p:cSldViewPr>
      <p:cViewPr varScale="1">
        <p:scale>
          <a:sx n="171" d="100"/>
          <a:sy n="171" d="100"/>
        </p:scale>
        <p:origin x="19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Q3 </a:t>
            </a:r>
            <a:r>
              <a:rPr lang="en-US" sz="3200" dirty="0" err="1"/>
              <a:t>iMBO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Cost Metric</a:t>
            </a:r>
          </a:p>
          <a:p>
            <a:pPr marL="554035" lvl="1" indent="0">
              <a:buNone/>
            </a:pPr>
            <a:r>
              <a:rPr lang="en-US" sz="2000" dirty="0"/>
              <a:t>+15% </a:t>
            </a:r>
            <a:r>
              <a:rPr lang="en-US" sz="2000" dirty="0" err="1"/>
              <a:t>CoT</a:t>
            </a:r>
            <a:r>
              <a:rPr lang="en-US" sz="2000" dirty="0"/>
              <a:t>, 75% $/GB of ATF </a:t>
            </a:r>
            <a:r>
              <a:rPr lang="en-US" sz="2000" dirty="0">
                <a:sym typeface="Wingdings" pitchFamily="2" charset="2"/>
              </a:rPr>
              <a:t> 26.5p for Full Stack SLC.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B-Fall definition (July/2020)</a:t>
            </a:r>
          </a:p>
          <a:p>
            <a:pPr marL="554035" lvl="1" indent="0">
              <a:buNone/>
            </a:pPr>
            <a:r>
              <a:rPr lang="en-US" sz="2000" dirty="0"/>
              <a:t>Density: 32GB/95mm</a:t>
            </a:r>
            <a:r>
              <a:rPr lang="en-US" sz="2000" baseline="30000" dirty="0"/>
              <a:t>2</a:t>
            </a:r>
            <a:r>
              <a:rPr lang="en-US" sz="2000" dirty="0"/>
              <a:t>, 64GB/175mm</a:t>
            </a:r>
            <a:r>
              <a:rPr lang="en-US" sz="2000" baseline="30000" dirty="0"/>
              <a:t>2</a:t>
            </a:r>
            <a:r>
              <a:rPr lang="en-US" sz="2000" dirty="0"/>
              <a:t> ……………………….  ATF: 32GB/134mm</a:t>
            </a:r>
            <a:r>
              <a:rPr lang="en-US" sz="2000" baseline="30000" dirty="0"/>
              <a:t>2</a:t>
            </a:r>
            <a:r>
              <a:rPr lang="en-US" sz="2000" dirty="0"/>
              <a:t>   (2</a:t>
            </a:r>
            <a:r>
              <a:rPr lang="en-US" sz="2000" dirty="0">
                <a:sym typeface="Wingdings" pitchFamily="2" charset="2"/>
              </a:rPr>
              <a:t>3 </a:t>
            </a:r>
            <a:r>
              <a:rPr lang="en-US" sz="2000" dirty="0"/>
              <a:t>Gb/mm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  <a:endParaRPr lang="en-US" sz="2000" baseline="30000" dirty="0"/>
          </a:p>
          <a:p>
            <a:pPr marL="554035" lvl="1" indent="0">
              <a:buNone/>
            </a:pPr>
            <a:r>
              <a:rPr lang="en-US" sz="2000" dirty="0"/>
              <a:t>Partition: ½ GB </a:t>
            </a:r>
            <a:r>
              <a:rPr lang="en-US" sz="2000" dirty="0">
                <a:sym typeface="Wingdings" pitchFamily="2" charset="2"/>
              </a:rPr>
              <a:t> idea to explore 2Kx4Kx4D</a:t>
            </a:r>
            <a:r>
              <a:rPr lang="en-US" sz="2000" dirty="0"/>
              <a:t>  …………….   ATF: 1GB            (50 </a:t>
            </a:r>
            <a:r>
              <a:rPr lang="en-US" sz="2000" dirty="0">
                <a:sym typeface="Wingdings" pitchFamily="2" charset="2"/>
              </a:rPr>
              <a:t> 100 MB/s/GB)</a:t>
            </a:r>
            <a:endParaRPr lang="en-US" sz="2000" dirty="0"/>
          </a:p>
          <a:p>
            <a:pPr marL="554035" lvl="1" indent="0">
              <a:buNone/>
            </a:pPr>
            <a:r>
              <a:rPr lang="en-US" sz="2000" dirty="0"/>
              <a:t>R/W Energy [</a:t>
            </a:r>
            <a:r>
              <a:rPr lang="en-US" sz="2000" dirty="0" err="1"/>
              <a:t>pJ</a:t>
            </a:r>
            <a:r>
              <a:rPr lang="en-US" sz="2000" dirty="0"/>
              <a:t>/b]: 35/60    ………………………………………….  ATF: 47/86</a:t>
            </a:r>
          </a:p>
          <a:p>
            <a:r>
              <a:rPr lang="en-US" sz="2000" dirty="0"/>
              <a:t>Silicon based planar transistor scaling  </a:t>
            </a:r>
          </a:p>
          <a:p>
            <a:pPr lvl="1"/>
            <a:r>
              <a:rPr lang="en-US" sz="2000" dirty="0"/>
              <a:t>Design rule and HVT transistor risk assessment and mitigation plan</a:t>
            </a:r>
          </a:p>
          <a:p>
            <a:pPr lvl="1"/>
            <a:r>
              <a:rPr lang="en-US" sz="2000" dirty="0"/>
              <a:t>Pathfinding-development handshake established for 4Kx4Kx4D CUA</a:t>
            </a:r>
          </a:p>
          <a:p>
            <a:r>
              <a:rPr lang="en-US" sz="2000" dirty="0"/>
              <a:t>Paper based CUA for 2Kx4Kx4D RA/RM</a:t>
            </a:r>
          </a:p>
          <a:p>
            <a:pPr lvl="1"/>
            <a:r>
              <a:rPr lang="en-US" sz="2000" dirty="0"/>
              <a:t>Rank and strategize for lower risk path with array, pitch cell, periphery innovation</a:t>
            </a:r>
          </a:p>
          <a:p>
            <a:r>
              <a:rPr lang="en-US" sz="2000" dirty="0"/>
              <a:t>Energy scaling</a:t>
            </a:r>
          </a:p>
          <a:p>
            <a:pPr lvl="1"/>
            <a:r>
              <a:rPr lang="en-US" sz="2000" dirty="0"/>
              <a:t>Prioritize energy </a:t>
            </a:r>
            <a:r>
              <a:rPr lang="en-US" sz="2000"/>
              <a:t>reduction pathfinding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90b7a245-a7c3-4504-88b2-cf85318e6b78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69</TotalTime>
  <Words>139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Q3 iMBO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B-Falls Pathfinding iMBO</dc:title>
  <dc:creator>Kau, Derchang</dc:creator>
  <cp:keywords>CTPClassification=CTP_NT</cp:keywords>
  <cp:lastModifiedBy>Kau, Derchang</cp:lastModifiedBy>
  <cp:revision>6</cp:revision>
  <dcterms:created xsi:type="dcterms:W3CDTF">2020-07-20T15:40:31Z</dcterms:created>
  <dcterms:modified xsi:type="dcterms:W3CDTF">2020-07-20T16:50:04Z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