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1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35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D82B8-3BDF-4E45-A3E4-52E29FF9367F}" v="1340" dt="2021-04-11T01:09:52.0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52EFA308-A4BE-4B20-9D41-799F743E58B6}"/>
    <pc:docChg chg="undo custSel modSld sldOrd">
      <pc:chgData name="Kau, Derchang" userId="b9148588-e694-4445-9765-2c9aad6149ce" providerId="ADAL" clId="{52EFA308-A4BE-4B20-9D41-799F743E58B6}" dt="2021-04-01T06:20:41.406" v="31" actId="20577"/>
      <pc:docMkLst>
        <pc:docMk/>
      </pc:docMkLst>
      <pc:sldChg chg="modSp mod">
        <pc:chgData name="Kau, Derchang" userId="b9148588-e694-4445-9765-2c9aad6149ce" providerId="ADAL" clId="{52EFA308-A4BE-4B20-9D41-799F743E58B6}" dt="2021-04-01T05:20:49.428" v="5"/>
        <pc:sldMkLst>
          <pc:docMk/>
          <pc:sldMk cId="1972544782" sldId="258"/>
        </pc:sldMkLst>
        <pc:graphicFrameChg chg="mod modGraphic">
          <ac:chgData name="Kau, Derchang" userId="b9148588-e694-4445-9765-2c9aad6149ce" providerId="ADAL" clId="{52EFA308-A4BE-4B20-9D41-799F743E58B6}" dt="2021-04-01T05:20:49.428" v="5"/>
          <ac:graphicFrameMkLst>
            <pc:docMk/>
            <pc:sldMk cId="1972544782" sldId="258"/>
            <ac:graphicFrameMk id="2" creationId="{4E5D490B-20E7-A44F-A765-9735142E482A}"/>
          </ac:graphicFrameMkLst>
        </pc:graphicFrameChg>
      </pc:sldChg>
      <pc:sldChg chg="modSp">
        <pc:chgData name="Kau, Derchang" userId="b9148588-e694-4445-9765-2c9aad6149ce" providerId="ADAL" clId="{52EFA308-A4BE-4B20-9D41-799F743E58B6}" dt="2021-04-01T05:21:18.209" v="6"/>
        <pc:sldMkLst>
          <pc:docMk/>
          <pc:sldMk cId="1220266815" sldId="259"/>
        </pc:sldMkLst>
        <pc:graphicFrameChg chg="mod">
          <ac:chgData name="Kau, Derchang" userId="b9148588-e694-4445-9765-2c9aad6149ce" providerId="ADAL" clId="{52EFA308-A4BE-4B20-9D41-799F743E58B6}" dt="2021-04-01T05:21:18.209" v="6"/>
          <ac:graphicFrameMkLst>
            <pc:docMk/>
            <pc:sldMk cId="1220266815" sldId="259"/>
            <ac:graphicFrameMk id="6" creationId="{16C2E6D8-6CD3-6848-8192-8293D4878A27}"/>
          </ac:graphicFrameMkLst>
        </pc:graphicFrameChg>
      </pc:sldChg>
      <pc:sldChg chg="modSp mod ord">
        <pc:chgData name="Kau, Derchang" userId="b9148588-e694-4445-9765-2c9aad6149ce" providerId="ADAL" clId="{52EFA308-A4BE-4B20-9D41-799F743E58B6}" dt="2021-04-01T06:20:41.406" v="31" actId="20577"/>
        <pc:sldMkLst>
          <pc:docMk/>
          <pc:sldMk cId="1388438837" sldId="260"/>
        </pc:sldMkLst>
        <pc:graphicFrameChg chg="mod modGraphic">
          <ac:chgData name="Kau, Derchang" userId="b9148588-e694-4445-9765-2c9aad6149ce" providerId="ADAL" clId="{52EFA308-A4BE-4B20-9D41-799F743E58B6}" dt="2021-04-01T06:20:41.406" v="31" actId="20577"/>
          <ac:graphicFrameMkLst>
            <pc:docMk/>
            <pc:sldMk cId="1388438837" sldId="260"/>
            <ac:graphicFrameMk id="6" creationId="{695A2CB0-C4B8-EE43-A9D7-29398EAACC55}"/>
          </ac:graphicFrameMkLst>
        </pc:graphicFrameChg>
        <pc:graphicFrameChg chg="mod">
          <ac:chgData name="Kau, Derchang" userId="b9148588-e694-4445-9765-2c9aad6149ce" providerId="ADAL" clId="{52EFA308-A4BE-4B20-9D41-799F743E58B6}" dt="2021-04-01T05:40:39.778" v="11"/>
          <ac:graphicFrameMkLst>
            <pc:docMk/>
            <pc:sldMk cId="1388438837" sldId="260"/>
            <ac:graphicFrameMk id="7" creationId="{6C4A2FB2-F978-0C4C-A15E-B3F6051DF3FC}"/>
          </ac:graphicFrameMkLst>
        </pc:graphicFrameChg>
      </pc:sldChg>
      <pc:sldChg chg="modSp mod">
        <pc:chgData name="Kau, Derchang" userId="b9148588-e694-4445-9765-2c9aad6149ce" providerId="ADAL" clId="{52EFA308-A4BE-4B20-9D41-799F743E58B6}" dt="2021-04-01T05:41:34.425" v="14"/>
        <pc:sldMkLst>
          <pc:docMk/>
          <pc:sldMk cId="139812906" sldId="261"/>
        </pc:sldMkLst>
        <pc:graphicFrameChg chg="mod">
          <ac:chgData name="Kau, Derchang" userId="b9148588-e694-4445-9765-2c9aad6149ce" providerId="ADAL" clId="{52EFA308-A4BE-4B20-9D41-799F743E58B6}" dt="2021-04-01T05:41:34.425" v="14"/>
          <ac:graphicFrameMkLst>
            <pc:docMk/>
            <pc:sldMk cId="139812906" sldId="261"/>
            <ac:graphicFrameMk id="5" creationId="{6A161A67-E8B3-E54C-B1A7-B7A83783B7EE}"/>
          </ac:graphicFrameMkLst>
        </pc:graphicFrameChg>
        <pc:graphicFrameChg chg="mod">
          <ac:chgData name="Kau, Derchang" userId="b9148588-e694-4445-9765-2c9aad6149ce" providerId="ADAL" clId="{52EFA308-A4BE-4B20-9D41-799F743E58B6}" dt="2021-04-01T05:31:08.075" v="7"/>
          <ac:graphicFrameMkLst>
            <pc:docMk/>
            <pc:sldMk cId="139812906" sldId="261"/>
            <ac:graphicFrameMk id="6" creationId="{A651A289-E9E5-2246-8A5D-C0D13CA29682}"/>
          </ac:graphicFrameMkLst>
        </pc:graphicFrameChg>
        <pc:graphicFrameChg chg="mod modGraphic">
          <ac:chgData name="Kau, Derchang" userId="b9148588-e694-4445-9765-2c9aad6149ce" providerId="ADAL" clId="{52EFA308-A4BE-4B20-9D41-799F743E58B6}" dt="2021-04-01T05:39:15.842" v="10" actId="20577"/>
          <ac:graphicFrameMkLst>
            <pc:docMk/>
            <pc:sldMk cId="139812906" sldId="261"/>
            <ac:graphicFrameMk id="7" creationId="{6F2534A4-EB07-604C-8098-C6578B3A3474}"/>
          </ac:graphicFrameMkLst>
        </pc:graphicFrameChg>
      </pc:sldChg>
    </pc:docChg>
  </pc:docChgLst>
  <pc:docChgLst>
    <pc:chgData name="Kau, Derchang" userId="b9148588-e694-4445-9765-2c9aad6149ce" providerId="ADAL" clId="{6C6D82B8-3BDF-4E45-A3E4-52E29FF9367F}"/>
    <pc:docChg chg="undo custSel addSld delSld modSld sldOrd">
      <pc:chgData name="Kau, Derchang" userId="b9148588-e694-4445-9765-2c9aad6149ce" providerId="ADAL" clId="{6C6D82B8-3BDF-4E45-A3E4-52E29FF9367F}" dt="2021-04-11T01:09:52.043" v="1442" actId="1076"/>
      <pc:docMkLst>
        <pc:docMk/>
      </pc:docMkLst>
      <pc:sldChg chg="modSp mod">
        <pc:chgData name="Kau, Derchang" userId="b9148588-e694-4445-9765-2c9aad6149ce" providerId="ADAL" clId="{6C6D82B8-3BDF-4E45-A3E4-52E29FF9367F}" dt="2021-04-01T07:37:10.633" v="100" actId="20577"/>
        <pc:sldMkLst>
          <pc:docMk/>
          <pc:sldMk cId="1972544782" sldId="258"/>
        </pc:sldMkLst>
        <pc:spChg chg="mod">
          <ac:chgData name="Kau, Derchang" userId="b9148588-e694-4445-9765-2c9aad6149ce" providerId="ADAL" clId="{6C6D82B8-3BDF-4E45-A3E4-52E29FF9367F}" dt="2021-04-01T07:37:10.633" v="100" actId="20577"/>
          <ac:spMkLst>
            <pc:docMk/>
            <pc:sldMk cId="1972544782" sldId="258"/>
            <ac:spMk id="5" creationId="{578E6F6D-00B8-4B4F-80CB-14E1DCA07AB5}"/>
          </ac:spMkLst>
        </pc:spChg>
        <pc:graphicFrameChg chg="mod modGraphic">
          <ac:chgData name="Kau, Derchang" userId="b9148588-e694-4445-9765-2c9aad6149ce" providerId="ADAL" clId="{6C6D82B8-3BDF-4E45-A3E4-52E29FF9367F}" dt="2021-03-31T23:38:33.463" v="77" actId="20577"/>
          <ac:graphicFrameMkLst>
            <pc:docMk/>
            <pc:sldMk cId="1972544782" sldId="258"/>
            <ac:graphicFrameMk id="2" creationId="{4E5D490B-20E7-A44F-A765-9735142E482A}"/>
          </ac:graphicFrameMkLst>
        </pc:graphicFrameChg>
      </pc:sldChg>
      <pc:sldChg chg="addSp delSp modSp mod">
        <pc:chgData name="Kau, Derchang" userId="b9148588-e694-4445-9765-2c9aad6149ce" providerId="ADAL" clId="{6C6D82B8-3BDF-4E45-A3E4-52E29FF9367F}" dt="2021-03-31T23:31:51.829" v="71"/>
        <pc:sldMkLst>
          <pc:docMk/>
          <pc:sldMk cId="3249534380" sldId="262"/>
        </pc:sldMkLst>
        <pc:grpChg chg="add mod">
          <ac:chgData name="Kau, Derchang" userId="b9148588-e694-4445-9765-2c9aad6149ce" providerId="ADAL" clId="{6C6D82B8-3BDF-4E45-A3E4-52E29FF9367F}" dt="2021-03-31T23:28:48.582" v="55" actId="14100"/>
          <ac:grpSpMkLst>
            <pc:docMk/>
            <pc:sldMk cId="3249534380" sldId="262"/>
            <ac:grpSpMk id="9" creationId="{511A63E9-68B4-C447-A952-F3ED64195AF2}"/>
          </ac:grpSpMkLst>
        </pc:grpChg>
        <pc:graphicFrameChg chg="add del mod modGraphic">
          <ac:chgData name="Kau, Derchang" userId="b9148588-e694-4445-9765-2c9aad6149ce" providerId="ADAL" clId="{6C6D82B8-3BDF-4E45-A3E4-52E29FF9367F}" dt="2021-03-31T23:28:29.187" v="50" actId="478"/>
          <ac:graphicFrameMkLst>
            <pc:docMk/>
            <pc:sldMk cId="3249534380" sldId="262"/>
            <ac:graphicFrameMk id="8" creationId="{D91B1377-A0AB-6240-AAB0-7E00C5698B05}"/>
          </ac:graphicFrameMkLst>
        </pc:graphicFrameChg>
        <pc:graphicFrameChg chg="add mod modGraphic">
          <ac:chgData name="Kau, Derchang" userId="b9148588-e694-4445-9765-2c9aad6149ce" providerId="ADAL" clId="{6C6D82B8-3BDF-4E45-A3E4-52E29FF9367F}" dt="2021-03-31T23:31:51.829" v="71"/>
          <ac:graphicFrameMkLst>
            <pc:docMk/>
            <pc:sldMk cId="3249534380" sldId="262"/>
            <ac:graphicFrameMk id="10" creationId="{24CD2784-11F1-8347-9400-D1548931F9E3}"/>
          </ac:graphicFrameMkLst>
        </pc:graphicFrameChg>
        <pc:picChg chg="mod">
          <ac:chgData name="Kau, Derchang" userId="b9148588-e694-4445-9765-2c9aad6149ce" providerId="ADAL" clId="{6C6D82B8-3BDF-4E45-A3E4-52E29FF9367F}" dt="2021-03-31T23:24:41.661" v="16" actId="1076"/>
          <ac:picMkLst>
            <pc:docMk/>
            <pc:sldMk cId="3249534380" sldId="262"/>
            <ac:picMk id="2" creationId="{E5E80C0A-86AB-B34F-AA8A-31F7AFC01C9D}"/>
          </ac:picMkLst>
        </pc:picChg>
        <pc:picChg chg="mod">
          <ac:chgData name="Kau, Derchang" userId="b9148588-e694-4445-9765-2c9aad6149ce" providerId="ADAL" clId="{6C6D82B8-3BDF-4E45-A3E4-52E29FF9367F}" dt="2021-03-31T23:24:44.611" v="17" actId="1076"/>
          <ac:picMkLst>
            <pc:docMk/>
            <pc:sldMk cId="3249534380" sldId="262"/>
            <ac:picMk id="3" creationId="{89925EDE-1B58-E44C-877C-CFE1070470A2}"/>
          </ac:picMkLst>
        </pc:picChg>
        <pc:picChg chg="mod">
          <ac:chgData name="Kau, Derchang" userId="b9148588-e694-4445-9765-2c9aad6149ce" providerId="ADAL" clId="{6C6D82B8-3BDF-4E45-A3E4-52E29FF9367F}" dt="2021-03-31T23:23:25.630" v="3" actId="1076"/>
          <ac:picMkLst>
            <pc:docMk/>
            <pc:sldMk cId="3249534380" sldId="262"/>
            <ac:picMk id="4" creationId="{DCCF841F-599D-0A46-8EF9-4985B28FA918}"/>
          </ac:picMkLst>
        </pc:picChg>
        <pc:picChg chg="mod">
          <ac:chgData name="Kau, Derchang" userId="b9148588-e694-4445-9765-2c9aad6149ce" providerId="ADAL" clId="{6C6D82B8-3BDF-4E45-A3E4-52E29FF9367F}" dt="2021-03-31T23:23:29.444" v="4" actId="1076"/>
          <ac:picMkLst>
            <pc:docMk/>
            <pc:sldMk cId="3249534380" sldId="262"/>
            <ac:picMk id="5" creationId="{0EC7F6D5-2566-5149-B317-3D18CBDFF1F8}"/>
          </ac:picMkLst>
        </pc:picChg>
        <pc:picChg chg="mod">
          <ac:chgData name="Kau, Derchang" userId="b9148588-e694-4445-9765-2c9aad6149ce" providerId="ADAL" clId="{6C6D82B8-3BDF-4E45-A3E4-52E29FF9367F}" dt="2021-03-31T23:24:55.345" v="19" actId="1076"/>
          <ac:picMkLst>
            <pc:docMk/>
            <pc:sldMk cId="3249534380" sldId="262"/>
            <ac:picMk id="6" creationId="{21E87278-E922-374C-A385-883B46EB7FEF}"/>
          </ac:picMkLst>
        </pc:picChg>
        <pc:picChg chg="mod">
          <ac:chgData name="Kau, Derchang" userId="b9148588-e694-4445-9765-2c9aad6149ce" providerId="ADAL" clId="{6C6D82B8-3BDF-4E45-A3E4-52E29FF9367F}" dt="2021-03-31T23:25:02.849" v="21" actId="1076"/>
          <ac:picMkLst>
            <pc:docMk/>
            <pc:sldMk cId="3249534380" sldId="262"/>
            <ac:picMk id="7" creationId="{264881F0-D763-7B49-92DE-996098418023}"/>
          </ac:picMkLst>
        </pc:picChg>
      </pc:sldChg>
      <pc:sldChg chg="addSp delSp modSp add mod">
        <pc:chgData name="Kau, Derchang" userId="b9148588-e694-4445-9765-2c9aad6149ce" providerId="ADAL" clId="{6C6D82B8-3BDF-4E45-A3E4-52E29FF9367F}" dt="2021-04-02T04:08:43.498" v="640" actId="1076"/>
        <pc:sldMkLst>
          <pc:docMk/>
          <pc:sldMk cId="3218483246" sldId="263"/>
        </pc:sldMkLst>
        <pc:spChg chg="add mod">
          <ac:chgData name="Kau, Derchang" userId="b9148588-e694-4445-9765-2c9aad6149ce" providerId="ADAL" clId="{6C6D82B8-3BDF-4E45-A3E4-52E29FF9367F}" dt="2021-04-02T04:08:43.498" v="640" actId="1076"/>
          <ac:spMkLst>
            <pc:docMk/>
            <pc:sldMk cId="3218483246" sldId="263"/>
            <ac:spMk id="3" creationId="{3E782330-B48C-7048-93AE-F2B20D39C1BD}"/>
          </ac:spMkLst>
        </pc:spChg>
        <pc:spChg chg="mod">
          <ac:chgData name="Kau, Derchang" userId="b9148588-e694-4445-9765-2c9aad6149ce" providerId="ADAL" clId="{6C6D82B8-3BDF-4E45-A3E4-52E29FF9367F}" dt="2021-04-02T01:39:18.951" v="451" actId="1076"/>
          <ac:spMkLst>
            <pc:docMk/>
            <pc:sldMk cId="3218483246" sldId="263"/>
            <ac:spMk id="8" creationId="{0834AFF1-44A9-3241-A675-9FCABFD6D882}"/>
          </ac:spMkLst>
        </pc:spChg>
        <pc:spChg chg="add mod">
          <ac:chgData name="Kau, Derchang" userId="b9148588-e694-4445-9765-2c9aad6149ce" providerId="ADAL" clId="{6C6D82B8-3BDF-4E45-A3E4-52E29FF9367F}" dt="2021-04-02T01:42:05.009" v="603" actId="5793"/>
          <ac:spMkLst>
            <pc:docMk/>
            <pc:sldMk cId="3218483246" sldId="263"/>
            <ac:spMk id="9" creationId="{25AA5234-2AB7-B542-87AA-6669BCA527BF}"/>
          </ac:spMkLst>
        </pc:spChg>
        <pc:graphicFrameChg chg="del">
          <ac:chgData name="Kau, Derchang" userId="b9148588-e694-4445-9765-2c9aad6149ce" providerId="ADAL" clId="{6C6D82B8-3BDF-4E45-A3E4-52E29FF9367F}" dt="2021-04-02T01:29:59.105" v="149" actId="478"/>
          <ac:graphicFrameMkLst>
            <pc:docMk/>
            <pc:sldMk cId="3218483246" sldId="263"/>
            <ac:graphicFrameMk id="6" creationId="{695A2CB0-C4B8-EE43-A9D7-29398EAACC55}"/>
          </ac:graphicFrameMkLst>
        </pc:graphicFrameChg>
        <pc:graphicFrameChg chg="mod modGraphic">
          <ac:chgData name="Kau, Derchang" userId="b9148588-e694-4445-9765-2c9aad6149ce" providerId="ADAL" clId="{6C6D82B8-3BDF-4E45-A3E4-52E29FF9367F}" dt="2021-04-02T03:47:50.563" v="638" actId="20577"/>
          <ac:graphicFrameMkLst>
            <pc:docMk/>
            <pc:sldMk cId="3218483246" sldId="263"/>
            <ac:graphicFrameMk id="7" creationId="{6C4A2FB2-F978-0C4C-A15E-B3F6051DF3FC}"/>
          </ac:graphicFrameMkLst>
        </pc:graphicFrameChg>
      </pc:sldChg>
      <pc:sldChg chg="addSp modSp new mod">
        <pc:chgData name="Kau, Derchang" userId="b9148588-e694-4445-9765-2c9aad6149ce" providerId="ADAL" clId="{6C6D82B8-3BDF-4E45-A3E4-52E29FF9367F}" dt="2021-04-02T04:27:57.753" v="652" actId="20577"/>
        <pc:sldMkLst>
          <pc:docMk/>
          <pc:sldMk cId="2466206322" sldId="264"/>
        </pc:sldMkLst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3" creationId="{3E777E09-5B88-5842-8C34-4C186FEB1188}"/>
          </ac:spMkLst>
        </pc:spChg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4" creationId="{D71428D3-5B7F-9645-95B3-29F147F1E9F2}"/>
          </ac:spMkLst>
        </pc:spChg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6" creationId="{A801ED11-25D0-EC43-BBAA-B15AE69FC835}"/>
          </ac:spMkLst>
        </pc:spChg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7" creationId="{6692D5C6-3532-E34E-9320-12DEC140EB38}"/>
          </ac:spMkLst>
        </pc:spChg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10" creationId="{50F2328B-9276-0D42-82C2-96159D4ACDAE}"/>
          </ac:spMkLst>
        </pc:spChg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11" creationId="{0B473F6F-50ED-3D4A-AA5B-E08CFB8E1779}"/>
          </ac:spMkLst>
        </pc:spChg>
        <pc:spChg chg="mod">
          <ac:chgData name="Kau, Derchang" userId="b9148588-e694-4445-9765-2c9aad6149ce" providerId="ADAL" clId="{6C6D82B8-3BDF-4E45-A3E4-52E29FF9367F}" dt="2021-04-02T04:21:03.795" v="645" actId="207"/>
          <ac:spMkLst>
            <pc:docMk/>
            <pc:sldMk cId="2466206322" sldId="264"/>
            <ac:spMk id="12" creationId="{464EACF0-C9BB-8047-BA61-CB7ACCAB6125}"/>
          </ac:spMkLst>
        </pc:spChg>
        <pc:spChg chg="mod">
          <ac:chgData name="Kau, Derchang" userId="b9148588-e694-4445-9765-2c9aad6149ce" providerId="ADAL" clId="{6C6D82B8-3BDF-4E45-A3E4-52E29FF9367F}" dt="2021-04-02T04:10:04.118" v="644" actId="20577"/>
          <ac:spMkLst>
            <pc:docMk/>
            <pc:sldMk cId="2466206322" sldId="264"/>
            <ac:spMk id="13" creationId="{BBF78589-89AA-5849-B339-0353411F7596}"/>
          </ac:spMkLst>
        </pc:spChg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14" creationId="{7B70B1CF-8DAC-1341-ABF3-35F36E77DB75}"/>
          </ac:spMkLst>
        </pc:spChg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15" creationId="{329567F7-A9F4-774F-AD14-C77545528529}"/>
          </ac:spMkLst>
        </pc:spChg>
        <pc:spChg chg="mod">
          <ac:chgData name="Kau, Derchang" userId="b9148588-e694-4445-9765-2c9aad6149ce" providerId="ADAL" clId="{6C6D82B8-3BDF-4E45-A3E4-52E29FF9367F}" dt="2021-04-02T04:09:52.727" v="642"/>
          <ac:spMkLst>
            <pc:docMk/>
            <pc:sldMk cId="2466206322" sldId="264"/>
            <ac:spMk id="16" creationId="{9F2D90D1-B6A5-C64D-8FB7-48580C8DB3F3}"/>
          </ac:spMkLst>
        </pc:spChg>
        <pc:spChg chg="mod">
          <ac:chgData name="Kau, Derchang" userId="b9148588-e694-4445-9765-2c9aad6149ce" providerId="ADAL" clId="{6C6D82B8-3BDF-4E45-A3E4-52E29FF9367F}" dt="2021-04-02T04:27:57.753" v="652" actId="20577"/>
          <ac:spMkLst>
            <pc:docMk/>
            <pc:sldMk cId="2466206322" sldId="264"/>
            <ac:spMk id="17" creationId="{98358B02-B0AE-2242-955A-F2D6A4E1C030}"/>
          </ac:spMkLst>
        </pc:spChg>
        <pc:grpChg chg="add mod">
          <ac:chgData name="Kau, Derchang" userId="b9148588-e694-4445-9765-2c9aad6149ce" providerId="ADAL" clId="{6C6D82B8-3BDF-4E45-A3E4-52E29FF9367F}" dt="2021-04-02T04:09:52.727" v="642"/>
          <ac:grpSpMkLst>
            <pc:docMk/>
            <pc:sldMk cId="2466206322" sldId="264"/>
            <ac:grpSpMk id="2" creationId="{9ECA1508-2251-164F-BDE8-0EF827A5F5EE}"/>
          </ac:grpSpMkLst>
        </pc:grpChg>
        <pc:cxnChg chg="mod">
          <ac:chgData name="Kau, Derchang" userId="b9148588-e694-4445-9765-2c9aad6149ce" providerId="ADAL" clId="{6C6D82B8-3BDF-4E45-A3E4-52E29FF9367F}" dt="2021-04-02T04:09:52.727" v="642"/>
          <ac:cxnSpMkLst>
            <pc:docMk/>
            <pc:sldMk cId="2466206322" sldId="264"/>
            <ac:cxnSpMk id="5" creationId="{949FB826-44EE-A64D-A3FD-BB380C1361B7}"/>
          </ac:cxnSpMkLst>
        </pc:cxnChg>
        <pc:cxnChg chg="mod">
          <ac:chgData name="Kau, Derchang" userId="b9148588-e694-4445-9765-2c9aad6149ce" providerId="ADAL" clId="{6C6D82B8-3BDF-4E45-A3E4-52E29FF9367F}" dt="2021-04-02T04:09:52.727" v="642"/>
          <ac:cxnSpMkLst>
            <pc:docMk/>
            <pc:sldMk cId="2466206322" sldId="264"/>
            <ac:cxnSpMk id="8" creationId="{6F572950-A8BF-9142-B129-908ECA970B5C}"/>
          </ac:cxnSpMkLst>
        </pc:cxnChg>
        <pc:cxnChg chg="mod">
          <ac:chgData name="Kau, Derchang" userId="b9148588-e694-4445-9765-2c9aad6149ce" providerId="ADAL" clId="{6C6D82B8-3BDF-4E45-A3E4-52E29FF9367F}" dt="2021-04-02T04:09:52.727" v="642"/>
          <ac:cxnSpMkLst>
            <pc:docMk/>
            <pc:sldMk cId="2466206322" sldId="264"/>
            <ac:cxnSpMk id="9" creationId="{DED247BC-A168-FA46-A30B-9DD56286E516}"/>
          </ac:cxnSpMkLst>
        </pc:cxnChg>
      </pc:sldChg>
      <pc:sldChg chg="addSp delSp modSp add mod">
        <pc:chgData name="Kau, Derchang" userId="b9148588-e694-4445-9765-2c9aad6149ce" providerId="ADAL" clId="{6C6D82B8-3BDF-4E45-A3E4-52E29FF9367F}" dt="2021-04-03T00:39:44.967" v="1269" actId="20577"/>
        <pc:sldMkLst>
          <pc:docMk/>
          <pc:sldMk cId="3564529527" sldId="265"/>
        </pc:sldMkLst>
        <pc:spChg chg="mod">
          <ac:chgData name="Kau, Derchang" userId="b9148588-e694-4445-9765-2c9aad6149ce" providerId="ADAL" clId="{6C6D82B8-3BDF-4E45-A3E4-52E29FF9367F}" dt="2021-04-03T00:29:58.469" v="1049" actId="1076"/>
          <ac:spMkLst>
            <pc:docMk/>
            <pc:sldMk cId="3564529527" sldId="265"/>
            <ac:spMk id="3" creationId="{3E782330-B48C-7048-93AE-F2B20D39C1BD}"/>
          </ac:spMkLst>
        </pc:spChg>
        <pc:spChg chg="mod">
          <ac:chgData name="Kau, Derchang" userId="b9148588-e694-4445-9765-2c9aad6149ce" providerId="ADAL" clId="{6C6D82B8-3BDF-4E45-A3E4-52E29FF9367F}" dt="2021-04-03T00:30:32.352" v="1052" actId="1076"/>
          <ac:spMkLst>
            <pc:docMk/>
            <pc:sldMk cId="3564529527" sldId="265"/>
            <ac:spMk id="8" creationId="{0834AFF1-44A9-3241-A675-9FCABFD6D882}"/>
          </ac:spMkLst>
        </pc:spChg>
        <pc:spChg chg="del">
          <ac:chgData name="Kau, Derchang" userId="b9148588-e694-4445-9765-2c9aad6149ce" providerId="ADAL" clId="{6C6D82B8-3BDF-4E45-A3E4-52E29FF9367F}" dt="2021-04-03T00:30:29.590" v="1051" actId="478"/>
          <ac:spMkLst>
            <pc:docMk/>
            <pc:sldMk cId="3564529527" sldId="265"/>
            <ac:spMk id="9" creationId="{25AA5234-2AB7-B542-87AA-6669BCA527BF}"/>
          </ac:spMkLst>
        </pc:spChg>
        <pc:spChg chg="add mod">
          <ac:chgData name="Kau, Derchang" userId="b9148588-e694-4445-9765-2c9aad6149ce" providerId="ADAL" clId="{6C6D82B8-3BDF-4E45-A3E4-52E29FF9367F}" dt="2021-04-03T00:39:44.967" v="1269" actId="20577"/>
          <ac:spMkLst>
            <pc:docMk/>
            <pc:sldMk cId="3564529527" sldId="265"/>
            <ac:spMk id="10" creationId="{517D3536-6B4F-FA4A-AD44-48FAD64C29DD}"/>
          </ac:spMkLst>
        </pc:spChg>
        <pc:graphicFrameChg chg="del">
          <ac:chgData name="Kau, Derchang" userId="b9148588-e694-4445-9765-2c9aad6149ce" providerId="ADAL" clId="{6C6D82B8-3BDF-4E45-A3E4-52E29FF9367F}" dt="2021-04-03T00:29:06.200" v="1002" actId="478"/>
          <ac:graphicFrameMkLst>
            <pc:docMk/>
            <pc:sldMk cId="3564529527" sldId="265"/>
            <ac:graphicFrameMk id="2" creationId="{4E5D490B-20E7-A44F-A765-9735142E482A}"/>
          </ac:graphicFrameMkLst>
        </pc:graphicFrameChg>
        <pc:graphicFrameChg chg="mod modGraphic">
          <ac:chgData name="Kau, Derchang" userId="b9148588-e694-4445-9765-2c9aad6149ce" providerId="ADAL" clId="{6C6D82B8-3BDF-4E45-A3E4-52E29FF9367F}" dt="2021-04-03T00:35:24.428" v="1122" actId="58"/>
          <ac:graphicFrameMkLst>
            <pc:docMk/>
            <pc:sldMk cId="3564529527" sldId="265"/>
            <ac:graphicFrameMk id="7" creationId="{6C4A2FB2-F978-0C4C-A15E-B3F6051DF3FC}"/>
          </ac:graphicFrameMkLst>
        </pc:graphicFrameChg>
      </pc:sldChg>
      <pc:sldChg chg="addSp delSp modSp add mod ord">
        <pc:chgData name="Kau, Derchang" userId="b9148588-e694-4445-9765-2c9aad6149ce" providerId="ADAL" clId="{6C6D82B8-3BDF-4E45-A3E4-52E29FF9367F}" dt="2021-04-11T01:09:52.043" v="1442" actId="1076"/>
        <pc:sldMkLst>
          <pc:docMk/>
          <pc:sldMk cId="2843625873" sldId="266"/>
        </pc:sldMkLst>
        <pc:spChg chg="del">
          <ac:chgData name="Kau, Derchang" userId="b9148588-e694-4445-9765-2c9aad6149ce" providerId="ADAL" clId="{6C6D82B8-3BDF-4E45-A3E4-52E29FF9367F}" dt="2021-04-03T00:21:03.104" v="655" actId="478"/>
          <ac:spMkLst>
            <pc:docMk/>
            <pc:sldMk cId="2843625873" sldId="266"/>
            <ac:spMk id="3" creationId="{3E777E09-5B88-5842-8C34-4C186FEB1188}"/>
          </ac:spMkLst>
        </pc:spChg>
        <pc:spChg chg="mod">
          <ac:chgData name="Kau, Derchang" userId="b9148588-e694-4445-9765-2c9aad6149ce" providerId="ADAL" clId="{6C6D82B8-3BDF-4E45-A3E4-52E29FF9367F}" dt="2021-04-03T00:21:41.082" v="674"/>
          <ac:spMkLst>
            <pc:docMk/>
            <pc:sldMk cId="2843625873" sldId="266"/>
            <ac:spMk id="4" creationId="{D71428D3-5B7F-9645-95B3-29F147F1E9F2}"/>
          </ac:spMkLst>
        </pc:spChg>
        <pc:spChg chg="mod">
          <ac:chgData name="Kau, Derchang" userId="b9148588-e694-4445-9765-2c9aad6149ce" providerId="ADAL" clId="{6C6D82B8-3BDF-4E45-A3E4-52E29FF9367F}" dt="2021-04-03T00:21:55.713" v="677" actId="208"/>
          <ac:spMkLst>
            <pc:docMk/>
            <pc:sldMk cId="2843625873" sldId="266"/>
            <ac:spMk id="6" creationId="{A801ED11-25D0-EC43-BBAA-B15AE69FC835}"/>
          </ac:spMkLst>
        </pc:spChg>
        <pc:spChg chg="mod">
          <ac:chgData name="Kau, Derchang" userId="b9148588-e694-4445-9765-2c9aad6149ce" providerId="ADAL" clId="{6C6D82B8-3BDF-4E45-A3E4-52E29FF9367F}" dt="2021-04-03T00:21:41.082" v="674"/>
          <ac:spMkLst>
            <pc:docMk/>
            <pc:sldMk cId="2843625873" sldId="266"/>
            <ac:spMk id="7" creationId="{6692D5C6-3532-E34E-9320-12DEC140EB38}"/>
          </ac:spMkLst>
        </pc:spChg>
        <pc:spChg chg="mod">
          <ac:chgData name="Kau, Derchang" userId="b9148588-e694-4445-9765-2c9aad6149ce" providerId="ADAL" clId="{6C6D82B8-3BDF-4E45-A3E4-52E29FF9367F}" dt="2021-04-03T00:21:41.082" v="674"/>
          <ac:spMkLst>
            <pc:docMk/>
            <pc:sldMk cId="2843625873" sldId="266"/>
            <ac:spMk id="10" creationId="{50F2328B-9276-0D42-82C2-96159D4ACDAE}"/>
          </ac:spMkLst>
        </pc:spChg>
        <pc:spChg chg="mod">
          <ac:chgData name="Kau, Derchang" userId="b9148588-e694-4445-9765-2c9aad6149ce" providerId="ADAL" clId="{6C6D82B8-3BDF-4E45-A3E4-52E29FF9367F}" dt="2021-04-03T00:21:41.082" v="674"/>
          <ac:spMkLst>
            <pc:docMk/>
            <pc:sldMk cId="2843625873" sldId="266"/>
            <ac:spMk id="11" creationId="{0B473F6F-50ED-3D4A-AA5B-E08CFB8E1779}"/>
          </ac:spMkLst>
        </pc:spChg>
        <pc:spChg chg="mod">
          <ac:chgData name="Kau, Derchang" userId="b9148588-e694-4445-9765-2c9aad6149ce" providerId="ADAL" clId="{6C6D82B8-3BDF-4E45-A3E4-52E29FF9367F}" dt="2021-04-03T00:21:41.082" v="674"/>
          <ac:spMkLst>
            <pc:docMk/>
            <pc:sldMk cId="2843625873" sldId="266"/>
            <ac:spMk id="12" creationId="{464EACF0-C9BB-8047-BA61-CB7ACCAB6125}"/>
          </ac:spMkLst>
        </pc:spChg>
        <pc:spChg chg="mod">
          <ac:chgData name="Kau, Derchang" userId="b9148588-e694-4445-9765-2c9aad6149ce" providerId="ADAL" clId="{6C6D82B8-3BDF-4E45-A3E4-52E29FF9367F}" dt="2021-04-11T01:09:52.043" v="1442" actId="1076"/>
          <ac:spMkLst>
            <pc:docMk/>
            <pc:sldMk cId="2843625873" sldId="266"/>
            <ac:spMk id="13" creationId="{BBF78589-89AA-5849-B339-0353411F7596}"/>
          </ac:spMkLst>
        </pc:spChg>
        <pc:spChg chg="mod">
          <ac:chgData name="Kau, Derchang" userId="b9148588-e694-4445-9765-2c9aad6149ce" providerId="ADAL" clId="{6C6D82B8-3BDF-4E45-A3E4-52E29FF9367F}" dt="2021-04-11T01:08:15.597" v="1423" actId="20577"/>
          <ac:spMkLst>
            <pc:docMk/>
            <pc:sldMk cId="2843625873" sldId="266"/>
            <ac:spMk id="14" creationId="{7B70B1CF-8DAC-1341-ABF3-35F36E77DB75}"/>
          </ac:spMkLst>
        </pc:spChg>
        <pc:spChg chg="del">
          <ac:chgData name="Kau, Derchang" userId="b9148588-e694-4445-9765-2c9aad6149ce" providerId="ADAL" clId="{6C6D82B8-3BDF-4E45-A3E4-52E29FF9367F}" dt="2021-04-03T00:21:05.353" v="656" actId="478"/>
          <ac:spMkLst>
            <pc:docMk/>
            <pc:sldMk cId="2843625873" sldId="266"/>
            <ac:spMk id="15" creationId="{329567F7-A9F4-774F-AD14-C77545528529}"/>
          </ac:spMkLst>
        </pc:spChg>
        <pc:spChg chg="add mod">
          <ac:chgData name="Kau, Derchang" userId="b9148588-e694-4445-9765-2c9aad6149ce" providerId="ADAL" clId="{6C6D82B8-3BDF-4E45-A3E4-52E29FF9367F}" dt="2021-04-11T01:09:01.297" v="1440" actId="207"/>
          <ac:spMkLst>
            <pc:docMk/>
            <pc:sldMk cId="2843625873" sldId="266"/>
            <ac:spMk id="16" creationId="{222E49DA-58F5-3648-9B9E-9609E7C2A23E}"/>
          </ac:spMkLst>
        </pc:spChg>
        <pc:spChg chg="del">
          <ac:chgData name="Kau, Derchang" userId="b9148588-e694-4445-9765-2c9aad6149ce" providerId="ADAL" clId="{6C6D82B8-3BDF-4E45-A3E4-52E29FF9367F}" dt="2021-04-03T00:21:23.746" v="666" actId="478"/>
          <ac:spMkLst>
            <pc:docMk/>
            <pc:sldMk cId="2843625873" sldId="266"/>
            <ac:spMk id="16" creationId="{9F2D90D1-B6A5-C64D-8FB7-48580C8DB3F3}"/>
          </ac:spMkLst>
        </pc:spChg>
        <pc:spChg chg="del">
          <ac:chgData name="Kau, Derchang" userId="b9148588-e694-4445-9765-2c9aad6149ce" providerId="ADAL" clId="{6C6D82B8-3BDF-4E45-A3E4-52E29FF9367F}" dt="2021-04-03T00:21:26.425" v="667" actId="478"/>
          <ac:spMkLst>
            <pc:docMk/>
            <pc:sldMk cId="2843625873" sldId="266"/>
            <ac:spMk id="17" creationId="{98358B02-B0AE-2242-955A-F2D6A4E1C030}"/>
          </ac:spMkLst>
        </pc:spChg>
        <pc:spChg chg="add mod">
          <ac:chgData name="Kau, Derchang" userId="b9148588-e694-4445-9765-2c9aad6149ce" providerId="ADAL" clId="{6C6D82B8-3BDF-4E45-A3E4-52E29FF9367F}" dt="2021-04-03T00:26:28.257" v="949" actId="20577"/>
          <ac:spMkLst>
            <pc:docMk/>
            <pc:sldMk cId="2843625873" sldId="266"/>
            <ac:spMk id="18" creationId="{AFF3B9C3-DAB2-3F48-9333-3D1FD3EFB79B}"/>
          </ac:spMkLst>
        </pc:spChg>
        <pc:spChg chg="add mod">
          <ac:chgData name="Kau, Derchang" userId="b9148588-e694-4445-9765-2c9aad6149ce" providerId="ADAL" clId="{6C6D82B8-3BDF-4E45-A3E4-52E29FF9367F}" dt="2021-04-03T00:24:38.470" v="881" actId="208"/>
          <ac:spMkLst>
            <pc:docMk/>
            <pc:sldMk cId="2843625873" sldId="266"/>
            <ac:spMk id="19" creationId="{A4C7BEAF-BCA3-904C-B12C-03615913CA75}"/>
          </ac:spMkLst>
        </pc:spChg>
        <pc:grpChg chg="mod">
          <ac:chgData name="Kau, Derchang" userId="b9148588-e694-4445-9765-2c9aad6149ce" providerId="ADAL" clId="{6C6D82B8-3BDF-4E45-A3E4-52E29FF9367F}" dt="2021-04-03T00:21:41.082" v="674"/>
          <ac:grpSpMkLst>
            <pc:docMk/>
            <pc:sldMk cId="2843625873" sldId="266"/>
            <ac:grpSpMk id="2" creationId="{9ECA1508-2251-164F-BDE8-0EF827A5F5EE}"/>
          </ac:grpSpMkLst>
        </pc:grpChg>
        <pc:cxnChg chg="mod">
          <ac:chgData name="Kau, Derchang" userId="b9148588-e694-4445-9765-2c9aad6149ce" providerId="ADAL" clId="{6C6D82B8-3BDF-4E45-A3E4-52E29FF9367F}" dt="2021-04-03T00:21:41.082" v="674"/>
          <ac:cxnSpMkLst>
            <pc:docMk/>
            <pc:sldMk cId="2843625873" sldId="266"/>
            <ac:cxnSpMk id="5" creationId="{949FB826-44EE-A64D-A3FD-BB380C1361B7}"/>
          </ac:cxnSpMkLst>
        </pc:cxnChg>
        <pc:cxnChg chg="mod">
          <ac:chgData name="Kau, Derchang" userId="b9148588-e694-4445-9765-2c9aad6149ce" providerId="ADAL" clId="{6C6D82B8-3BDF-4E45-A3E4-52E29FF9367F}" dt="2021-04-03T00:21:41.082" v="674"/>
          <ac:cxnSpMkLst>
            <pc:docMk/>
            <pc:sldMk cId="2843625873" sldId="266"/>
            <ac:cxnSpMk id="8" creationId="{6F572950-A8BF-9142-B129-908ECA970B5C}"/>
          </ac:cxnSpMkLst>
        </pc:cxnChg>
        <pc:cxnChg chg="mod">
          <ac:chgData name="Kau, Derchang" userId="b9148588-e694-4445-9765-2c9aad6149ce" providerId="ADAL" clId="{6C6D82B8-3BDF-4E45-A3E4-52E29FF9367F}" dt="2021-04-11T01:09:43.749" v="1441" actId="14100"/>
          <ac:cxnSpMkLst>
            <pc:docMk/>
            <pc:sldMk cId="2843625873" sldId="266"/>
            <ac:cxnSpMk id="9" creationId="{DED247BC-A168-FA46-A30B-9DD56286E516}"/>
          </ac:cxnSpMkLst>
        </pc:cxnChg>
      </pc:sldChg>
      <pc:sldChg chg="addSp delSp modSp new mod modClrScheme chgLayout">
        <pc:chgData name="Kau, Derchang" userId="b9148588-e694-4445-9765-2c9aad6149ce" providerId="ADAL" clId="{6C6D82B8-3BDF-4E45-A3E4-52E29FF9367F}" dt="2021-04-08T00:55:14.353" v="1415" actId="20577"/>
        <pc:sldMkLst>
          <pc:docMk/>
          <pc:sldMk cId="1289494165" sldId="267"/>
        </pc:sldMkLst>
        <pc:spChg chg="add mod">
          <ac:chgData name="Kau, Derchang" userId="b9148588-e694-4445-9765-2c9aad6149ce" providerId="ADAL" clId="{6C6D82B8-3BDF-4E45-A3E4-52E29FF9367F}" dt="2021-04-07T21:38:16.972" v="1358" actId="20577"/>
          <ac:spMkLst>
            <pc:docMk/>
            <pc:sldMk cId="1289494165" sldId="267"/>
            <ac:spMk id="3" creationId="{D7C0062A-E4FF-C843-86A0-DE6890FA3850}"/>
          </ac:spMkLst>
        </pc:spChg>
        <pc:spChg chg="add mod ord">
          <ac:chgData name="Kau, Derchang" userId="b9148588-e694-4445-9765-2c9aad6149ce" providerId="ADAL" clId="{6C6D82B8-3BDF-4E45-A3E4-52E29FF9367F}" dt="2021-04-07T21:34:27.413" v="1343" actId="20577"/>
          <ac:spMkLst>
            <pc:docMk/>
            <pc:sldMk cId="1289494165" sldId="267"/>
            <ac:spMk id="6" creationId="{906B3277-E706-9C47-BDF1-AB4167A526D0}"/>
          </ac:spMkLst>
        </pc:spChg>
        <pc:graphicFrameChg chg="add mod modGraphic">
          <ac:chgData name="Kau, Derchang" userId="b9148588-e694-4445-9765-2c9aad6149ce" providerId="ADAL" clId="{6C6D82B8-3BDF-4E45-A3E4-52E29FF9367F}" dt="2021-04-08T00:55:14.353" v="1415" actId="20577"/>
          <ac:graphicFrameMkLst>
            <pc:docMk/>
            <pc:sldMk cId="1289494165" sldId="267"/>
            <ac:graphicFrameMk id="2" creationId="{3D4B2BF4-D17D-EF4D-9891-CD6842C9D2E5}"/>
          </ac:graphicFrameMkLst>
        </pc:graphicFrameChg>
        <pc:graphicFrameChg chg="add del mod">
          <ac:chgData name="Kau, Derchang" userId="b9148588-e694-4445-9765-2c9aad6149ce" providerId="ADAL" clId="{6C6D82B8-3BDF-4E45-A3E4-52E29FF9367F}" dt="2021-04-07T21:33:49.706" v="1298" actId="478"/>
          <ac:graphicFrameMkLst>
            <pc:docMk/>
            <pc:sldMk cId="1289494165" sldId="267"/>
            <ac:graphicFrameMk id="4" creationId="{E4B0114F-6B8B-714E-8713-CA0B490B3378}"/>
          </ac:graphicFrameMkLst>
        </pc:graphicFrameChg>
        <pc:graphicFrameChg chg="add mod modGraphic">
          <ac:chgData name="Kau, Derchang" userId="b9148588-e694-4445-9765-2c9aad6149ce" providerId="ADAL" clId="{6C6D82B8-3BDF-4E45-A3E4-52E29FF9367F}" dt="2021-04-07T21:38:48.758" v="1383"/>
          <ac:graphicFrameMkLst>
            <pc:docMk/>
            <pc:sldMk cId="1289494165" sldId="267"/>
            <ac:graphicFrameMk id="5" creationId="{0A2900B1-E130-BE4D-B046-C7F911C3E3B6}"/>
          </ac:graphicFrameMkLst>
        </pc:graphicFrameChg>
      </pc:sldChg>
      <pc:sldChg chg="add del">
        <pc:chgData name="Kau, Derchang" userId="b9148588-e694-4445-9765-2c9aad6149ce" providerId="ADAL" clId="{6C6D82B8-3BDF-4E45-A3E4-52E29FF9367F}" dt="2021-04-07T21:35:09.241" v="1345"/>
        <pc:sldMkLst>
          <pc:docMk/>
          <pc:sldMk cId="2091439015" sldId="3587"/>
        </pc:sldMkLst>
      </pc:sldChg>
      <pc:sldChg chg="add">
        <pc:chgData name="Kau, Derchang" userId="b9148588-e694-4445-9765-2c9aad6149ce" providerId="ADAL" clId="{6C6D82B8-3BDF-4E45-A3E4-52E29FF9367F}" dt="2021-04-07T21:35:14.706" v="1346"/>
        <pc:sldMkLst>
          <pc:docMk/>
          <pc:sldMk cId="3385322054" sldId="3587"/>
        </pc:sldMkLst>
      </pc:sldChg>
    </pc:docChg>
  </pc:docChgLst>
  <pc:docChgLst>
    <pc:chgData name="Kapoor, Divesh" userId="2938de8a-1839-4bbf-bb57-8164f4e91a79" providerId="ADAL" clId="{3CB458B6-4CD5-480A-B1ED-AF89D0651400}"/>
    <pc:docChg chg="undo custSel addSld delSld modSld">
      <pc:chgData name="Kapoor, Divesh" userId="2938de8a-1839-4bbf-bb57-8164f4e91a79" providerId="ADAL" clId="{3CB458B6-4CD5-480A-B1ED-AF89D0651400}" dt="2021-04-05T20:46:14.477" v="75" actId="1076"/>
      <pc:docMkLst>
        <pc:docMk/>
      </pc:docMkLst>
      <pc:sldChg chg="modSp mod">
        <pc:chgData name="Kapoor, Divesh" userId="2938de8a-1839-4bbf-bb57-8164f4e91a79" providerId="ADAL" clId="{3CB458B6-4CD5-480A-B1ED-AF89D0651400}" dt="2021-04-05T20:33:23.581" v="70" actId="14734"/>
        <pc:sldMkLst>
          <pc:docMk/>
          <pc:sldMk cId="1220266815" sldId="259"/>
        </pc:sldMkLst>
        <pc:graphicFrameChg chg="modGraphic">
          <ac:chgData name="Kapoor, Divesh" userId="2938de8a-1839-4bbf-bb57-8164f4e91a79" providerId="ADAL" clId="{3CB458B6-4CD5-480A-B1ED-AF89D0651400}" dt="2021-04-05T20:33:23.581" v="70" actId="14734"/>
          <ac:graphicFrameMkLst>
            <pc:docMk/>
            <pc:sldMk cId="1220266815" sldId="259"/>
            <ac:graphicFrameMk id="6" creationId="{16C2E6D8-6CD3-6848-8192-8293D4878A27}"/>
          </ac:graphicFrameMkLst>
        </pc:graphicFrameChg>
      </pc:sldChg>
      <pc:sldChg chg="modSp mod">
        <pc:chgData name="Kapoor, Divesh" userId="2938de8a-1839-4bbf-bb57-8164f4e91a79" providerId="ADAL" clId="{3CB458B6-4CD5-480A-B1ED-AF89D0651400}" dt="2021-04-05T20:46:14.477" v="75" actId="1076"/>
        <pc:sldMkLst>
          <pc:docMk/>
          <pc:sldMk cId="1388438837" sldId="260"/>
        </pc:sldMkLst>
        <pc:graphicFrameChg chg="mod">
          <ac:chgData name="Kapoor, Divesh" userId="2938de8a-1839-4bbf-bb57-8164f4e91a79" providerId="ADAL" clId="{3CB458B6-4CD5-480A-B1ED-AF89D0651400}" dt="2021-04-05T20:46:14.477" v="75" actId="1076"/>
          <ac:graphicFrameMkLst>
            <pc:docMk/>
            <pc:sldMk cId="1388438837" sldId="260"/>
            <ac:graphicFrameMk id="6" creationId="{695A2CB0-C4B8-EE43-A9D7-29398EAACC55}"/>
          </ac:graphicFrameMkLst>
        </pc:graphicFrameChg>
        <pc:graphicFrameChg chg="mod">
          <ac:chgData name="Kapoor, Divesh" userId="2938de8a-1839-4bbf-bb57-8164f4e91a79" providerId="ADAL" clId="{3CB458B6-4CD5-480A-B1ED-AF89D0651400}" dt="2021-04-05T20:46:14.477" v="75" actId="1076"/>
          <ac:graphicFrameMkLst>
            <pc:docMk/>
            <pc:sldMk cId="1388438837" sldId="260"/>
            <ac:graphicFrameMk id="7" creationId="{6C4A2FB2-F978-0C4C-A15E-B3F6051DF3FC}"/>
          </ac:graphicFrameMkLst>
        </pc:graphicFrameChg>
      </pc:sldChg>
      <pc:sldChg chg="modSp mod">
        <pc:chgData name="Kapoor, Divesh" userId="2938de8a-1839-4bbf-bb57-8164f4e91a79" providerId="ADAL" clId="{3CB458B6-4CD5-480A-B1ED-AF89D0651400}" dt="2021-04-02T00:07:55.018" v="52" actId="207"/>
        <pc:sldMkLst>
          <pc:docMk/>
          <pc:sldMk cId="139812906" sldId="261"/>
        </pc:sldMkLst>
        <pc:graphicFrameChg chg="modGraphic">
          <ac:chgData name="Kapoor, Divesh" userId="2938de8a-1839-4bbf-bb57-8164f4e91a79" providerId="ADAL" clId="{3CB458B6-4CD5-480A-B1ED-AF89D0651400}" dt="2021-04-02T00:07:55.018" v="52" actId="207"/>
          <ac:graphicFrameMkLst>
            <pc:docMk/>
            <pc:sldMk cId="139812906" sldId="261"/>
            <ac:graphicFrameMk id="5" creationId="{6A161A67-E8B3-E54C-B1A7-B7A83783B7EE}"/>
          </ac:graphicFrameMkLst>
        </pc:graphicFrameChg>
      </pc:sldChg>
      <pc:sldChg chg="modSp mod">
        <pc:chgData name="Kapoor, Divesh" userId="2938de8a-1839-4bbf-bb57-8164f4e91a79" providerId="ADAL" clId="{3CB458B6-4CD5-480A-B1ED-AF89D0651400}" dt="2021-04-05T20:36:23.229" v="74" actId="6549"/>
        <pc:sldMkLst>
          <pc:docMk/>
          <pc:sldMk cId="3218483246" sldId="263"/>
        </pc:sldMkLst>
        <pc:spChg chg="mod">
          <ac:chgData name="Kapoor, Divesh" userId="2938de8a-1839-4bbf-bb57-8164f4e91a79" providerId="ADAL" clId="{3CB458B6-4CD5-480A-B1ED-AF89D0651400}" dt="2021-04-05T20:36:19.364" v="71" actId="1076"/>
          <ac:spMkLst>
            <pc:docMk/>
            <pc:sldMk cId="3218483246" sldId="263"/>
            <ac:spMk id="8" creationId="{0834AFF1-44A9-3241-A675-9FCABFD6D882}"/>
          </ac:spMkLst>
        </pc:spChg>
        <pc:spChg chg="mod">
          <ac:chgData name="Kapoor, Divesh" userId="2938de8a-1839-4bbf-bb57-8164f4e91a79" providerId="ADAL" clId="{3CB458B6-4CD5-480A-B1ED-AF89D0651400}" dt="2021-04-05T20:36:23.229" v="74" actId="6549"/>
          <ac:spMkLst>
            <pc:docMk/>
            <pc:sldMk cId="3218483246" sldId="263"/>
            <ac:spMk id="9" creationId="{25AA5234-2AB7-B542-87AA-6669BCA527BF}"/>
          </ac:spMkLst>
        </pc:spChg>
      </pc:sldChg>
      <pc:sldChg chg="addSp modSp new del mod">
        <pc:chgData name="Kapoor, Divesh" userId="2938de8a-1839-4bbf-bb57-8164f4e91a79" providerId="ADAL" clId="{3CB458B6-4CD5-480A-B1ED-AF89D0651400}" dt="2021-04-02T00:15:02.666" v="68" actId="47"/>
        <pc:sldMkLst>
          <pc:docMk/>
          <pc:sldMk cId="3475409378" sldId="263"/>
        </pc:sldMkLst>
        <pc:graphicFrameChg chg="add mod">
          <ac:chgData name="Kapoor, Divesh" userId="2938de8a-1839-4bbf-bb57-8164f4e91a79" providerId="ADAL" clId="{3CB458B6-4CD5-480A-B1ED-AF89D0651400}" dt="2021-04-02T00:04:21.204" v="2" actId="1076"/>
          <ac:graphicFrameMkLst>
            <pc:docMk/>
            <pc:sldMk cId="3475409378" sldId="263"/>
            <ac:graphicFrameMk id="2" creationId="{4516C728-AE6B-43ED-906F-B1C8E1A706A4}"/>
          </ac:graphicFrameMkLst>
        </pc:graphicFrameChg>
        <pc:graphicFrameChg chg="add mod modGraphic">
          <ac:chgData name="Kapoor, Divesh" userId="2938de8a-1839-4bbf-bb57-8164f4e91a79" providerId="ADAL" clId="{3CB458B6-4CD5-480A-B1ED-AF89D0651400}" dt="2021-04-02T00:14:30.855" v="67" actId="20577"/>
          <ac:graphicFrameMkLst>
            <pc:docMk/>
            <pc:sldMk cId="3475409378" sldId="263"/>
            <ac:graphicFrameMk id="3" creationId="{05D3877F-FA57-4703-8632-353F7B2EB3B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D19FA-9CDC-DD43-9586-C83F6C5740B7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55625-0F89-4544-84E1-43CC09BD1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47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626917-2B26-47E1-ACEF-38364DEB354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44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73FFB-ABF6-AA40-B7AC-D0F6FA6C3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60A77-E332-D240-98D8-F536C402B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1B64B-426D-5347-9EE5-ABE3301A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FB547-BA42-A446-A9D4-E3697AE27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0FB4D-C7FA-5149-AC99-2295B25E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192FA-0B02-1B48-8122-81DDB8116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80FD58-F63C-1B42-9C54-8C0CE38AF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93AF8-D911-4440-8EA1-D9E337AD6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E08E5-E77C-4947-9CC2-FC0DBF941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4CB1A-ABE9-2D48-9CA2-548E1E9D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76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5ADF92-D479-4E49-80F8-82AE33258F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798B3-F031-5245-A7DB-606BCEC07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66CDD-A8BC-B24E-B8A1-FC4D31F7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9BFEF-7A9B-9C4A-9FA0-E4A9C2AC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73FE5-F0B6-D946-A684-C0D08597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8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15DB4-0393-4D44-A4E0-34FF42586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4422-CA2D-2941-A90F-ACD2707F9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3DFB9-1500-A247-A36F-5A49021C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F296E-3EBD-B045-8E37-045B888DD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0AD32-41E3-0040-9005-B2C57699C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3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88796-B697-4244-AA4E-20F4CC75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15038-9C50-D147-A858-85922B722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0F70E-B642-A848-A1C4-DBC81F6C3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0D3FE-0DC6-B843-8A3E-6CDB7DEDD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8946E-AF45-2B48-AD4E-2E02723F7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8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703DE-B605-FD47-B86D-388B04D4E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F8AC4-D334-CC43-ABC6-FCBBC0FFE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C9CC74-F45A-7A45-915D-01FD0786B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97C91-A1FA-6B47-B500-863D22A7D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BA8552-8C69-3045-AA56-299EF248C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1F8C8-4010-3C44-8CE1-C0F938ABF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4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F5AD9-B4BD-3D47-9DBA-B426CFCF8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708C9-4A86-9149-827D-08D0A2D72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984BF-51F9-054B-B392-1F27E8E49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6875C4-A982-F645-9A8C-C7944AC9F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EDAE3B-2253-C444-B9D2-A3091234F3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1191A6-E048-4C46-A41A-66723CCB5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54FF31-062D-9D4E-9BA0-AAE9A65ED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AD296F-C54F-2746-9EAC-538E378B0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3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AD93D-594F-C74C-A1DA-541C55F6B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C06E2-6B42-8D4A-870C-ACDF3D99B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8DA229-36E8-A546-AC21-BB31E0A7C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45A85-998E-8442-B119-8CA398C93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3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B4C49C-0647-7F48-B766-907C99C4C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781EEA-B6EC-0345-AA94-BCA80F677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A57E4-8587-314C-AE93-C050B607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91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D288-9222-BC40-8DE6-245F86E6F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B478C-5B4F-614A-9082-1ECD65EB2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D0EBD-46BE-D24C-9DDB-C2843DBFA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3E9AF-A520-DB4D-87EC-E2A4F3490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8E81E-3971-7641-AC01-F3BFE186E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EF4FA-ABD4-0E4B-8D5A-7FFEFB7A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5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53410-016A-5E43-8259-B9358353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DCAD63-2EF9-3041-BD2B-31EC7DC7E4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E15AB-D27B-554B-AF50-3291F5A8F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5D5F1-05C3-A84A-87AB-7CA8F8545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68C297-53D3-F840-A4A3-8F4D0CDB6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B279A-EB7C-1D43-94B2-A97C213A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8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62BF61-D4D8-9640-8998-109327C78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02FB9-2A20-D448-850D-3BD035D5E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46938-F441-3545-8FA0-01C4EFA06E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A3CA5-335C-D34A-9995-7140F7551A44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60C3F-6AC4-4646-BB05-1C6DA1F3B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0CB99-92F8-3044-969E-E3C2B49490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94530-D4AA-8943-9276-0570E48AE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4E5D490B-20E7-A44F-A765-9735142E4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317208"/>
              </p:ext>
            </p:extLst>
          </p:nvPr>
        </p:nvGraphicFramePr>
        <p:xfrm>
          <a:off x="1044862" y="3429000"/>
          <a:ext cx="9027275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(today)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1.4E13@86KeV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7E13@45KeV Tilt45/Twist22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8E13@400KeV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31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4.5E12@86KeV</a:t>
                      </a:r>
                    </a:p>
                    <a:p>
                      <a:r>
                        <a:rPr lang="en-US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64E61B-4782-DA44-892B-4B25AC53E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147930"/>
              </p:ext>
            </p:extLst>
          </p:nvPr>
        </p:nvGraphicFramePr>
        <p:xfrm>
          <a:off x="1044862" y="298103"/>
          <a:ext cx="90272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ATF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4.5E12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Tilt30/Twist0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B</a:t>
                      </a:r>
                      <a:r>
                        <a:rPr lang="en-US" baseline="30000"/>
                        <a:t>11</a:t>
                      </a:r>
                      <a:r>
                        <a:rPr lang="en-US"/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70677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8E6F6D-00B8-4B4F-80CB-14E1DCA07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99364"/>
            <a:ext cx="10515600" cy="1260533"/>
          </a:xfrm>
        </p:spPr>
        <p:txBody>
          <a:bodyPr>
            <a:normAutofit fontScale="70000" lnSpcReduction="20000"/>
          </a:bodyPr>
          <a:lstStyle/>
          <a:p>
            <a:r>
              <a:rPr lang="en-US">
                <a:solidFill>
                  <a:schemeClr val="tx1"/>
                </a:solidFill>
              </a:rPr>
              <a:t>ATF POR; 3 masks: well/pts/Vt, </a:t>
            </a:r>
            <a:r>
              <a:rPr lang="en-US" err="1">
                <a:solidFill>
                  <a:schemeClr val="tx1"/>
                </a:solidFill>
              </a:rPr>
              <a:t>Enh</a:t>
            </a:r>
            <a:r>
              <a:rPr lang="en-US">
                <a:solidFill>
                  <a:schemeClr val="tx1"/>
                </a:solidFill>
              </a:rPr>
              <a:t> and Tip, one each </a:t>
            </a:r>
          </a:p>
          <a:p>
            <a:r>
              <a:rPr lang="en-US">
                <a:solidFill>
                  <a:schemeClr val="tx1"/>
                </a:solidFill>
              </a:rPr>
              <a:t>BWF is TCAD best projected targets for Q2 silicon validation and for experimental process file. </a:t>
            </a:r>
          </a:p>
          <a:p>
            <a:r>
              <a:rPr lang="en-US" err="1">
                <a:solidFill>
                  <a:schemeClr val="tx1"/>
                </a:solidFill>
              </a:rPr>
              <a:t>Enh</a:t>
            </a:r>
            <a:r>
              <a:rPr lang="en-US">
                <a:solidFill>
                  <a:schemeClr val="tx1"/>
                </a:solidFill>
              </a:rPr>
              <a:t> Imp. to be finalized this week.; 5 masks if we integrated all in one piece of silicon.</a:t>
            </a:r>
          </a:p>
          <a:p>
            <a:r>
              <a:rPr lang="en-US">
                <a:solidFill>
                  <a:schemeClr val="tx1"/>
                </a:solidFill>
              </a:rPr>
              <a:t>To reduce Vt roll-off, tighter control, SVT will use As for super-steep retrograde (SSR) channel doping  </a:t>
            </a:r>
          </a:p>
        </p:txBody>
      </p:sp>
    </p:spTree>
    <p:extLst>
      <p:ext uri="{BB962C8B-B14F-4D97-AF65-F5344CB8AC3E}">
        <p14:creationId xmlns:p14="http://schemas.microsoft.com/office/powerpoint/2010/main" val="1972544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D4B2BF4-D17D-EF4D-9891-CD6842C9D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740093"/>
              </p:ext>
            </p:extLst>
          </p:nvPr>
        </p:nvGraphicFramePr>
        <p:xfrm>
          <a:off x="1001642" y="4294606"/>
          <a:ext cx="10817085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2536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1494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235091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01421">
                  <a:extLst>
                    <a:ext uri="{9D8B030D-6E8A-4147-A177-3AD203B41FA5}">
                      <a16:colId xmlns:a16="http://schemas.microsoft.com/office/drawing/2014/main" val="1302889931"/>
                    </a:ext>
                  </a:extLst>
                </a:gridCol>
                <a:gridCol w="1936543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TCAD SIM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 @ 5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235±20nm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1.0E12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1.5E13@200KeV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1.2E13@86KeV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Tilt45/Twist22 X4</a:t>
                      </a:r>
                    </a:p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2E13@75KeV tile 0°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 @ 7.6/9.7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6E13@400KeV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LVT @ 9.7/12</a:t>
                      </a:r>
                      <a:r>
                        <a:rPr lang="en-US">
                          <a:solidFill>
                            <a:schemeClr val="tx1"/>
                          </a:solidFill>
                          <a:latin typeface="Symbol" pitchFamily="2" charset="2"/>
                        </a:rPr>
                        <a:t>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7C0062A-E4FF-C843-86A0-DE6890FA3850}"/>
              </a:ext>
            </a:extLst>
          </p:cNvPr>
          <p:cNvSpPr txBox="1"/>
          <p:nvPr/>
        </p:nvSpPr>
        <p:spPr>
          <a:xfrm rot="16200000">
            <a:off x="-476521" y="4748359"/>
            <a:ext cx="23348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/>
              <a:t>4/6/2021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2900B1-E130-BE4D-B046-C7F911C3E3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999769"/>
              </p:ext>
            </p:extLst>
          </p:nvPr>
        </p:nvGraphicFramePr>
        <p:xfrm>
          <a:off x="1001642" y="1529950"/>
          <a:ext cx="854577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32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68388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2191871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1118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ATF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 @ 7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  <a:endParaRPr lang="en-US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4.5E12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Tilt30/Twist0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 @ 9.7/12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LVT @ 9.7/12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B</a:t>
                      </a:r>
                      <a:r>
                        <a:rPr lang="en-US" baseline="30000"/>
                        <a:t>11</a:t>
                      </a:r>
                      <a:r>
                        <a:rPr lang="en-US"/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70677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906B3277-E706-9C47-BDF1-AB4167A52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PHV</a:t>
            </a:r>
          </a:p>
        </p:txBody>
      </p:sp>
    </p:spTree>
    <p:extLst>
      <p:ext uri="{BB962C8B-B14F-4D97-AF65-F5344CB8AC3E}">
        <p14:creationId xmlns:p14="http://schemas.microsoft.com/office/powerpoint/2010/main" val="1289494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B90416D-14BD-476D-B1B4-49C94006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7" y="109728"/>
            <a:ext cx="7909560" cy="496956"/>
          </a:xfrm>
        </p:spPr>
        <p:txBody>
          <a:bodyPr>
            <a:normAutofit/>
          </a:bodyPr>
          <a:lstStyle/>
          <a:p>
            <a:r>
              <a:rPr lang="en-US" sz="2400" b="1"/>
              <a:t>PHV pitch devices (20210406)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E8E092-3C6B-447A-B34C-B4A57EA78CCD}"/>
              </a:ext>
            </a:extLst>
          </p:cNvPr>
          <p:cNvSpPr txBox="1"/>
          <p:nvPr/>
        </p:nvSpPr>
        <p:spPr>
          <a:xfrm>
            <a:off x="5564124" y="21908"/>
            <a:ext cx="571042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2"/>
                </a:solidFill>
                <a:latin typeface="Neo Sans Intel"/>
                <a:cs typeface="Neo Sans Intel"/>
              </a:rPr>
              <a:t>Phosphorus ENH implant: </a:t>
            </a:r>
            <a:r>
              <a:rPr lang="en-US" sz="1400">
                <a:solidFill>
                  <a:srgbClr val="C00000"/>
                </a:solidFill>
                <a:latin typeface="Neo Sans Intel"/>
                <a:cs typeface="Neo Sans Intel"/>
              </a:rPr>
              <a:t>Ph 1e12, 86KeV (PHVLVT, PHVSVT, Pitch)</a:t>
            </a:r>
          </a:p>
          <a:p>
            <a:r>
              <a:rPr lang="en-US" sz="1400">
                <a:solidFill>
                  <a:schemeClr val="tx2"/>
                </a:solidFill>
                <a:latin typeface="Neo Sans Intel"/>
                <a:cs typeface="Neo Sans Intel"/>
              </a:rPr>
              <a:t>As ENH implant: </a:t>
            </a:r>
            <a:r>
              <a:rPr lang="en-US" sz="1400">
                <a:solidFill>
                  <a:srgbClr val="C00000"/>
                </a:solidFill>
                <a:latin typeface="Neo Sans Intel"/>
                <a:cs typeface="Neo Sans Intel"/>
              </a:rPr>
              <a:t>As 1.5e13, 200KeV </a:t>
            </a:r>
            <a:r>
              <a:rPr lang="en-US" sz="1400">
                <a:solidFill>
                  <a:schemeClr val="tx2"/>
                </a:solidFill>
                <a:latin typeface="Neo Sans Intel"/>
                <a:cs typeface="Neo Sans Intel"/>
              </a:rPr>
              <a:t>(PHVSVT and Pitch)</a:t>
            </a:r>
          </a:p>
          <a:p>
            <a:r>
              <a:rPr lang="en-US" sz="1400">
                <a:solidFill>
                  <a:schemeClr val="tx2"/>
                </a:solidFill>
                <a:latin typeface="Neo Sans Intel"/>
                <a:cs typeface="Neo Sans Intel"/>
              </a:rPr>
              <a:t>Phosphorus ENH implant: Ph </a:t>
            </a:r>
            <a:r>
              <a:rPr lang="en-US" sz="1400">
                <a:solidFill>
                  <a:srgbClr val="C00000"/>
                </a:solidFill>
                <a:latin typeface="Neo Sans Intel"/>
                <a:cs typeface="Neo Sans Intel"/>
              </a:rPr>
              <a:t>1.2e13, 86KeV</a:t>
            </a:r>
            <a:r>
              <a:rPr lang="en-US" sz="1400">
                <a:solidFill>
                  <a:schemeClr val="tx2"/>
                </a:solidFill>
                <a:latin typeface="Neo Sans Intel"/>
                <a:cs typeface="Neo Sans Intel"/>
              </a:rPr>
              <a:t> (Pitch)</a:t>
            </a:r>
          </a:p>
          <a:p>
            <a:r>
              <a:rPr lang="en-US" sz="1400">
                <a:solidFill>
                  <a:schemeClr val="tx2"/>
                </a:solidFill>
                <a:latin typeface="Neo Sans Intel"/>
                <a:cs typeface="Neo Sans Intel"/>
              </a:rPr>
              <a:t>PHV tip implant: BF2 5e13, 65KeV, tilt 45 twist 22</a:t>
            </a:r>
          </a:p>
          <a:p>
            <a:r>
              <a:rPr lang="en-US" sz="1400">
                <a:solidFill>
                  <a:schemeClr val="tx2"/>
                </a:solidFill>
                <a:latin typeface="Neo Sans Intel"/>
                <a:cs typeface="Neo Sans Intel"/>
              </a:rPr>
              <a:t>                               BF2 2e13, 75KeV, tilt 0, twist 0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F2AE4C-5371-4B2F-9737-B7F5A02530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79279"/>
            <a:ext cx="12192000" cy="470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322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64E61B-4782-DA44-892B-4B25AC53E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505146"/>
              </p:ext>
            </p:extLst>
          </p:nvPr>
        </p:nvGraphicFramePr>
        <p:xfrm>
          <a:off x="1044862" y="298103"/>
          <a:ext cx="90272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ATF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4.5E12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Tilt30/Twist0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B</a:t>
                      </a:r>
                      <a:r>
                        <a:rPr lang="en-US" baseline="30000"/>
                        <a:t>11</a:t>
                      </a:r>
                      <a:r>
                        <a:rPr lang="en-US"/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7067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A161A67-E8B3-E54C-B1A7-B7A83783B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683778"/>
              </p:ext>
            </p:extLst>
          </p:nvPr>
        </p:nvGraphicFramePr>
        <p:xfrm>
          <a:off x="1044862" y="1866091"/>
          <a:ext cx="9027275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ATF option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1.0E12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3.5E12@86KeV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Tilt30/Twist0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70677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16C2E6D8-6CD3-6848-8192-8293D4878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760609"/>
              </p:ext>
            </p:extLst>
          </p:nvPr>
        </p:nvGraphicFramePr>
        <p:xfrm>
          <a:off x="1044862" y="3429000"/>
          <a:ext cx="9027275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(today)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1.4E13@86KeV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7E13@45KeV Tilt45/Twist22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8E13@400KeV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31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4.5E12@86KeV</a:t>
                      </a:r>
                    </a:p>
                    <a:p>
                      <a:r>
                        <a:rPr lang="en-US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62DE54A-2D8E-1741-A65D-DED6BE925064}"/>
              </a:ext>
            </a:extLst>
          </p:cNvPr>
          <p:cNvSpPr txBox="1">
            <a:spLocks/>
          </p:cNvSpPr>
          <p:nvPr/>
        </p:nvSpPr>
        <p:spPr>
          <a:xfrm>
            <a:off x="838200" y="5504672"/>
            <a:ext cx="10515600" cy="105522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ATF Option 1 illustrates a device optimization idea of removing counter doping sensitivity</a:t>
            </a:r>
          </a:p>
          <a:p>
            <a:r>
              <a:rPr lang="en-US" sz="2000"/>
              <a:t>This idea should be tested with BWF silicon; 1 mask reduction can be achieved (see next page)</a:t>
            </a:r>
          </a:p>
        </p:txBody>
      </p:sp>
    </p:spTree>
    <p:extLst>
      <p:ext uri="{BB962C8B-B14F-4D97-AF65-F5344CB8AC3E}">
        <p14:creationId xmlns:p14="http://schemas.microsoft.com/office/powerpoint/2010/main" val="1220266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64E61B-4782-DA44-892B-4B25AC53E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456914"/>
              </p:ext>
            </p:extLst>
          </p:nvPr>
        </p:nvGraphicFramePr>
        <p:xfrm>
          <a:off x="1044862" y="298103"/>
          <a:ext cx="90272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ATF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4.5E12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Tilt30/Twist0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B</a:t>
                      </a:r>
                      <a:r>
                        <a:rPr lang="en-US" baseline="30000"/>
                        <a:t>11</a:t>
                      </a:r>
                      <a:r>
                        <a:rPr lang="en-US"/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7067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A161A67-E8B3-E54C-B1A7-B7A83783B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360263"/>
              </p:ext>
            </p:extLst>
          </p:nvPr>
        </p:nvGraphicFramePr>
        <p:xfrm>
          <a:off x="1044862" y="1866091"/>
          <a:ext cx="9027275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ATF option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1.0E12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3.5E12@86KeV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Tilt30/Twist0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70677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A651A289-E9E5-2246-8A5D-C0D13CA296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328540"/>
              </p:ext>
            </p:extLst>
          </p:nvPr>
        </p:nvGraphicFramePr>
        <p:xfrm>
          <a:off x="1044862" y="3429000"/>
          <a:ext cx="9027275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(today)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1.4E13@86KeV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7E13@45KeV Tilt45/Twist22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8E13@400KeV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31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4.5E12@86KeV</a:t>
                      </a:r>
                    </a:p>
                    <a:p>
                      <a:r>
                        <a:rPr lang="en-US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6F2534A4-EB07-604C-8098-C6578B3A34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56405"/>
              </p:ext>
            </p:extLst>
          </p:nvPr>
        </p:nvGraphicFramePr>
        <p:xfrm>
          <a:off x="1044862" y="5210697"/>
          <a:ext cx="9027275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Option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1.0E12  @86KeV X4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1.3E13@86KeV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7E13@45KeV Tilt45/Twist22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8E13@400KeV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12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4E5D490B-20E7-A44F-A765-9735142E4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729049"/>
              </p:ext>
            </p:extLst>
          </p:nvPr>
        </p:nvGraphicFramePr>
        <p:xfrm>
          <a:off x="1044862" y="298103"/>
          <a:ext cx="9027275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(today)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8E13@400KeV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7E13@45KeV Tilt45/Twist22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1.4E13@86KeV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31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4.5E12@86KeV</a:t>
                      </a:r>
                    </a:p>
                    <a:p>
                      <a:r>
                        <a:rPr lang="en-US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695A2CB0-C4B8-EE43-A9D7-29398EAAC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536210"/>
              </p:ext>
            </p:extLst>
          </p:nvPr>
        </p:nvGraphicFramePr>
        <p:xfrm>
          <a:off x="1044860" y="3753556"/>
          <a:ext cx="10499441" cy="162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325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4788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544788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2120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  <a:gridCol w="1484420">
                  <a:extLst>
                    <a:ext uri="{9D8B030D-6E8A-4147-A177-3AD203B41FA5}">
                      <a16:colId xmlns:a16="http://schemas.microsoft.com/office/drawing/2014/main" val="33852479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MOR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SSH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1.0E12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8E13@400KeV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Optimized Tip for I</a:t>
                      </a:r>
                      <a:r>
                        <a:rPr lang="en-US" baseline="30000"/>
                        <a:t>2</a:t>
                      </a:r>
                      <a:r>
                        <a:rPr lang="en-US"/>
                        <a:t> and GIDL reduction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Optimized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4546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1.4E13@86KeV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7E13@45KeV Tilt45/Twist22 X4</a:t>
                      </a:r>
                    </a:p>
                    <a:p>
                      <a:endParaRPr lang="en-US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6C4A2FB2-F978-0C4C-A15E-B3F6051DF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318376"/>
              </p:ext>
            </p:extLst>
          </p:nvPr>
        </p:nvGraphicFramePr>
        <p:xfrm>
          <a:off x="1044862" y="2168599"/>
          <a:ext cx="9027275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Option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1.0E12  @86KeV X4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1.3E13@86KeV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7E13@45KeV Tilt45/Twist22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8E13@400KeV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834AFF1-44A9-3241-A675-9FCABFD6D882}"/>
              </a:ext>
            </a:extLst>
          </p:cNvPr>
          <p:cNvSpPr txBox="1">
            <a:spLocks/>
          </p:cNvSpPr>
          <p:nvPr/>
        </p:nvSpPr>
        <p:spPr>
          <a:xfrm>
            <a:off x="838200" y="5504672"/>
            <a:ext cx="10515600" cy="105522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For pitch PMOST, replace SSR channel doping with SSH </a:t>
            </a:r>
          </a:p>
        </p:txBody>
      </p:sp>
    </p:spTree>
    <p:extLst>
      <p:ext uri="{BB962C8B-B14F-4D97-AF65-F5344CB8AC3E}">
        <p14:creationId xmlns:p14="http://schemas.microsoft.com/office/powerpoint/2010/main" val="1388438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11A63E9-68B4-C447-A952-F3ED64195AF2}"/>
              </a:ext>
            </a:extLst>
          </p:cNvPr>
          <p:cNvGrpSpPr>
            <a:grpSpLocks noChangeAspect="1"/>
          </p:cNvGrpSpPr>
          <p:nvPr/>
        </p:nvGrpSpPr>
        <p:grpSpPr>
          <a:xfrm>
            <a:off x="5375642" y="2487896"/>
            <a:ext cx="5557812" cy="4370104"/>
            <a:chOff x="5023766" y="571902"/>
            <a:chExt cx="7098310" cy="5581397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E5E80C0A-86AB-B34F-AA8A-31F7AFC01C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47074" y="571902"/>
              <a:ext cx="2768600" cy="2628900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9925EDE-1B58-E44C-877C-CFE1070470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22215" y="619675"/>
              <a:ext cx="2870200" cy="2667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CCF841F-599D-0A46-8EF9-4985B28FA91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40676" y="3397399"/>
              <a:ext cx="3581400" cy="2679700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EC7F6D5-2566-5149-B317-3D18CBDFF1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23766" y="3397399"/>
              <a:ext cx="3467100" cy="2755900"/>
            </a:xfrm>
            <a:prstGeom prst="rect">
              <a:avLst/>
            </a:prstGeom>
          </p:spPr>
        </p:pic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21E87278-E922-374C-A385-883B46EB7F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17627" y="2892863"/>
            <a:ext cx="3251200" cy="3606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4881F0-D763-7B49-92DE-99609841802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459" y="728946"/>
            <a:ext cx="1244600" cy="1638300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4CD2784-11F1-8347-9400-D1548931F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835090"/>
              </p:ext>
            </p:extLst>
          </p:nvPr>
        </p:nvGraphicFramePr>
        <p:xfrm>
          <a:off x="2350654" y="608296"/>
          <a:ext cx="8509002" cy="1879600"/>
        </p:xfrm>
        <a:graphic>
          <a:graphicData uri="http://schemas.openxmlformats.org/drawingml/2006/table">
            <a:tbl>
              <a:tblPr/>
              <a:tblGrid>
                <a:gridCol w="826209">
                  <a:extLst>
                    <a:ext uri="{9D8B030D-6E8A-4147-A177-3AD203B41FA5}">
                      <a16:colId xmlns:a16="http://schemas.microsoft.com/office/drawing/2014/main" val="1709336787"/>
                    </a:ext>
                  </a:extLst>
                </a:gridCol>
                <a:gridCol w="826209">
                  <a:extLst>
                    <a:ext uri="{9D8B030D-6E8A-4147-A177-3AD203B41FA5}">
                      <a16:colId xmlns:a16="http://schemas.microsoft.com/office/drawing/2014/main" val="1862617623"/>
                    </a:ext>
                  </a:extLst>
                </a:gridCol>
                <a:gridCol w="826209">
                  <a:extLst>
                    <a:ext uri="{9D8B030D-6E8A-4147-A177-3AD203B41FA5}">
                      <a16:colId xmlns:a16="http://schemas.microsoft.com/office/drawing/2014/main" val="3070015637"/>
                    </a:ext>
                  </a:extLst>
                </a:gridCol>
                <a:gridCol w="1206075">
                  <a:extLst>
                    <a:ext uri="{9D8B030D-6E8A-4147-A177-3AD203B41FA5}">
                      <a16:colId xmlns:a16="http://schemas.microsoft.com/office/drawing/2014/main" val="1446110164"/>
                    </a:ext>
                  </a:extLst>
                </a:gridCol>
                <a:gridCol w="1206075">
                  <a:extLst>
                    <a:ext uri="{9D8B030D-6E8A-4147-A177-3AD203B41FA5}">
                      <a16:colId xmlns:a16="http://schemas.microsoft.com/office/drawing/2014/main" val="4187321637"/>
                    </a:ext>
                  </a:extLst>
                </a:gridCol>
                <a:gridCol w="1206075">
                  <a:extLst>
                    <a:ext uri="{9D8B030D-6E8A-4147-A177-3AD203B41FA5}">
                      <a16:colId xmlns:a16="http://schemas.microsoft.com/office/drawing/2014/main" val="2996353563"/>
                    </a:ext>
                  </a:extLst>
                </a:gridCol>
                <a:gridCol w="1206075">
                  <a:extLst>
                    <a:ext uri="{9D8B030D-6E8A-4147-A177-3AD203B41FA5}">
                      <a16:colId xmlns:a16="http://schemas.microsoft.com/office/drawing/2014/main" val="3067693704"/>
                    </a:ext>
                  </a:extLst>
                </a:gridCol>
                <a:gridCol w="1206075">
                  <a:extLst>
                    <a:ext uri="{9D8B030D-6E8A-4147-A177-3AD203B41FA5}">
                      <a16:colId xmlns:a16="http://schemas.microsoft.com/office/drawing/2014/main" val="3795904625"/>
                    </a:ext>
                  </a:extLst>
                </a:gridCol>
              </a:tblGrid>
              <a:tr h="254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Dopant in Silicon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(cm</a:t>
                      </a:r>
                      <a:r>
                        <a:rPr lang="en-US" sz="12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(eV)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 (cm</a:t>
                      </a:r>
                      <a:r>
                        <a:rPr lang="en-US" sz="12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/s) = D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/ exp(E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/K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T);  T in table is °C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097934"/>
                  </a:ext>
                </a:extLst>
              </a:tr>
              <a:tr h="203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34905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0.76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3.46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4.20E-15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1.52E-14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5.02E-14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65385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Ga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4.12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7.29E-17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4.47E-16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2.37E-15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1.10E-14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4.55E-14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049731"/>
                  </a:ext>
                </a:extLst>
              </a:tr>
              <a:tr h="2032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16.5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5.19E-17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2.89E-16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5.99E-15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2.30E-14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5817772"/>
                  </a:ext>
                </a:extLst>
              </a:tr>
              <a:tr h="203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4.19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4.23E-17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6.94E-15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2.94E-14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0742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3.85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3.66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7.25E-16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1.25E-14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4.40E-14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5997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22.9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9.12E-18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5.55E-17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2.91E-16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5.51E-15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92759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Sb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0.214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3.65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8.91E-18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4.45E-17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7.59E-16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2.67E-15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228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534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4E5D490B-20E7-A44F-A765-9735142E482A}"/>
              </a:ext>
            </a:extLst>
          </p:cNvPr>
          <p:cNvGraphicFramePr>
            <a:graphicFrameLocks noGrp="1"/>
          </p:cNvGraphicFramePr>
          <p:nvPr/>
        </p:nvGraphicFramePr>
        <p:xfrm>
          <a:off x="1044862" y="298103"/>
          <a:ext cx="9027275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763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5482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135018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(today)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8E13@400KeV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7E13@45KeV Tilt45/Twist22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1.4E13@86KeV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LVT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31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4.5E12@86KeV</a:t>
                      </a:r>
                    </a:p>
                    <a:p>
                      <a:r>
                        <a:rPr lang="en-US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en-US" baseline="3000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US">
                          <a:solidFill>
                            <a:srgbClr val="FF0000"/>
                          </a:solidFill>
                        </a:rPr>
                        <a:t>3.5E12@32KeV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6C4A2FB2-F978-0C4C-A15E-B3F6051DF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551336"/>
              </p:ext>
            </p:extLst>
          </p:nvPr>
        </p:nvGraphicFramePr>
        <p:xfrm>
          <a:off x="1044862" y="2377440"/>
          <a:ext cx="1049944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891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1494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124635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211877">
                  <a:extLst>
                    <a:ext uri="{9D8B030D-6E8A-4147-A177-3AD203B41FA5}">
                      <a16:colId xmlns:a16="http://schemas.microsoft.com/office/drawing/2014/main" val="1302889931"/>
                    </a:ext>
                  </a:extLst>
                </a:gridCol>
                <a:gridCol w="1936543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TCAD SIM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 @ 4.6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  <a:endParaRPr lang="en-US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1.0E12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6E13@400KeV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1.5E13@86KeV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Tilt45/Twist22 X4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 @ 7.6/9.7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6E13@400KeV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LVT @ 9.7/12</a:t>
                      </a:r>
                      <a:r>
                        <a:rPr lang="en-US">
                          <a:solidFill>
                            <a:schemeClr val="tx1"/>
                          </a:solidFill>
                          <a:latin typeface="Symbol" pitchFamily="2" charset="2"/>
                        </a:rPr>
                        <a:t>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834AFF1-44A9-3241-A675-9FCABFD6D882}"/>
              </a:ext>
            </a:extLst>
          </p:cNvPr>
          <p:cNvSpPr txBox="1">
            <a:spLocks/>
          </p:cNvSpPr>
          <p:nvPr/>
        </p:nvSpPr>
        <p:spPr>
          <a:xfrm>
            <a:off x="838200" y="4014944"/>
            <a:ext cx="10515600" cy="105522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Need </a:t>
            </a:r>
            <a:r>
              <a:rPr lang="en-US" sz="2000" err="1"/>
              <a:t>Ixoff</a:t>
            </a:r>
            <a:r>
              <a:rPr lang="en-US" sz="2000"/>
              <a:t>, GIDL, </a:t>
            </a:r>
            <a:r>
              <a:rPr lang="en-US" sz="2000" err="1"/>
              <a:t>Idlin</a:t>
            </a:r>
            <a:r>
              <a:rPr lang="en-US" sz="2000"/>
              <a:t>, </a:t>
            </a:r>
            <a:r>
              <a:rPr lang="en-US" sz="2000" err="1"/>
              <a:t>Idsat</a:t>
            </a:r>
            <a:r>
              <a:rPr lang="en-US" sz="2000"/>
              <a:t>, Vt vs. L</a:t>
            </a:r>
          </a:p>
          <a:p>
            <a:r>
              <a:rPr lang="en-US" sz="2000" err="1"/>
              <a:t>L</a:t>
            </a:r>
            <a:r>
              <a:rPr lang="en-US" sz="2000" baseline="-25000" err="1"/>
              <a:t>Pitch</a:t>
            </a:r>
            <a:r>
              <a:rPr lang="en-US" sz="2000"/>
              <a:t> = 4.6, 4.2</a:t>
            </a:r>
            <a:r>
              <a:rPr lang="en-US" sz="2000">
                <a:latin typeface="Symbol" pitchFamily="2" charset="2"/>
              </a:rPr>
              <a:t>l</a:t>
            </a:r>
            <a:r>
              <a:rPr lang="en-US" sz="2000"/>
              <a:t> ;  L</a:t>
            </a:r>
            <a:r>
              <a:rPr lang="en-US" sz="2000" baseline="-25000"/>
              <a:t>SVT</a:t>
            </a:r>
            <a:r>
              <a:rPr lang="en-US" sz="2000"/>
              <a:t> = 9.7, 7.6, 7.2</a:t>
            </a:r>
            <a:r>
              <a:rPr lang="en-US" sz="2000">
                <a:latin typeface="Symbol" pitchFamily="2" charset="2"/>
              </a:rPr>
              <a:t>l</a:t>
            </a:r>
            <a:r>
              <a:rPr lang="en-US" sz="2000"/>
              <a:t> ; L</a:t>
            </a:r>
            <a:r>
              <a:rPr lang="en-US" sz="2000" baseline="-25000"/>
              <a:t>LVT</a:t>
            </a:r>
            <a:r>
              <a:rPr lang="en-US" sz="2000"/>
              <a:t> = 12, 9.7, 9.3</a:t>
            </a:r>
            <a:r>
              <a:rPr lang="en-US" sz="2000">
                <a:latin typeface="Symbol" pitchFamily="2" charset="2"/>
              </a:rPr>
              <a:t>l</a:t>
            </a:r>
            <a:endParaRPr lang="en-US" sz="2000"/>
          </a:p>
          <a:p>
            <a:r>
              <a:rPr lang="en-US" sz="2000"/>
              <a:t>L</a:t>
            </a:r>
            <a:r>
              <a:rPr lang="en-US" sz="2000" baseline="-25000"/>
              <a:t>G, pitch</a:t>
            </a:r>
            <a:r>
              <a:rPr lang="en-US" sz="2000"/>
              <a:t> = 230, 210nm ;  L</a:t>
            </a:r>
            <a:r>
              <a:rPr lang="en-US" sz="2000" baseline="-25000"/>
              <a:t>G, SVT</a:t>
            </a:r>
            <a:r>
              <a:rPr lang="en-US" sz="2000"/>
              <a:t> = 485, 380, 360nm ; L</a:t>
            </a:r>
            <a:r>
              <a:rPr lang="en-US" sz="2000" baseline="-25000"/>
              <a:t>LVT</a:t>
            </a:r>
            <a:r>
              <a:rPr lang="en-US" sz="2000"/>
              <a:t> = 600, 485, 465nm</a:t>
            </a:r>
          </a:p>
          <a:p>
            <a:endParaRPr lang="en-US" sz="2000"/>
          </a:p>
          <a:p>
            <a:endParaRPr lang="en-US" sz="200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25AA5234-2AB7-B542-87AA-6669BCA527BF}"/>
              </a:ext>
            </a:extLst>
          </p:cNvPr>
          <p:cNvSpPr txBox="1">
            <a:spLocks/>
          </p:cNvSpPr>
          <p:nvPr/>
        </p:nvSpPr>
        <p:spPr>
          <a:xfrm>
            <a:off x="838200" y="5359426"/>
            <a:ext cx="10515600" cy="105522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/>
              <a:t>Do we have silicon data from ATF lead lot or SIM on </a:t>
            </a:r>
            <a:r>
              <a:rPr lang="en-US" sz="2000" err="1"/>
              <a:t>Ixoff</a:t>
            </a:r>
            <a:r>
              <a:rPr lang="en-US" sz="2000"/>
              <a:t>, GIDL, </a:t>
            </a:r>
            <a:r>
              <a:rPr lang="en-US" sz="2000" err="1"/>
              <a:t>Idlin</a:t>
            </a:r>
            <a:r>
              <a:rPr lang="en-US" sz="2000"/>
              <a:t>, </a:t>
            </a:r>
            <a:r>
              <a:rPr lang="en-US" sz="2000" err="1"/>
              <a:t>Idsat</a:t>
            </a:r>
            <a:r>
              <a:rPr lang="en-US" sz="2000"/>
              <a:t>, Vt vs. L</a:t>
            </a:r>
          </a:p>
          <a:p>
            <a:r>
              <a:rPr lang="en-US" sz="2000" err="1"/>
              <a:t>L</a:t>
            </a:r>
            <a:r>
              <a:rPr lang="en-US" sz="2000" baseline="-25000" err="1"/>
              <a:t>Pitch</a:t>
            </a:r>
            <a:r>
              <a:rPr lang="en-US" sz="2000"/>
              <a:t> = 7, 6.6</a:t>
            </a:r>
            <a:r>
              <a:rPr lang="en-US" sz="2000">
                <a:latin typeface="Symbol" pitchFamily="2" charset="2"/>
              </a:rPr>
              <a:t>l</a:t>
            </a:r>
            <a:r>
              <a:rPr lang="en-US" sz="2000"/>
              <a:t> ;  L</a:t>
            </a:r>
            <a:r>
              <a:rPr lang="en-US" sz="2000" baseline="-25000"/>
              <a:t>SVT</a:t>
            </a:r>
            <a:r>
              <a:rPr lang="en-US" sz="2000"/>
              <a:t> = 12, 9.7, 9.3</a:t>
            </a:r>
            <a:r>
              <a:rPr lang="en-US" sz="2000">
                <a:latin typeface="Symbol" pitchFamily="2" charset="2"/>
              </a:rPr>
              <a:t>l</a:t>
            </a:r>
            <a:r>
              <a:rPr lang="en-US" sz="2000"/>
              <a:t> ; L</a:t>
            </a:r>
            <a:r>
              <a:rPr lang="en-US" sz="2000" baseline="-25000"/>
              <a:t>LVT</a:t>
            </a:r>
            <a:r>
              <a:rPr lang="en-US" sz="2000"/>
              <a:t> = 12, 9.7, 9.3</a:t>
            </a:r>
            <a:r>
              <a:rPr lang="en-US" sz="2000">
                <a:latin typeface="Symbol" pitchFamily="2" charset="2"/>
              </a:rPr>
              <a:t>l</a:t>
            </a:r>
            <a:endParaRPr lang="en-US" sz="2000"/>
          </a:p>
          <a:p>
            <a:r>
              <a:rPr lang="en-US" sz="2000"/>
              <a:t>L</a:t>
            </a:r>
            <a:r>
              <a:rPr lang="en-US" sz="2000" baseline="-25000"/>
              <a:t>G, pitch</a:t>
            </a:r>
            <a:r>
              <a:rPr lang="en-US" sz="2000"/>
              <a:t> = 350, 330nm ;  L</a:t>
            </a:r>
            <a:r>
              <a:rPr lang="en-US" sz="2000" baseline="-25000"/>
              <a:t>G, SVT</a:t>
            </a:r>
            <a:r>
              <a:rPr lang="en-US" sz="2000"/>
              <a:t> = 600, 485, 465nm ; L</a:t>
            </a:r>
            <a:r>
              <a:rPr lang="en-US" sz="2000" baseline="-25000"/>
              <a:t>LVT</a:t>
            </a:r>
            <a:r>
              <a:rPr lang="en-US" sz="2000"/>
              <a:t> = 600, 485, 465nm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782330-B48C-7048-93AE-F2B20D39C1BD}"/>
              </a:ext>
            </a:extLst>
          </p:cNvPr>
          <p:cNvSpPr txBox="1"/>
          <p:nvPr/>
        </p:nvSpPr>
        <p:spPr>
          <a:xfrm rot="16200000">
            <a:off x="120086" y="2844132"/>
            <a:ext cx="1055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/>
              <a:t>WIP</a:t>
            </a:r>
          </a:p>
        </p:txBody>
      </p:sp>
    </p:spTree>
    <p:extLst>
      <p:ext uri="{BB962C8B-B14F-4D97-AF65-F5344CB8AC3E}">
        <p14:creationId xmlns:p14="http://schemas.microsoft.com/office/powerpoint/2010/main" val="3218483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ECA1508-2251-164F-BDE8-0EF827A5F5EE}"/>
              </a:ext>
            </a:extLst>
          </p:cNvPr>
          <p:cNvGrpSpPr/>
          <p:nvPr/>
        </p:nvGrpSpPr>
        <p:grpSpPr>
          <a:xfrm>
            <a:off x="3554095" y="1350545"/>
            <a:ext cx="5536120" cy="4425982"/>
            <a:chOff x="3554095" y="1350545"/>
            <a:chExt cx="5536120" cy="4425982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3E777E09-5B88-5842-8C34-4C186FEB1188}"/>
                </a:ext>
              </a:extLst>
            </p:cNvPr>
            <p:cNvSpPr/>
            <p:nvPr/>
          </p:nvSpPr>
          <p:spPr>
            <a:xfrm>
              <a:off x="3754419" y="2553368"/>
              <a:ext cx="3431689" cy="1452935"/>
            </a:xfrm>
            <a:custGeom>
              <a:avLst/>
              <a:gdLst>
                <a:gd name="connsiteX0" fmla="*/ 0 w 3431689"/>
                <a:gd name="connsiteY0" fmla="*/ 1259297 h 1452935"/>
                <a:gd name="connsiteX1" fmla="*/ 344244 w 3431689"/>
                <a:gd name="connsiteY1" fmla="*/ 710657 h 1452935"/>
                <a:gd name="connsiteX2" fmla="*/ 785308 w 3431689"/>
                <a:gd name="connsiteY2" fmla="*/ 194290 h 1452935"/>
                <a:gd name="connsiteX3" fmla="*/ 1376978 w 3431689"/>
                <a:gd name="connsiteY3" fmla="*/ 653 h 1452935"/>
                <a:gd name="connsiteX4" fmla="*/ 2108498 w 3431689"/>
                <a:gd name="connsiteY4" fmla="*/ 248079 h 1452935"/>
                <a:gd name="connsiteX5" fmla="*/ 2872291 w 3431689"/>
                <a:gd name="connsiteY5" fmla="*/ 936568 h 1452935"/>
                <a:gd name="connsiteX6" fmla="*/ 3431689 w 3431689"/>
                <a:gd name="connsiteY6" fmla="*/ 1452935 h 145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1689" h="1452935">
                  <a:moveTo>
                    <a:pt x="0" y="1259297"/>
                  </a:moveTo>
                  <a:cubicBezTo>
                    <a:pt x="106679" y="1073727"/>
                    <a:pt x="213359" y="888158"/>
                    <a:pt x="344244" y="710657"/>
                  </a:cubicBezTo>
                  <a:cubicBezTo>
                    <a:pt x="475129" y="533156"/>
                    <a:pt x="613186" y="312624"/>
                    <a:pt x="785308" y="194290"/>
                  </a:cubicBezTo>
                  <a:cubicBezTo>
                    <a:pt x="957430" y="75956"/>
                    <a:pt x="1156446" y="-8312"/>
                    <a:pt x="1376978" y="653"/>
                  </a:cubicBezTo>
                  <a:cubicBezTo>
                    <a:pt x="1597510" y="9618"/>
                    <a:pt x="1859279" y="92093"/>
                    <a:pt x="2108498" y="248079"/>
                  </a:cubicBezTo>
                  <a:cubicBezTo>
                    <a:pt x="2357717" y="404065"/>
                    <a:pt x="2651759" y="735759"/>
                    <a:pt x="2872291" y="936568"/>
                  </a:cubicBezTo>
                  <a:cubicBezTo>
                    <a:pt x="3092823" y="1137377"/>
                    <a:pt x="3262256" y="1295156"/>
                    <a:pt x="3431689" y="1452935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71428D3-5B7F-9645-95B3-29F147F1E9F2}"/>
                </a:ext>
              </a:extLst>
            </p:cNvPr>
            <p:cNvSpPr/>
            <p:nvPr/>
          </p:nvSpPr>
          <p:spPr>
            <a:xfrm>
              <a:off x="3786692" y="1821850"/>
              <a:ext cx="2309303" cy="1452934"/>
            </a:xfrm>
            <a:custGeom>
              <a:avLst/>
              <a:gdLst>
                <a:gd name="connsiteX0" fmla="*/ 0 w 2312894"/>
                <a:gd name="connsiteY0" fmla="*/ 882127 h 925158"/>
                <a:gd name="connsiteX1" fmla="*/ 344244 w 2312894"/>
                <a:gd name="connsiteY1" fmla="*/ 882127 h 925158"/>
                <a:gd name="connsiteX2" fmla="*/ 355002 w 2312894"/>
                <a:gd name="connsiteY2" fmla="*/ 0 h 925158"/>
                <a:gd name="connsiteX3" fmla="*/ 935915 w 2312894"/>
                <a:gd name="connsiteY3" fmla="*/ 0 h 925158"/>
                <a:gd name="connsiteX4" fmla="*/ 946672 w 2312894"/>
                <a:gd name="connsiteY4" fmla="*/ 882127 h 925158"/>
                <a:gd name="connsiteX5" fmla="*/ 2312894 w 2312894"/>
                <a:gd name="connsiteY5" fmla="*/ 925158 h 925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12894" h="925158">
                  <a:moveTo>
                    <a:pt x="0" y="882127"/>
                  </a:moveTo>
                  <a:lnTo>
                    <a:pt x="344244" y="882127"/>
                  </a:lnTo>
                  <a:lnTo>
                    <a:pt x="355002" y="0"/>
                  </a:lnTo>
                  <a:lnTo>
                    <a:pt x="935915" y="0"/>
                  </a:lnTo>
                  <a:lnTo>
                    <a:pt x="946672" y="882127"/>
                  </a:lnTo>
                  <a:lnTo>
                    <a:pt x="2312894" y="925158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49FB826-44EE-A64D-A3FD-BB380C1361B7}"/>
                </a:ext>
              </a:extLst>
            </p:cNvPr>
            <p:cNvCxnSpPr>
              <a:cxnSpLocks/>
            </p:cNvCxnSpPr>
            <p:nvPr/>
          </p:nvCxnSpPr>
          <p:spPr>
            <a:xfrm>
              <a:off x="4130936" y="1350545"/>
              <a:ext cx="0" cy="2841553"/>
            </a:xfrm>
            <a:prstGeom prst="line">
              <a:avLst/>
            </a:prstGeom>
            <a:ln>
              <a:solidFill>
                <a:schemeClr val="tx2"/>
              </a:solidFill>
              <a:headEnd type="diamond" w="med" len="med"/>
              <a:tailEnd type="diamond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801ED11-25D0-EC43-BBAA-B15AE69FC835}"/>
                </a:ext>
              </a:extLst>
            </p:cNvPr>
            <p:cNvSpPr/>
            <p:nvPr/>
          </p:nvSpPr>
          <p:spPr>
            <a:xfrm>
              <a:off x="3754420" y="2166746"/>
              <a:ext cx="1914860" cy="1839558"/>
            </a:xfrm>
            <a:custGeom>
              <a:avLst/>
              <a:gdLst>
                <a:gd name="connsiteX0" fmla="*/ 0 w 3431689"/>
                <a:gd name="connsiteY0" fmla="*/ 1259297 h 1452935"/>
                <a:gd name="connsiteX1" fmla="*/ 344244 w 3431689"/>
                <a:gd name="connsiteY1" fmla="*/ 710657 h 1452935"/>
                <a:gd name="connsiteX2" fmla="*/ 785308 w 3431689"/>
                <a:gd name="connsiteY2" fmla="*/ 194290 h 1452935"/>
                <a:gd name="connsiteX3" fmla="*/ 1376978 w 3431689"/>
                <a:gd name="connsiteY3" fmla="*/ 653 h 1452935"/>
                <a:gd name="connsiteX4" fmla="*/ 2108498 w 3431689"/>
                <a:gd name="connsiteY4" fmla="*/ 248079 h 1452935"/>
                <a:gd name="connsiteX5" fmla="*/ 2872291 w 3431689"/>
                <a:gd name="connsiteY5" fmla="*/ 936568 h 1452935"/>
                <a:gd name="connsiteX6" fmla="*/ 3431689 w 3431689"/>
                <a:gd name="connsiteY6" fmla="*/ 1452935 h 145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1689" h="1452935">
                  <a:moveTo>
                    <a:pt x="0" y="1259297"/>
                  </a:moveTo>
                  <a:cubicBezTo>
                    <a:pt x="106679" y="1073727"/>
                    <a:pt x="213359" y="888158"/>
                    <a:pt x="344244" y="710657"/>
                  </a:cubicBezTo>
                  <a:cubicBezTo>
                    <a:pt x="475129" y="533156"/>
                    <a:pt x="613186" y="312624"/>
                    <a:pt x="785308" y="194290"/>
                  </a:cubicBezTo>
                  <a:cubicBezTo>
                    <a:pt x="957430" y="75956"/>
                    <a:pt x="1156446" y="-8312"/>
                    <a:pt x="1376978" y="653"/>
                  </a:cubicBezTo>
                  <a:cubicBezTo>
                    <a:pt x="1597510" y="9618"/>
                    <a:pt x="1859279" y="92093"/>
                    <a:pt x="2108498" y="248079"/>
                  </a:cubicBezTo>
                  <a:cubicBezTo>
                    <a:pt x="2357717" y="404065"/>
                    <a:pt x="2651759" y="735759"/>
                    <a:pt x="2872291" y="936568"/>
                  </a:cubicBezTo>
                  <a:cubicBezTo>
                    <a:pt x="3092823" y="1137377"/>
                    <a:pt x="3262256" y="1295156"/>
                    <a:pt x="3431689" y="1452935"/>
                  </a:cubicBezTo>
                </a:path>
              </a:pathLst>
            </a:custGeom>
            <a:noFill/>
            <a:ln w="28575">
              <a:solidFill>
                <a:srgbClr val="FFC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692D5C6-3532-E34E-9320-12DEC140EB38}"/>
                </a:ext>
              </a:extLst>
            </p:cNvPr>
            <p:cNvSpPr/>
            <p:nvPr/>
          </p:nvSpPr>
          <p:spPr>
            <a:xfrm>
              <a:off x="3754418" y="2349625"/>
              <a:ext cx="4518208" cy="1663905"/>
            </a:xfrm>
            <a:custGeom>
              <a:avLst/>
              <a:gdLst>
                <a:gd name="connsiteX0" fmla="*/ 0 w 3431689"/>
                <a:gd name="connsiteY0" fmla="*/ 1259297 h 1452935"/>
                <a:gd name="connsiteX1" fmla="*/ 344244 w 3431689"/>
                <a:gd name="connsiteY1" fmla="*/ 710657 h 1452935"/>
                <a:gd name="connsiteX2" fmla="*/ 785308 w 3431689"/>
                <a:gd name="connsiteY2" fmla="*/ 194290 h 1452935"/>
                <a:gd name="connsiteX3" fmla="*/ 1376978 w 3431689"/>
                <a:gd name="connsiteY3" fmla="*/ 653 h 1452935"/>
                <a:gd name="connsiteX4" fmla="*/ 2108498 w 3431689"/>
                <a:gd name="connsiteY4" fmla="*/ 248079 h 1452935"/>
                <a:gd name="connsiteX5" fmla="*/ 2872291 w 3431689"/>
                <a:gd name="connsiteY5" fmla="*/ 936568 h 1452935"/>
                <a:gd name="connsiteX6" fmla="*/ 3431689 w 3431689"/>
                <a:gd name="connsiteY6" fmla="*/ 1452935 h 145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1689" h="1452935">
                  <a:moveTo>
                    <a:pt x="0" y="1259297"/>
                  </a:moveTo>
                  <a:cubicBezTo>
                    <a:pt x="106679" y="1073727"/>
                    <a:pt x="213359" y="888158"/>
                    <a:pt x="344244" y="710657"/>
                  </a:cubicBezTo>
                  <a:cubicBezTo>
                    <a:pt x="475129" y="533156"/>
                    <a:pt x="613186" y="312624"/>
                    <a:pt x="785308" y="194290"/>
                  </a:cubicBezTo>
                  <a:cubicBezTo>
                    <a:pt x="957430" y="75956"/>
                    <a:pt x="1156446" y="-8312"/>
                    <a:pt x="1376978" y="653"/>
                  </a:cubicBezTo>
                  <a:cubicBezTo>
                    <a:pt x="1597510" y="9618"/>
                    <a:pt x="1859279" y="92093"/>
                    <a:pt x="2108498" y="248079"/>
                  </a:cubicBezTo>
                  <a:cubicBezTo>
                    <a:pt x="2357717" y="404065"/>
                    <a:pt x="2651759" y="735759"/>
                    <a:pt x="2872291" y="936568"/>
                  </a:cubicBezTo>
                  <a:cubicBezTo>
                    <a:pt x="3092823" y="1137377"/>
                    <a:pt x="3262256" y="1295156"/>
                    <a:pt x="3431689" y="1452935"/>
                  </a:cubicBezTo>
                </a:path>
              </a:pathLst>
            </a:custGeom>
            <a:noFill/>
            <a:ln w="2857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F572950-A8BF-9142-B129-908ECA970B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4418" y="1350545"/>
              <a:ext cx="0" cy="2801443"/>
            </a:xfrm>
            <a:prstGeom prst="straightConnector1">
              <a:avLst/>
            </a:prstGeom>
            <a:ln>
              <a:solidFill>
                <a:schemeClr val="tx2"/>
              </a:solidFill>
              <a:headEnd type="diamond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ED247BC-A168-FA46-A30B-9DD56286E516}"/>
                </a:ext>
              </a:extLst>
            </p:cNvPr>
            <p:cNvCxnSpPr>
              <a:cxnSpLocks/>
            </p:cNvCxnSpPr>
            <p:nvPr/>
          </p:nvCxnSpPr>
          <p:spPr>
            <a:xfrm>
              <a:off x="3554095" y="4012981"/>
              <a:ext cx="5536120" cy="2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0F2328B-9276-0D42-82C2-96159D4ACDAE}"/>
                </a:ext>
              </a:extLst>
            </p:cNvPr>
            <p:cNvSpPr txBox="1"/>
            <p:nvPr/>
          </p:nvSpPr>
          <p:spPr>
            <a:xfrm rot="16200000">
              <a:off x="2992094" y="4776342"/>
              <a:ext cx="15246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Neo Sans Intel"/>
                  <a:cs typeface="Neo Sans Intel"/>
                </a:rPr>
                <a:t>Si-SiO</a:t>
              </a:r>
              <a:r>
                <a:rPr lang="en-US" sz="1600" baseline="-25000">
                  <a:solidFill>
                    <a:schemeClr val="tx2"/>
                  </a:solidFill>
                  <a:latin typeface="Neo Sans Intel"/>
                  <a:cs typeface="Neo Sans Intel"/>
                </a:rPr>
                <a:t>2</a:t>
              </a:r>
              <a:r>
                <a:rPr lang="en-US" sz="1600">
                  <a:solidFill>
                    <a:schemeClr val="tx2"/>
                  </a:solidFill>
                  <a:latin typeface="Neo Sans Intel"/>
                  <a:cs typeface="Neo Sans Intel"/>
                </a:rPr>
                <a:t> Interface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B473F6F-50ED-3D4A-AA5B-E08CFB8E1779}"/>
                </a:ext>
              </a:extLst>
            </p:cNvPr>
            <p:cNvSpPr txBox="1"/>
            <p:nvPr/>
          </p:nvSpPr>
          <p:spPr>
            <a:xfrm rot="16200000">
              <a:off x="3337033" y="4690236"/>
              <a:ext cx="15878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>
                  <a:solidFill>
                    <a:schemeClr val="tx2"/>
                  </a:solidFill>
                  <a:latin typeface="Neo Sans Intel"/>
                  <a:cs typeface="Neo Sans Intel"/>
                </a:rPr>
                <a:t>Maximum </a:t>
              </a:r>
            </a:p>
            <a:p>
              <a:pPr algn="r"/>
              <a:r>
                <a:rPr lang="en-US" sz="1600">
                  <a:solidFill>
                    <a:schemeClr val="tx2"/>
                  </a:solidFill>
                  <a:latin typeface="Neo Sans Intel"/>
                  <a:cs typeface="Neo Sans Intel"/>
                </a:rPr>
                <a:t>depletion Width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64EACF0-C9BB-8047-BA61-CB7ACCAB6125}"/>
                </a:ext>
              </a:extLst>
            </p:cNvPr>
            <p:cNvSpPr txBox="1"/>
            <p:nvPr/>
          </p:nvSpPr>
          <p:spPr>
            <a:xfrm>
              <a:off x="4396956" y="1416921"/>
              <a:ext cx="21466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00B050"/>
                  </a:solidFill>
                  <a:latin typeface="Neo Sans Intel"/>
                  <a:cs typeface="Neo Sans Intel"/>
                </a:rPr>
                <a:t>Ideal SSR doping Profile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BF78589-89AA-5849-B339-0353411F7596}"/>
                </a:ext>
              </a:extLst>
            </p:cNvPr>
            <p:cNvSpPr txBox="1"/>
            <p:nvPr/>
          </p:nvSpPr>
          <p:spPr>
            <a:xfrm>
              <a:off x="6580292" y="2343209"/>
              <a:ext cx="17102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tx2">
                      <a:lumMod val="60000"/>
                      <a:lumOff val="40000"/>
                    </a:schemeClr>
                  </a:solidFill>
                  <a:latin typeface="Neo Sans Intel"/>
                  <a:cs typeface="Neo Sans Intel"/>
                </a:rPr>
                <a:t>As</a:t>
              </a:r>
              <a:r>
                <a:rPr lang="en-US" sz="1600" baseline="30000">
                  <a:solidFill>
                    <a:schemeClr val="tx2">
                      <a:lumMod val="60000"/>
                      <a:lumOff val="40000"/>
                    </a:schemeClr>
                  </a:solidFill>
                  <a:latin typeface="Neo Sans Intel"/>
                  <a:cs typeface="Neo Sans Intel"/>
                </a:rPr>
                <a:t>75</a:t>
              </a:r>
              <a:r>
                <a:rPr lang="en-US" sz="1600">
                  <a:solidFill>
                    <a:schemeClr val="tx2">
                      <a:lumMod val="60000"/>
                      <a:lumOff val="40000"/>
                    </a:schemeClr>
                  </a:solidFill>
                  <a:latin typeface="Neo Sans Intel"/>
                  <a:cs typeface="Neo Sans Intel"/>
                </a:rPr>
                <a:t> 6E13 400KeV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B70B1CF-8DAC-1341-ABF3-35F36E77DB75}"/>
                </a:ext>
              </a:extLst>
            </p:cNvPr>
            <p:cNvSpPr txBox="1"/>
            <p:nvPr/>
          </p:nvSpPr>
          <p:spPr>
            <a:xfrm>
              <a:off x="4717482" y="2011071"/>
              <a:ext cx="17860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FFC000"/>
                  </a:solidFill>
                  <a:latin typeface="Neo Sans Intel"/>
                  <a:cs typeface="Neo Sans Intel"/>
                </a:rPr>
                <a:t>A: Reduce Energy 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29567F7-A9F4-774F-AD14-C77545528529}"/>
                </a:ext>
              </a:extLst>
            </p:cNvPr>
            <p:cNvSpPr txBox="1"/>
            <p:nvPr/>
          </p:nvSpPr>
          <p:spPr>
            <a:xfrm>
              <a:off x="6894431" y="3258929"/>
              <a:ext cx="161294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Neo Sans Intel"/>
                  <a:cs typeface="Neo Sans Intel"/>
                </a:rPr>
                <a:t>Reduce Energy 2 </a:t>
              </a:r>
            </a:p>
            <a:p>
              <a:r>
                <a:rPr lang="en-US" sz="1600">
                  <a:solidFill>
                    <a:srgbClr val="FF0000"/>
                  </a:solidFill>
                  <a:latin typeface="Neo Sans Intel"/>
                  <a:cs typeface="Neo Sans Intel"/>
                </a:rPr>
                <a:t>Reduce Dose</a:t>
              </a: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9F2D90D1-B6A5-C64D-8FB7-48580C8DB3F3}"/>
                </a:ext>
              </a:extLst>
            </p:cNvPr>
            <p:cNvSpPr/>
            <p:nvPr/>
          </p:nvSpPr>
          <p:spPr>
            <a:xfrm>
              <a:off x="3766964" y="2943775"/>
              <a:ext cx="1914860" cy="1042590"/>
            </a:xfrm>
            <a:custGeom>
              <a:avLst/>
              <a:gdLst>
                <a:gd name="connsiteX0" fmla="*/ 0 w 3431689"/>
                <a:gd name="connsiteY0" fmla="*/ 1259297 h 1452935"/>
                <a:gd name="connsiteX1" fmla="*/ 344244 w 3431689"/>
                <a:gd name="connsiteY1" fmla="*/ 710657 h 1452935"/>
                <a:gd name="connsiteX2" fmla="*/ 785308 w 3431689"/>
                <a:gd name="connsiteY2" fmla="*/ 194290 h 1452935"/>
                <a:gd name="connsiteX3" fmla="*/ 1376978 w 3431689"/>
                <a:gd name="connsiteY3" fmla="*/ 653 h 1452935"/>
                <a:gd name="connsiteX4" fmla="*/ 2108498 w 3431689"/>
                <a:gd name="connsiteY4" fmla="*/ 248079 h 1452935"/>
                <a:gd name="connsiteX5" fmla="*/ 2872291 w 3431689"/>
                <a:gd name="connsiteY5" fmla="*/ 936568 h 1452935"/>
                <a:gd name="connsiteX6" fmla="*/ 3431689 w 3431689"/>
                <a:gd name="connsiteY6" fmla="*/ 1452935 h 145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1689" h="1452935">
                  <a:moveTo>
                    <a:pt x="0" y="1259297"/>
                  </a:moveTo>
                  <a:cubicBezTo>
                    <a:pt x="106679" y="1073727"/>
                    <a:pt x="213359" y="888158"/>
                    <a:pt x="344244" y="710657"/>
                  </a:cubicBezTo>
                  <a:cubicBezTo>
                    <a:pt x="475129" y="533156"/>
                    <a:pt x="613186" y="312624"/>
                    <a:pt x="785308" y="194290"/>
                  </a:cubicBezTo>
                  <a:cubicBezTo>
                    <a:pt x="957430" y="75956"/>
                    <a:pt x="1156446" y="-8312"/>
                    <a:pt x="1376978" y="653"/>
                  </a:cubicBezTo>
                  <a:cubicBezTo>
                    <a:pt x="1597510" y="9618"/>
                    <a:pt x="1859279" y="92093"/>
                    <a:pt x="2108498" y="248079"/>
                  </a:cubicBezTo>
                  <a:cubicBezTo>
                    <a:pt x="2357717" y="404065"/>
                    <a:pt x="2651759" y="735759"/>
                    <a:pt x="2872291" y="936568"/>
                  </a:cubicBezTo>
                  <a:cubicBezTo>
                    <a:pt x="3092823" y="1137377"/>
                    <a:pt x="3262256" y="1295156"/>
                    <a:pt x="3431689" y="1452935"/>
                  </a:cubicBezTo>
                </a:path>
              </a:pathLst>
            </a:custGeom>
            <a:noFill/>
            <a:ln w="28575">
              <a:solidFill>
                <a:schemeClr val="accent5">
                  <a:lumMod val="50000"/>
                </a:schemeClr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8358B02-B0AE-2242-955A-F2D6A4E1C030}"/>
                </a:ext>
              </a:extLst>
            </p:cNvPr>
            <p:cNvSpPr txBox="1"/>
            <p:nvPr/>
          </p:nvSpPr>
          <p:spPr>
            <a:xfrm>
              <a:off x="3786692" y="3605843"/>
              <a:ext cx="16718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accent5">
                      <a:lumMod val="50000"/>
                    </a:schemeClr>
                  </a:solidFill>
                  <a:latin typeface="Neo Sans Intel"/>
                  <a:cs typeface="Neo Sans Intel"/>
                </a:rPr>
                <a:t> A + Reduce Dose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6206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6C4A2FB2-F978-0C4C-A15E-B3F6051DF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038575"/>
              </p:ext>
            </p:extLst>
          </p:nvPr>
        </p:nvGraphicFramePr>
        <p:xfrm>
          <a:off x="1001642" y="986630"/>
          <a:ext cx="1049944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891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2541494">
                  <a:extLst>
                    <a:ext uri="{9D8B030D-6E8A-4147-A177-3AD203B41FA5}">
                      <a16:colId xmlns:a16="http://schemas.microsoft.com/office/drawing/2014/main" val="3858306689"/>
                    </a:ext>
                  </a:extLst>
                </a:gridCol>
                <a:gridCol w="2124635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211877">
                  <a:extLst>
                    <a:ext uri="{9D8B030D-6E8A-4147-A177-3AD203B41FA5}">
                      <a16:colId xmlns:a16="http://schemas.microsoft.com/office/drawing/2014/main" val="1302889931"/>
                    </a:ext>
                  </a:extLst>
                </a:gridCol>
                <a:gridCol w="1936543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BWF TCAD SIM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N-Well/PTS/VT imp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Enh</a:t>
                      </a:r>
                      <a:r>
                        <a:rPr lang="en-US"/>
                        <a:t> Imp.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Tip Imp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Pitch @ 4.6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  <a:endParaRPr lang="en-US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1.3E13 @700KeV  x4</a:t>
                      </a:r>
                    </a:p>
                    <a:p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6.0E12  @290KeV 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 </a:t>
                      </a:r>
                      <a:r>
                        <a:rPr lang="en-US"/>
                        <a:t>1.0E12  @86KeV X4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2E13@200KeV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P</a:t>
                      </a:r>
                      <a:r>
                        <a:rPr lang="en-US" baseline="30000"/>
                        <a:t>31</a:t>
                      </a:r>
                      <a:r>
                        <a:rPr lang="en-US"/>
                        <a:t> 1.5E13@86KeV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/>
                        <a:t>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5E13@65KeV Tilt45/Twist22 X4</a:t>
                      </a:r>
                    </a:p>
                    <a:p>
                      <a:r>
                        <a:rPr lang="en-US"/>
                        <a:t>(optional: + 1 BF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2E13@75KeV tile 0°)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SVT @ 7.6/9.7</a:t>
                      </a:r>
                      <a:r>
                        <a:rPr lang="en-US"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As</a:t>
                      </a:r>
                      <a:r>
                        <a:rPr lang="en-US" baseline="30000"/>
                        <a:t>75</a:t>
                      </a:r>
                      <a:r>
                        <a:rPr lang="en-US"/>
                        <a:t> 6E13@400KeV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en-US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LVT @ 9.7/12</a:t>
                      </a:r>
                      <a:r>
                        <a:rPr lang="en-US">
                          <a:solidFill>
                            <a:schemeClr val="tx1"/>
                          </a:solidFill>
                          <a:latin typeface="Symbol" pitchFamily="2" charset="2"/>
                        </a:rPr>
                        <a:t>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32239"/>
                  </a:ext>
                </a:extLst>
              </a:tr>
            </a:tbl>
          </a:graphicData>
        </a:graphic>
      </p:graphicFrame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834AFF1-44A9-3241-A675-9FCABFD6D882}"/>
              </a:ext>
            </a:extLst>
          </p:cNvPr>
          <p:cNvSpPr txBox="1">
            <a:spLocks/>
          </p:cNvSpPr>
          <p:nvPr/>
        </p:nvSpPr>
        <p:spPr>
          <a:xfrm>
            <a:off x="1044862" y="3242401"/>
            <a:ext cx="10515600" cy="105522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Need </a:t>
            </a:r>
            <a:r>
              <a:rPr lang="en-US" sz="2000" err="1"/>
              <a:t>Ixoff</a:t>
            </a:r>
            <a:r>
              <a:rPr lang="en-US" sz="2000"/>
              <a:t>, GIDL, </a:t>
            </a:r>
            <a:r>
              <a:rPr lang="en-US" sz="2000" err="1"/>
              <a:t>Idlin</a:t>
            </a:r>
            <a:r>
              <a:rPr lang="en-US" sz="2000"/>
              <a:t>, </a:t>
            </a:r>
            <a:r>
              <a:rPr lang="en-US" sz="2000" err="1"/>
              <a:t>Idsat</a:t>
            </a:r>
            <a:r>
              <a:rPr lang="en-US" sz="2000"/>
              <a:t>, Vt vs. L (12, </a:t>
            </a:r>
            <a:r>
              <a:rPr lang="en-US" sz="2000" u="sng"/>
              <a:t>9.7, 9.3</a:t>
            </a:r>
            <a:r>
              <a:rPr lang="en-US" sz="2000"/>
              <a:t>, </a:t>
            </a:r>
            <a:r>
              <a:rPr lang="en-US" sz="2000" u="sng"/>
              <a:t>7.6, 7.2</a:t>
            </a:r>
            <a:r>
              <a:rPr lang="en-US" sz="2000"/>
              <a:t>, </a:t>
            </a:r>
            <a:r>
              <a:rPr lang="en-US" sz="2000" u="sng"/>
              <a:t>4.6, 4.2</a:t>
            </a:r>
            <a:r>
              <a:rPr lang="en-US" sz="2000" u="sng">
                <a:latin typeface="Symbol" pitchFamily="2" charset="2"/>
              </a:rPr>
              <a:t>l</a:t>
            </a:r>
            <a:r>
              <a:rPr lang="en-US" sz="2000">
                <a:latin typeface="Symbol" pitchFamily="2" charset="2"/>
              </a:rPr>
              <a:t>)</a:t>
            </a:r>
            <a:endParaRPr lang="en-US" sz="2000"/>
          </a:p>
          <a:p>
            <a:r>
              <a:rPr lang="en-US" sz="2000" err="1"/>
              <a:t>L</a:t>
            </a:r>
            <a:r>
              <a:rPr lang="en-US" sz="2000" baseline="-25000" err="1"/>
              <a:t>Pitch</a:t>
            </a:r>
            <a:r>
              <a:rPr lang="en-US" sz="2000"/>
              <a:t> = 4.6, 4.2</a:t>
            </a:r>
            <a:r>
              <a:rPr lang="en-US" sz="2000">
                <a:latin typeface="Symbol" pitchFamily="2" charset="2"/>
              </a:rPr>
              <a:t>l</a:t>
            </a:r>
            <a:r>
              <a:rPr lang="en-US" sz="2000"/>
              <a:t> ;  L</a:t>
            </a:r>
            <a:r>
              <a:rPr lang="en-US" sz="2000" baseline="-25000"/>
              <a:t>SVT</a:t>
            </a:r>
            <a:r>
              <a:rPr lang="en-US" sz="2000"/>
              <a:t> = 9.7, 7.6, 7.2</a:t>
            </a:r>
            <a:r>
              <a:rPr lang="en-US" sz="2000">
                <a:latin typeface="Symbol" pitchFamily="2" charset="2"/>
              </a:rPr>
              <a:t>l</a:t>
            </a:r>
            <a:r>
              <a:rPr lang="en-US" sz="2000"/>
              <a:t> ; L</a:t>
            </a:r>
            <a:r>
              <a:rPr lang="en-US" sz="2000" baseline="-25000"/>
              <a:t>LVT</a:t>
            </a:r>
            <a:r>
              <a:rPr lang="en-US" sz="2000"/>
              <a:t> = 12, 9.7, 9.3</a:t>
            </a:r>
            <a:r>
              <a:rPr lang="en-US" sz="2000">
                <a:latin typeface="Symbol" pitchFamily="2" charset="2"/>
              </a:rPr>
              <a:t>l</a:t>
            </a:r>
            <a:endParaRPr lang="en-US" sz="2000"/>
          </a:p>
          <a:p>
            <a:r>
              <a:rPr lang="en-US" sz="2000"/>
              <a:t>L</a:t>
            </a:r>
            <a:r>
              <a:rPr lang="en-US" sz="2000" baseline="-25000"/>
              <a:t>G, pitch</a:t>
            </a:r>
            <a:r>
              <a:rPr lang="en-US" sz="2000"/>
              <a:t> = 230, 210nm ;  L</a:t>
            </a:r>
            <a:r>
              <a:rPr lang="en-US" sz="2000" baseline="-25000"/>
              <a:t>G, SVT</a:t>
            </a:r>
            <a:r>
              <a:rPr lang="en-US" sz="2000"/>
              <a:t> = 485, 380, 360nm ; L</a:t>
            </a:r>
            <a:r>
              <a:rPr lang="en-US" sz="2000" baseline="-25000"/>
              <a:t>LVT</a:t>
            </a:r>
            <a:r>
              <a:rPr lang="en-US" sz="2000"/>
              <a:t> = 600, 485, 465nm</a:t>
            </a:r>
          </a:p>
          <a:p>
            <a:endParaRPr lang="en-US" sz="2000"/>
          </a:p>
          <a:p>
            <a:endParaRPr lang="en-US" sz="20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782330-B48C-7048-93AE-F2B20D39C1BD}"/>
              </a:ext>
            </a:extLst>
          </p:cNvPr>
          <p:cNvSpPr txBox="1"/>
          <p:nvPr/>
        </p:nvSpPr>
        <p:spPr>
          <a:xfrm rot="16200000">
            <a:off x="-476521" y="1440383"/>
            <a:ext cx="23348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/>
              <a:t>4/2/2021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517D3536-6B4F-FA4A-AD44-48FAD64C29DD}"/>
              </a:ext>
            </a:extLst>
          </p:cNvPr>
          <p:cNvSpPr txBox="1">
            <a:spLocks/>
          </p:cNvSpPr>
          <p:nvPr/>
        </p:nvSpPr>
        <p:spPr>
          <a:xfrm>
            <a:off x="1044862" y="4724597"/>
            <a:ext cx="10788550" cy="105522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Use 4/2/2021 (+ </a:t>
            </a:r>
            <a:r>
              <a:rPr lang="en-US" sz="2000" err="1"/>
              <a:t>Enh</a:t>
            </a:r>
            <a:r>
              <a:rPr lang="en-US" sz="2000"/>
              <a:t> imp.2 optimization) to generate I-V curve for experiment file #1</a:t>
            </a:r>
          </a:p>
          <a:p>
            <a:r>
              <a:rPr lang="en-US" sz="2000"/>
              <a:t>Use next page to </a:t>
            </a:r>
            <a:r>
              <a:rPr lang="en-US" sz="2000" err="1"/>
              <a:t>Ehn</a:t>
            </a:r>
            <a:r>
              <a:rPr lang="en-US" sz="2000"/>
              <a:t> Imp.1 to center Vt (~-100mV); we can decide if this will be experiment file #2</a:t>
            </a:r>
          </a:p>
        </p:txBody>
      </p:sp>
    </p:spTree>
    <p:extLst>
      <p:ext uri="{BB962C8B-B14F-4D97-AF65-F5344CB8AC3E}">
        <p14:creationId xmlns:p14="http://schemas.microsoft.com/office/powerpoint/2010/main" val="3564529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ECA1508-2251-164F-BDE8-0EF827A5F5EE}"/>
              </a:ext>
            </a:extLst>
          </p:cNvPr>
          <p:cNvGrpSpPr/>
          <p:nvPr/>
        </p:nvGrpSpPr>
        <p:grpSpPr>
          <a:xfrm>
            <a:off x="3554095" y="1350545"/>
            <a:ext cx="4718531" cy="4425982"/>
            <a:chOff x="3554095" y="1350545"/>
            <a:chExt cx="4718531" cy="4425982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71428D3-5B7F-9645-95B3-29F147F1E9F2}"/>
                </a:ext>
              </a:extLst>
            </p:cNvPr>
            <p:cNvSpPr/>
            <p:nvPr/>
          </p:nvSpPr>
          <p:spPr>
            <a:xfrm>
              <a:off x="3786692" y="1821850"/>
              <a:ext cx="2309303" cy="1452934"/>
            </a:xfrm>
            <a:custGeom>
              <a:avLst/>
              <a:gdLst>
                <a:gd name="connsiteX0" fmla="*/ 0 w 2312894"/>
                <a:gd name="connsiteY0" fmla="*/ 882127 h 925158"/>
                <a:gd name="connsiteX1" fmla="*/ 344244 w 2312894"/>
                <a:gd name="connsiteY1" fmla="*/ 882127 h 925158"/>
                <a:gd name="connsiteX2" fmla="*/ 355002 w 2312894"/>
                <a:gd name="connsiteY2" fmla="*/ 0 h 925158"/>
                <a:gd name="connsiteX3" fmla="*/ 935915 w 2312894"/>
                <a:gd name="connsiteY3" fmla="*/ 0 h 925158"/>
                <a:gd name="connsiteX4" fmla="*/ 946672 w 2312894"/>
                <a:gd name="connsiteY4" fmla="*/ 882127 h 925158"/>
                <a:gd name="connsiteX5" fmla="*/ 2312894 w 2312894"/>
                <a:gd name="connsiteY5" fmla="*/ 925158 h 925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12894" h="925158">
                  <a:moveTo>
                    <a:pt x="0" y="882127"/>
                  </a:moveTo>
                  <a:lnTo>
                    <a:pt x="344244" y="882127"/>
                  </a:lnTo>
                  <a:lnTo>
                    <a:pt x="355002" y="0"/>
                  </a:lnTo>
                  <a:lnTo>
                    <a:pt x="935915" y="0"/>
                  </a:lnTo>
                  <a:lnTo>
                    <a:pt x="946672" y="882127"/>
                  </a:lnTo>
                  <a:lnTo>
                    <a:pt x="2312894" y="925158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49FB826-44EE-A64D-A3FD-BB380C1361B7}"/>
                </a:ext>
              </a:extLst>
            </p:cNvPr>
            <p:cNvCxnSpPr>
              <a:cxnSpLocks/>
            </p:cNvCxnSpPr>
            <p:nvPr/>
          </p:nvCxnSpPr>
          <p:spPr>
            <a:xfrm>
              <a:off x="4130936" y="1350545"/>
              <a:ext cx="0" cy="2841553"/>
            </a:xfrm>
            <a:prstGeom prst="line">
              <a:avLst/>
            </a:prstGeom>
            <a:ln>
              <a:solidFill>
                <a:schemeClr val="tx2"/>
              </a:solidFill>
              <a:headEnd type="diamond" w="med" len="med"/>
              <a:tailEnd type="diamond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801ED11-25D0-EC43-BBAA-B15AE69FC835}"/>
                </a:ext>
              </a:extLst>
            </p:cNvPr>
            <p:cNvSpPr/>
            <p:nvPr/>
          </p:nvSpPr>
          <p:spPr>
            <a:xfrm>
              <a:off x="3754420" y="2166746"/>
              <a:ext cx="1914860" cy="1839558"/>
            </a:xfrm>
            <a:custGeom>
              <a:avLst/>
              <a:gdLst>
                <a:gd name="connsiteX0" fmla="*/ 0 w 3431689"/>
                <a:gd name="connsiteY0" fmla="*/ 1259297 h 1452935"/>
                <a:gd name="connsiteX1" fmla="*/ 344244 w 3431689"/>
                <a:gd name="connsiteY1" fmla="*/ 710657 h 1452935"/>
                <a:gd name="connsiteX2" fmla="*/ 785308 w 3431689"/>
                <a:gd name="connsiteY2" fmla="*/ 194290 h 1452935"/>
                <a:gd name="connsiteX3" fmla="*/ 1376978 w 3431689"/>
                <a:gd name="connsiteY3" fmla="*/ 653 h 1452935"/>
                <a:gd name="connsiteX4" fmla="*/ 2108498 w 3431689"/>
                <a:gd name="connsiteY4" fmla="*/ 248079 h 1452935"/>
                <a:gd name="connsiteX5" fmla="*/ 2872291 w 3431689"/>
                <a:gd name="connsiteY5" fmla="*/ 936568 h 1452935"/>
                <a:gd name="connsiteX6" fmla="*/ 3431689 w 3431689"/>
                <a:gd name="connsiteY6" fmla="*/ 1452935 h 145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1689" h="1452935">
                  <a:moveTo>
                    <a:pt x="0" y="1259297"/>
                  </a:moveTo>
                  <a:cubicBezTo>
                    <a:pt x="106679" y="1073727"/>
                    <a:pt x="213359" y="888158"/>
                    <a:pt x="344244" y="710657"/>
                  </a:cubicBezTo>
                  <a:cubicBezTo>
                    <a:pt x="475129" y="533156"/>
                    <a:pt x="613186" y="312624"/>
                    <a:pt x="785308" y="194290"/>
                  </a:cubicBezTo>
                  <a:cubicBezTo>
                    <a:pt x="957430" y="75956"/>
                    <a:pt x="1156446" y="-8312"/>
                    <a:pt x="1376978" y="653"/>
                  </a:cubicBezTo>
                  <a:cubicBezTo>
                    <a:pt x="1597510" y="9618"/>
                    <a:pt x="1859279" y="92093"/>
                    <a:pt x="2108498" y="248079"/>
                  </a:cubicBezTo>
                  <a:cubicBezTo>
                    <a:pt x="2357717" y="404065"/>
                    <a:pt x="2651759" y="735759"/>
                    <a:pt x="2872291" y="936568"/>
                  </a:cubicBezTo>
                  <a:cubicBezTo>
                    <a:pt x="3092823" y="1137377"/>
                    <a:pt x="3262256" y="1295156"/>
                    <a:pt x="3431689" y="1452935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692D5C6-3532-E34E-9320-12DEC140EB38}"/>
                </a:ext>
              </a:extLst>
            </p:cNvPr>
            <p:cNvSpPr/>
            <p:nvPr/>
          </p:nvSpPr>
          <p:spPr>
            <a:xfrm>
              <a:off x="3754418" y="2349625"/>
              <a:ext cx="4518208" cy="1663905"/>
            </a:xfrm>
            <a:custGeom>
              <a:avLst/>
              <a:gdLst>
                <a:gd name="connsiteX0" fmla="*/ 0 w 3431689"/>
                <a:gd name="connsiteY0" fmla="*/ 1259297 h 1452935"/>
                <a:gd name="connsiteX1" fmla="*/ 344244 w 3431689"/>
                <a:gd name="connsiteY1" fmla="*/ 710657 h 1452935"/>
                <a:gd name="connsiteX2" fmla="*/ 785308 w 3431689"/>
                <a:gd name="connsiteY2" fmla="*/ 194290 h 1452935"/>
                <a:gd name="connsiteX3" fmla="*/ 1376978 w 3431689"/>
                <a:gd name="connsiteY3" fmla="*/ 653 h 1452935"/>
                <a:gd name="connsiteX4" fmla="*/ 2108498 w 3431689"/>
                <a:gd name="connsiteY4" fmla="*/ 248079 h 1452935"/>
                <a:gd name="connsiteX5" fmla="*/ 2872291 w 3431689"/>
                <a:gd name="connsiteY5" fmla="*/ 936568 h 1452935"/>
                <a:gd name="connsiteX6" fmla="*/ 3431689 w 3431689"/>
                <a:gd name="connsiteY6" fmla="*/ 1452935 h 145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1689" h="1452935">
                  <a:moveTo>
                    <a:pt x="0" y="1259297"/>
                  </a:moveTo>
                  <a:cubicBezTo>
                    <a:pt x="106679" y="1073727"/>
                    <a:pt x="213359" y="888158"/>
                    <a:pt x="344244" y="710657"/>
                  </a:cubicBezTo>
                  <a:cubicBezTo>
                    <a:pt x="475129" y="533156"/>
                    <a:pt x="613186" y="312624"/>
                    <a:pt x="785308" y="194290"/>
                  </a:cubicBezTo>
                  <a:cubicBezTo>
                    <a:pt x="957430" y="75956"/>
                    <a:pt x="1156446" y="-8312"/>
                    <a:pt x="1376978" y="653"/>
                  </a:cubicBezTo>
                  <a:cubicBezTo>
                    <a:pt x="1597510" y="9618"/>
                    <a:pt x="1859279" y="92093"/>
                    <a:pt x="2108498" y="248079"/>
                  </a:cubicBezTo>
                  <a:cubicBezTo>
                    <a:pt x="2357717" y="404065"/>
                    <a:pt x="2651759" y="735759"/>
                    <a:pt x="2872291" y="936568"/>
                  </a:cubicBezTo>
                  <a:cubicBezTo>
                    <a:pt x="3092823" y="1137377"/>
                    <a:pt x="3262256" y="1295156"/>
                    <a:pt x="3431689" y="1452935"/>
                  </a:cubicBezTo>
                </a:path>
              </a:pathLst>
            </a:custGeom>
            <a:noFill/>
            <a:ln w="2857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F572950-A8BF-9142-B129-908ECA970B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4418" y="1350545"/>
              <a:ext cx="0" cy="2801443"/>
            </a:xfrm>
            <a:prstGeom prst="straightConnector1">
              <a:avLst/>
            </a:prstGeom>
            <a:ln>
              <a:solidFill>
                <a:schemeClr val="tx2"/>
              </a:solidFill>
              <a:headEnd type="diamond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ED247BC-A168-FA46-A30B-9DD56286E5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54095" y="4005024"/>
              <a:ext cx="3398034" cy="7957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0F2328B-9276-0D42-82C2-96159D4ACDAE}"/>
                </a:ext>
              </a:extLst>
            </p:cNvPr>
            <p:cNvSpPr txBox="1"/>
            <p:nvPr/>
          </p:nvSpPr>
          <p:spPr>
            <a:xfrm rot="16200000">
              <a:off x="2992094" y="4776342"/>
              <a:ext cx="15246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Neo Sans Intel"/>
                  <a:cs typeface="Neo Sans Intel"/>
                </a:rPr>
                <a:t>Si-SiO</a:t>
              </a:r>
              <a:r>
                <a:rPr lang="en-US" sz="1600" baseline="-25000">
                  <a:solidFill>
                    <a:schemeClr val="tx2"/>
                  </a:solidFill>
                  <a:latin typeface="Neo Sans Intel"/>
                  <a:cs typeface="Neo Sans Intel"/>
                </a:rPr>
                <a:t>2</a:t>
              </a:r>
              <a:r>
                <a:rPr lang="en-US" sz="1600">
                  <a:solidFill>
                    <a:schemeClr val="tx2"/>
                  </a:solidFill>
                  <a:latin typeface="Neo Sans Intel"/>
                  <a:cs typeface="Neo Sans Intel"/>
                </a:rPr>
                <a:t> Interface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B473F6F-50ED-3D4A-AA5B-E08CFB8E1779}"/>
                </a:ext>
              </a:extLst>
            </p:cNvPr>
            <p:cNvSpPr txBox="1"/>
            <p:nvPr/>
          </p:nvSpPr>
          <p:spPr>
            <a:xfrm rot="16200000">
              <a:off x="3337033" y="4690236"/>
              <a:ext cx="15878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>
                  <a:solidFill>
                    <a:schemeClr val="tx2"/>
                  </a:solidFill>
                  <a:latin typeface="Neo Sans Intel"/>
                  <a:cs typeface="Neo Sans Intel"/>
                </a:rPr>
                <a:t>Maximum </a:t>
              </a:r>
            </a:p>
            <a:p>
              <a:pPr algn="r"/>
              <a:r>
                <a:rPr lang="en-US" sz="1600">
                  <a:solidFill>
                    <a:schemeClr val="tx2"/>
                  </a:solidFill>
                  <a:latin typeface="Neo Sans Intel"/>
                  <a:cs typeface="Neo Sans Intel"/>
                </a:rPr>
                <a:t>depletion Width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64EACF0-C9BB-8047-BA61-CB7ACCAB6125}"/>
                </a:ext>
              </a:extLst>
            </p:cNvPr>
            <p:cNvSpPr txBox="1"/>
            <p:nvPr/>
          </p:nvSpPr>
          <p:spPr>
            <a:xfrm>
              <a:off x="4396956" y="1416921"/>
              <a:ext cx="21466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00B050"/>
                  </a:solidFill>
                  <a:latin typeface="Neo Sans Intel"/>
                  <a:cs typeface="Neo Sans Intel"/>
                </a:rPr>
                <a:t>Ideal SSR doping Profile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BF78589-89AA-5849-B339-0353411F7596}"/>
                </a:ext>
              </a:extLst>
            </p:cNvPr>
            <p:cNvSpPr txBox="1"/>
            <p:nvPr/>
          </p:nvSpPr>
          <p:spPr>
            <a:xfrm>
              <a:off x="5106561" y="2692778"/>
              <a:ext cx="17102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tx2">
                      <a:lumMod val="60000"/>
                      <a:lumOff val="40000"/>
                    </a:schemeClr>
                  </a:solidFill>
                  <a:latin typeface="Neo Sans Intel"/>
                  <a:cs typeface="Neo Sans Intel"/>
                </a:rPr>
                <a:t>As</a:t>
              </a:r>
              <a:r>
                <a:rPr lang="en-US" sz="1600" baseline="30000">
                  <a:solidFill>
                    <a:schemeClr val="tx2">
                      <a:lumMod val="60000"/>
                      <a:lumOff val="40000"/>
                    </a:schemeClr>
                  </a:solidFill>
                  <a:latin typeface="Neo Sans Intel"/>
                  <a:cs typeface="Neo Sans Intel"/>
                </a:rPr>
                <a:t>75</a:t>
              </a:r>
              <a:r>
                <a:rPr lang="en-US" sz="1600">
                  <a:solidFill>
                    <a:schemeClr val="tx2">
                      <a:lumMod val="60000"/>
                      <a:lumOff val="40000"/>
                    </a:schemeClr>
                  </a:solidFill>
                  <a:latin typeface="Neo Sans Intel"/>
                  <a:cs typeface="Neo Sans Intel"/>
                </a:rPr>
                <a:t> 6E13 400KeV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B70B1CF-8DAC-1341-ABF3-35F36E77DB75}"/>
                </a:ext>
              </a:extLst>
            </p:cNvPr>
            <p:cNvSpPr txBox="1"/>
            <p:nvPr/>
          </p:nvSpPr>
          <p:spPr>
            <a:xfrm>
              <a:off x="4797943" y="1659841"/>
              <a:ext cx="17102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Neo Sans Intel"/>
                  <a:cs typeface="Neo Sans Intel"/>
                </a:rPr>
                <a:t>As</a:t>
              </a:r>
              <a:r>
                <a:rPr lang="en-US" sz="1600" baseline="30000">
                  <a:solidFill>
                    <a:srgbClr val="FF0000"/>
                  </a:solidFill>
                  <a:latin typeface="Neo Sans Intel"/>
                  <a:cs typeface="Neo Sans Intel"/>
                </a:rPr>
                <a:t>75</a:t>
              </a:r>
              <a:r>
                <a:rPr lang="en-US" sz="1600">
                  <a:solidFill>
                    <a:srgbClr val="FF0000"/>
                  </a:solidFill>
                  <a:latin typeface="Neo Sans Intel"/>
                  <a:cs typeface="Neo Sans Intel"/>
                </a:rPr>
                <a:t> 2E13 200KeV 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FF3B9C3-DAB2-3F48-9333-3D1FD3EFB79B}"/>
              </a:ext>
            </a:extLst>
          </p:cNvPr>
          <p:cNvSpPr txBox="1"/>
          <p:nvPr/>
        </p:nvSpPr>
        <p:spPr>
          <a:xfrm>
            <a:off x="5298477" y="4439486"/>
            <a:ext cx="58951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Neo Sans Intel"/>
                <a:cs typeface="Neo Sans Intel"/>
              </a:rPr>
              <a:t>BKM 4/2:  As</a:t>
            </a:r>
            <a:r>
              <a:rPr lang="en-US" sz="1600" baseline="30000">
                <a:solidFill>
                  <a:srgbClr val="FF0000"/>
                </a:solidFill>
                <a:latin typeface="Neo Sans Intel"/>
                <a:cs typeface="Neo Sans Intel"/>
              </a:rPr>
              <a:t>75</a:t>
            </a:r>
            <a:r>
              <a:rPr lang="en-US" sz="1600">
                <a:solidFill>
                  <a:srgbClr val="FF0000"/>
                </a:solidFill>
                <a:latin typeface="Neo Sans Intel"/>
                <a:cs typeface="Neo Sans Intel"/>
              </a:rPr>
              <a:t> 2E13 200KeV</a:t>
            </a:r>
          </a:p>
          <a:p>
            <a:r>
              <a:rPr lang="en-US" sz="1600">
                <a:solidFill>
                  <a:srgbClr val="FF0000"/>
                </a:solidFill>
                <a:latin typeface="Neo Sans Intel"/>
                <a:cs typeface="Neo Sans Intel"/>
              </a:rPr>
              <a:t>Leakage and On-state current, Short Channel effect meet expectation</a:t>
            </a:r>
          </a:p>
          <a:p>
            <a:r>
              <a:rPr lang="en-US" sz="1600">
                <a:solidFill>
                  <a:srgbClr val="FF0000"/>
                </a:solidFill>
                <a:latin typeface="Neo Sans Intel"/>
                <a:cs typeface="Neo Sans Intel"/>
              </a:rPr>
              <a:t>Vt is ~100mV higher </a:t>
            </a:r>
          </a:p>
          <a:p>
            <a:endParaRPr lang="en-US" sz="1600">
              <a:solidFill>
                <a:srgbClr val="FF0000"/>
              </a:solidFill>
              <a:latin typeface="Neo Sans Intel"/>
              <a:cs typeface="Neo Sans Intel"/>
            </a:endParaRPr>
          </a:p>
          <a:p>
            <a:r>
              <a:rPr lang="en-US" sz="1600">
                <a:solidFill>
                  <a:srgbClr val="FF0000"/>
                </a:solidFill>
                <a:latin typeface="Neo Sans Intel"/>
                <a:cs typeface="Neo Sans Intel"/>
              </a:rPr>
              <a:t>Further experiment to lower dose to meet Vt</a:t>
            </a: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A4C7BEAF-BCA3-904C-B12C-03615913CA75}"/>
              </a:ext>
            </a:extLst>
          </p:cNvPr>
          <p:cNvSpPr/>
          <p:nvPr/>
        </p:nvSpPr>
        <p:spPr>
          <a:xfrm>
            <a:off x="3760824" y="2487536"/>
            <a:ext cx="1908456" cy="1517488"/>
          </a:xfrm>
          <a:custGeom>
            <a:avLst/>
            <a:gdLst>
              <a:gd name="connsiteX0" fmla="*/ 0 w 3431689"/>
              <a:gd name="connsiteY0" fmla="*/ 1259297 h 1452935"/>
              <a:gd name="connsiteX1" fmla="*/ 344244 w 3431689"/>
              <a:gd name="connsiteY1" fmla="*/ 710657 h 1452935"/>
              <a:gd name="connsiteX2" fmla="*/ 785308 w 3431689"/>
              <a:gd name="connsiteY2" fmla="*/ 194290 h 1452935"/>
              <a:gd name="connsiteX3" fmla="*/ 1376978 w 3431689"/>
              <a:gd name="connsiteY3" fmla="*/ 653 h 1452935"/>
              <a:gd name="connsiteX4" fmla="*/ 2108498 w 3431689"/>
              <a:gd name="connsiteY4" fmla="*/ 248079 h 1452935"/>
              <a:gd name="connsiteX5" fmla="*/ 2872291 w 3431689"/>
              <a:gd name="connsiteY5" fmla="*/ 936568 h 1452935"/>
              <a:gd name="connsiteX6" fmla="*/ 3431689 w 3431689"/>
              <a:gd name="connsiteY6" fmla="*/ 1452935 h 1452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31689" h="1452935">
                <a:moveTo>
                  <a:pt x="0" y="1259297"/>
                </a:moveTo>
                <a:cubicBezTo>
                  <a:pt x="106679" y="1073727"/>
                  <a:pt x="213359" y="888158"/>
                  <a:pt x="344244" y="710657"/>
                </a:cubicBezTo>
                <a:cubicBezTo>
                  <a:pt x="475129" y="533156"/>
                  <a:pt x="613186" y="312624"/>
                  <a:pt x="785308" y="194290"/>
                </a:cubicBezTo>
                <a:cubicBezTo>
                  <a:pt x="957430" y="75956"/>
                  <a:pt x="1156446" y="-8312"/>
                  <a:pt x="1376978" y="653"/>
                </a:cubicBezTo>
                <a:cubicBezTo>
                  <a:pt x="1597510" y="9618"/>
                  <a:pt x="1859279" y="92093"/>
                  <a:pt x="2108498" y="248079"/>
                </a:cubicBezTo>
                <a:cubicBezTo>
                  <a:pt x="2357717" y="404065"/>
                  <a:pt x="2651759" y="735759"/>
                  <a:pt x="2872291" y="936568"/>
                </a:cubicBezTo>
                <a:cubicBezTo>
                  <a:pt x="3092823" y="1137377"/>
                  <a:pt x="3262256" y="1295156"/>
                  <a:pt x="3431689" y="1452935"/>
                </a:cubicBezTo>
              </a:path>
            </a:pathLst>
          </a:custGeom>
          <a:noFill/>
          <a:ln w="28575">
            <a:solidFill>
              <a:srgbClr val="FFC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2E49DA-58F5-3648-9B9E-9609E7C2A23E}"/>
              </a:ext>
            </a:extLst>
          </p:cNvPr>
          <p:cNvSpPr txBox="1"/>
          <p:nvPr/>
        </p:nvSpPr>
        <p:spPr>
          <a:xfrm>
            <a:off x="4130935" y="3504116"/>
            <a:ext cx="1865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FFC000"/>
                </a:solidFill>
                <a:latin typeface="Neo Sans Intel"/>
                <a:cs typeface="Neo Sans Intel"/>
              </a:rPr>
              <a:t>As</a:t>
            </a:r>
            <a:r>
              <a:rPr lang="en-US" sz="1600" baseline="30000">
                <a:solidFill>
                  <a:srgbClr val="FFC000"/>
                </a:solidFill>
                <a:latin typeface="Neo Sans Intel"/>
                <a:cs typeface="Neo Sans Intel"/>
              </a:rPr>
              <a:t>75</a:t>
            </a:r>
            <a:r>
              <a:rPr lang="en-US" sz="1600">
                <a:solidFill>
                  <a:srgbClr val="FFC000"/>
                </a:solidFill>
                <a:latin typeface="Neo Sans Intel"/>
                <a:cs typeface="Neo Sans Intel"/>
              </a:rPr>
              <a:t> 1.5E13 200KeV </a:t>
            </a:r>
          </a:p>
        </p:txBody>
      </p:sp>
    </p:spTree>
    <p:extLst>
      <p:ext uri="{BB962C8B-B14F-4D97-AF65-F5344CB8AC3E}">
        <p14:creationId xmlns:p14="http://schemas.microsoft.com/office/powerpoint/2010/main" val="2843625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PHV</vt:lpstr>
      <vt:lpstr>PHV pitch devices (20210406)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revision>1</cp:revision>
  <dcterms:created xsi:type="dcterms:W3CDTF">2021-03-31T01:17:49Z</dcterms:created>
  <dcterms:modified xsi:type="dcterms:W3CDTF">2021-04-11T01:10:29Z</dcterms:modified>
</cp:coreProperties>
</file>