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8" r:id="rId6"/>
    <p:sldId id="330" r:id="rId7"/>
    <p:sldId id="326" r:id="rId8"/>
    <p:sldId id="325" r:id="rId9"/>
    <p:sldId id="327" r:id="rId10"/>
    <p:sldId id="711" r:id="rId11"/>
    <p:sldId id="329" r:id="rId12"/>
    <p:sldId id="328" r:id="rId13"/>
    <p:sldId id="710" r:id="rId14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4472C4"/>
    <a:srgbClr val="C6E0B4"/>
    <a:srgbClr val="92D050"/>
    <a:srgbClr val="0064D2"/>
    <a:srgbClr val="0054B0"/>
    <a:srgbClr val="006FEA"/>
    <a:srgbClr val="0071EE"/>
    <a:srgbClr val="015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65ED9-8B5D-4948-9E3A-DEB7F3960FF0}" v="109" dt="2021-04-12T00:50:18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3" autoAdjust="0"/>
    <p:restoredTop sz="94660"/>
  </p:normalViewPr>
  <p:slideViewPr>
    <p:cSldViewPr snapToGrid="0">
      <p:cViewPr varScale="1">
        <p:scale>
          <a:sx n="178" d="100"/>
          <a:sy n="178" d="100"/>
        </p:scale>
        <p:origin x="176" y="1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AB365ED9-8B5D-4948-9E3A-DEB7F3960FF0}"/>
    <pc:docChg chg="undo redo custSel addSld delSld modSld sldOrd">
      <pc:chgData name="Kau, Derchang" userId="b9148588-e694-4445-9765-2c9aad6149ce" providerId="ADAL" clId="{AB365ED9-8B5D-4948-9E3A-DEB7F3960FF0}" dt="2021-04-12T08:42:58.904" v="8797" actId="20577"/>
      <pc:docMkLst>
        <pc:docMk/>
      </pc:docMkLst>
      <pc:sldChg chg="modSp mod">
        <pc:chgData name="Kau, Derchang" userId="b9148588-e694-4445-9765-2c9aad6149ce" providerId="ADAL" clId="{AB365ED9-8B5D-4948-9E3A-DEB7F3960FF0}" dt="2021-04-12T08:42:58.904" v="8797" actId="20577"/>
        <pc:sldMkLst>
          <pc:docMk/>
          <pc:sldMk cId="571199631" sldId="257"/>
        </pc:sldMkLst>
        <pc:spChg chg="mod">
          <ac:chgData name="Kau, Derchang" userId="b9148588-e694-4445-9765-2c9aad6149ce" providerId="ADAL" clId="{AB365ED9-8B5D-4948-9E3A-DEB7F3960FF0}" dt="2021-04-12T01:03:58.591" v="8200" actId="20577"/>
          <ac:spMkLst>
            <pc:docMk/>
            <pc:sldMk cId="571199631" sldId="257"/>
            <ac:spMk id="2" creationId="{1880C7EB-82EA-2F44-9CE6-85D3359A96E6}"/>
          </ac:spMkLst>
        </pc:spChg>
        <pc:spChg chg="mod">
          <ac:chgData name="Kau, Derchang" userId="b9148588-e694-4445-9765-2c9aad6149ce" providerId="ADAL" clId="{AB365ED9-8B5D-4948-9E3A-DEB7F3960FF0}" dt="2021-04-12T08:42:58.904" v="8797" actId="20577"/>
          <ac:spMkLst>
            <pc:docMk/>
            <pc:sldMk cId="571199631" sldId="257"/>
            <ac:spMk id="3" creationId="{4DEDCBA4-DD72-584F-A76E-6BB7A0CFAF7D}"/>
          </ac:spMkLst>
        </pc:spChg>
        <pc:spChg chg="mod">
          <ac:chgData name="Kau, Derchang" userId="b9148588-e694-4445-9765-2c9aad6149ce" providerId="ADAL" clId="{AB365ED9-8B5D-4948-9E3A-DEB7F3960FF0}" dt="2021-04-11T08:26:36.321" v="5279" actId="20577"/>
          <ac:spMkLst>
            <pc:docMk/>
            <pc:sldMk cId="571199631" sldId="257"/>
            <ac:spMk id="4" creationId="{BD877467-4947-834F-B23F-CD8D4BF05E06}"/>
          </ac:spMkLst>
        </pc:spChg>
      </pc:sldChg>
      <pc:sldChg chg="modSp mod">
        <pc:chgData name="Kau, Derchang" userId="b9148588-e694-4445-9765-2c9aad6149ce" providerId="ADAL" clId="{AB365ED9-8B5D-4948-9E3A-DEB7F3960FF0}" dt="2021-04-12T01:07:18.381" v="8265" actId="1035"/>
        <pc:sldMkLst>
          <pc:docMk/>
          <pc:sldMk cId="3634505535" sldId="258"/>
        </pc:sldMkLst>
        <pc:spChg chg="mod">
          <ac:chgData name="Kau, Derchang" userId="b9148588-e694-4445-9765-2c9aad6149ce" providerId="ADAL" clId="{AB365ED9-8B5D-4948-9E3A-DEB7F3960FF0}" dt="2021-04-11T08:26:04.982" v="5252" actId="20577"/>
          <ac:spMkLst>
            <pc:docMk/>
            <pc:sldMk cId="3634505535" sldId="258"/>
            <ac:spMk id="4" creationId="{BFFBAF42-801D-2F41-B29A-C9900B50EBE2}"/>
          </ac:spMkLst>
        </pc:spChg>
        <pc:graphicFrameChg chg="mod modGraphic">
          <ac:chgData name="Kau, Derchang" userId="b9148588-e694-4445-9765-2c9aad6149ce" providerId="ADAL" clId="{AB365ED9-8B5D-4948-9E3A-DEB7F3960FF0}" dt="2021-04-12T01:04:47.686" v="8239" actId="1035"/>
          <ac:graphicFrameMkLst>
            <pc:docMk/>
            <pc:sldMk cId="3634505535" sldId="258"/>
            <ac:graphicFrameMk id="5" creationId="{1C17E676-356F-164A-8913-7C2E2632BE84}"/>
          </ac:graphicFrameMkLst>
        </pc:graphicFrameChg>
        <pc:graphicFrameChg chg="mod modGraphic">
          <ac:chgData name="Kau, Derchang" userId="b9148588-e694-4445-9765-2c9aad6149ce" providerId="ADAL" clId="{AB365ED9-8B5D-4948-9E3A-DEB7F3960FF0}" dt="2021-04-12T01:07:10.225" v="8250" actId="1035"/>
          <ac:graphicFrameMkLst>
            <pc:docMk/>
            <pc:sldMk cId="3634505535" sldId="258"/>
            <ac:graphicFrameMk id="7" creationId="{AE7E3CE1-FCA1-2D43-9187-D5225EE2EC2E}"/>
          </ac:graphicFrameMkLst>
        </pc:graphicFrameChg>
        <pc:graphicFrameChg chg="mod modGraphic">
          <ac:chgData name="Kau, Derchang" userId="b9148588-e694-4445-9765-2c9aad6149ce" providerId="ADAL" clId="{AB365ED9-8B5D-4948-9E3A-DEB7F3960FF0}" dt="2021-04-12T01:07:18.381" v="8265" actId="1035"/>
          <ac:graphicFrameMkLst>
            <pc:docMk/>
            <pc:sldMk cId="3634505535" sldId="258"/>
            <ac:graphicFrameMk id="10" creationId="{6A12A38D-3544-B448-8B0C-AE92510BE15C}"/>
          </ac:graphicFrameMkLst>
        </pc:graphicFrameChg>
      </pc:sldChg>
      <pc:sldChg chg="addSp delSp modSp del mod ord">
        <pc:chgData name="Kau, Derchang" userId="b9148588-e694-4445-9765-2c9aad6149ce" providerId="ADAL" clId="{AB365ED9-8B5D-4948-9E3A-DEB7F3960FF0}" dt="2021-04-12T00:06:21.016" v="7367" actId="2696"/>
        <pc:sldMkLst>
          <pc:docMk/>
          <pc:sldMk cId="2172861528" sldId="324"/>
        </pc:sldMkLst>
        <pc:spChg chg="mod">
          <ac:chgData name="Kau, Derchang" userId="b9148588-e694-4445-9765-2c9aad6149ce" providerId="ADAL" clId="{AB365ED9-8B5D-4948-9E3A-DEB7F3960FF0}" dt="2021-04-11T07:44:10.350" v="4510" actId="14100"/>
          <ac:spMkLst>
            <pc:docMk/>
            <pc:sldMk cId="2172861528" sldId="324"/>
            <ac:spMk id="3" creationId="{EC4C4FCD-D023-8041-9E78-EB0DD4B70CF8}"/>
          </ac:spMkLst>
        </pc:spChg>
        <pc:spChg chg="add del mod">
          <ac:chgData name="Kau, Derchang" userId="b9148588-e694-4445-9765-2c9aad6149ce" providerId="ADAL" clId="{AB365ED9-8B5D-4948-9E3A-DEB7F3960FF0}" dt="2021-04-11T07:28:28.574" v="3893" actId="478"/>
          <ac:spMkLst>
            <pc:docMk/>
            <pc:sldMk cId="2172861528" sldId="324"/>
            <ac:spMk id="5" creationId="{619195D7-F9B3-3C42-A820-EA4384FAC599}"/>
          </ac:spMkLst>
        </pc:spChg>
        <pc:spChg chg="add mod">
          <ac:chgData name="Kau, Derchang" userId="b9148588-e694-4445-9765-2c9aad6149ce" providerId="ADAL" clId="{AB365ED9-8B5D-4948-9E3A-DEB7F3960FF0}" dt="2021-04-11T07:34:22.073" v="4039" actId="1076"/>
          <ac:spMkLst>
            <pc:docMk/>
            <pc:sldMk cId="2172861528" sldId="324"/>
            <ac:spMk id="6" creationId="{91432A14-B675-4944-BFA4-2634DB9B7C86}"/>
          </ac:spMkLst>
        </pc:spChg>
        <pc:spChg chg="add mod">
          <ac:chgData name="Kau, Derchang" userId="b9148588-e694-4445-9765-2c9aad6149ce" providerId="ADAL" clId="{AB365ED9-8B5D-4948-9E3A-DEB7F3960FF0}" dt="2021-04-11T07:34:18.930" v="4038" actId="1076"/>
          <ac:spMkLst>
            <pc:docMk/>
            <pc:sldMk cId="2172861528" sldId="324"/>
            <ac:spMk id="7" creationId="{D2AA1371-1D9E-F141-B683-AF37453BC525}"/>
          </ac:spMkLst>
        </pc:spChg>
        <pc:spChg chg="add mod">
          <ac:chgData name="Kau, Derchang" userId="b9148588-e694-4445-9765-2c9aad6149ce" providerId="ADAL" clId="{AB365ED9-8B5D-4948-9E3A-DEB7F3960FF0}" dt="2021-04-11T07:42:59.876" v="4477" actId="14100"/>
          <ac:spMkLst>
            <pc:docMk/>
            <pc:sldMk cId="2172861528" sldId="324"/>
            <ac:spMk id="8" creationId="{AA3BFFCE-EC8A-2F43-8AA3-22594150C160}"/>
          </ac:spMkLst>
        </pc:spChg>
        <pc:spChg chg="add mod">
          <ac:chgData name="Kau, Derchang" userId="b9148588-e694-4445-9765-2c9aad6149ce" providerId="ADAL" clId="{AB365ED9-8B5D-4948-9E3A-DEB7F3960FF0}" dt="2021-04-11T07:40:01.424" v="4235" actId="20577"/>
          <ac:spMkLst>
            <pc:docMk/>
            <pc:sldMk cId="2172861528" sldId="324"/>
            <ac:spMk id="9" creationId="{A71C24EC-A655-8743-894F-EA6AD7A24A68}"/>
          </ac:spMkLst>
        </pc:spChg>
        <pc:graphicFrameChg chg="mod modGraphic">
          <ac:chgData name="Kau, Derchang" userId="b9148588-e694-4445-9765-2c9aad6149ce" providerId="ADAL" clId="{AB365ED9-8B5D-4948-9E3A-DEB7F3960FF0}" dt="2021-04-11T07:34:12.636" v="4037" actId="1037"/>
          <ac:graphicFrameMkLst>
            <pc:docMk/>
            <pc:sldMk cId="2172861528" sldId="324"/>
            <ac:graphicFrameMk id="4" creationId="{8EBC6225-CF49-9949-90AE-80D30173EC8E}"/>
          </ac:graphicFrameMkLst>
        </pc:graphicFrameChg>
      </pc:sldChg>
      <pc:sldChg chg="addSp delSp modSp mod">
        <pc:chgData name="Kau, Derchang" userId="b9148588-e694-4445-9765-2c9aad6149ce" providerId="ADAL" clId="{AB365ED9-8B5D-4948-9E3A-DEB7F3960FF0}" dt="2021-04-12T00:48:09.946" v="7840" actId="478"/>
        <pc:sldMkLst>
          <pc:docMk/>
          <pc:sldMk cId="2407622944" sldId="325"/>
        </pc:sldMkLst>
        <pc:spChg chg="mod">
          <ac:chgData name="Kau, Derchang" userId="b9148588-e694-4445-9765-2c9aad6149ce" providerId="ADAL" clId="{AB365ED9-8B5D-4948-9E3A-DEB7F3960FF0}" dt="2021-04-11T01:10:25.889" v="82" actId="1076"/>
          <ac:spMkLst>
            <pc:docMk/>
            <pc:sldMk cId="2407622944" sldId="325"/>
            <ac:spMk id="2" creationId="{D94AA6D4-6F33-024A-8997-FB983B7DDF30}"/>
          </ac:spMkLst>
        </pc:spChg>
        <pc:spChg chg="mod">
          <ac:chgData name="Kau, Derchang" userId="b9148588-e694-4445-9765-2c9aad6149ce" providerId="ADAL" clId="{AB365ED9-8B5D-4948-9E3A-DEB7F3960FF0}" dt="2021-04-12T00:46:10.086" v="7756" actId="20577"/>
          <ac:spMkLst>
            <pc:docMk/>
            <pc:sldMk cId="2407622944" sldId="325"/>
            <ac:spMk id="3" creationId="{B5569E85-23C6-C540-8F94-E193DEE5C962}"/>
          </ac:spMkLst>
        </pc:spChg>
        <pc:spChg chg="add del mod">
          <ac:chgData name="Kau, Derchang" userId="b9148588-e694-4445-9765-2c9aad6149ce" providerId="ADAL" clId="{AB365ED9-8B5D-4948-9E3A-DEB7F3960FF0}" dt="2021-04-12T00:48:09.946" v="7840" actId="478"/>
          <ac:spMkLst>
            <pc:docMk/>
            <pc:sldMk cId="2407622944" sldId="325"/>
            <ac:spMk id="5" creationId="{69BBB121-E889-3C41-93CD-757DD515C253}"/>
          </ac:spMkLst>
        </pc:spChg>
        <pc:spChg chg="add del mod">
          <ac:chgData name="Kau, Derchang" userId="b9148588-e694-4445-9765-2c9aad6149ce" providerId="ADAL" clId="{AB365ED9-8B5D-4948-9E3A-DEB7F3960FF0}" dt="2021-04-11T01:10:24.323" v="80"/>
          <ac:spMkLst>
            <pc:docMk/>
            <pc:sldMk cId="2407622944" sldId="325"/>
            <ac:spMk id="12" creationId="{47C413EE-9F27-4144-91C9-119D755C3C2E}"/>
          </ac:spMkLst>
        </pc:spChg>
        <pc:spChg chg="mod">
          <ac:chgData name="Kau, Derchang" userId="b9148588-e694-4445-9765-2c9aad6149ce" providerId="ADAL" clId="{AB365ED9-8B5D-4948-9E3A-DEB7F3960FF0}" dt="2021-04-11T01:17:50.031" v="157" actId="14100"/>
          <ac:spMkLst>
            <pc:docMk/>
            <pc:sldMk cId="2407622944" sldId="325"/>
            <ac:spMk id="15" creationId="{01917350-C5AB-FA41-8F13-E69ACB56A345}"/>
          </ac:spMkLst>
        </pc:spChg>
        <pc:spChg chg="mod">
          <ac:chgData name="Kau, Derchang" userId="b9148588-e694-4445-9765-2c9aad6149ce" providerId="ADAL" clId="{AB365ED9-8B5D-4948-9E3A-DEB7F3960FF0}" dt="2021-04-11T01:17:25.950" v="156" actId="14100"/>
          <ac:spMkLst>
            <pc:docMk/>
            <pc:sldMk cId="2407622944" sldId="325"/>
            <ac:spMk id="17" creationId="{843F9C30-5A0F-3E4D-92CE-A6BFAEFE8572}"/>
          </ac:spMkLst>
        </pc:spChg>
        <pc:spChg chg="mod">
          <ac:chgData name="Kau, Derchang" userId="b9148588-e694-4445-9765-2c9aad6149ce" providerId="ADAL" clId="{AB365ED9-8B5D-4948-9E3A-DEB7F3960FF0}" dt="2021-04-11T01:15:01.575" v="137" actId="208"/>
          <ac:spMkLst>
            <pc:docMk/>
            <pc:sldMk cId="2407622944" sldId="325"/>
            <ac:spMk id="18" creationId="{1F5370A1-F59E-D04C-9D83-FA967DBE697F}"/>
          </ac:spMkLst>
        </pc:spChg>
        <pc:spChg chg="mod">
          <ac:chgData name="Kau, Derchang" userId="b9148588-e694-4445-9765-2c9aad6149ce" providerId="ADAL" clId="{AB365ED9-8B5D-4948-9E3A-DEB7F3960FF0}" dt="2021-04-11T01:10:45.757" v="85"/>
          <ac:spMkLst>
            <pc:docMk/>
            <pc:sldMk cId="2407622944" sldId="325"/>
            <ac:spMk id="21" creationId="{AB11FD6A-6401-894F-B0AE-FA175544E25C}"/>
          </ac:spMkLst>
        </pc:spChg>
        <pc:spChg chg="mod">
          <ac:chgData name="Kau, Derchang" userId="b9148588-e694-4445-9765-2c9aad6149ce" providerId="ADAL" clId="{AB365ED9-8B5D-4948-9E3A-DEB7F3960FF0}" dt="2021-04-11T01:10:45.757" v="85"/>
          <ac:spMkLst>
            <pc:docMk/>
            <pc:sldMk cId="2407622944" sldId="325"/>
            <ac:spMk id="22" creationId="{BE06EEC1-729A-4D43-8851-EBC545DEDE9C}"/>
          </ac:spMkLst>
        </pc:spChg>
        <pc:spChg chg="mod">
          <ac:chgData name="Kau, Derchang" userId="b9148588-e694-4445-9765-2c9aad6149ce" providerId="ADAL" clId="{AB365ED9-8B5D-4948-9E3A-DEB7F3960FF0}" dt="2021-04-11T01:15:37.338" v="148" actId="1076"/>
          <ac:spMkLst>
            <pc:docMk/>
            <pc:sldMk cId="2407622944" sldId="325"/>
            <ac:spMk id="23" creationId="{29DE5614-3721-E243-BF63-79D519687FBE}"/>
          </ac:spMkLst>
        </pc:spChg>
        <pc:spChg chg="mod">
          <ac:chgData name="Kau, Derchang" userId="b9148588-e694-4445-9765-2c9aad6149ce" providerId="ADAL" clId="{AB365ED9-8B5D-4948-9E3A-DEB7F3960FF0}" dt="2021-04-11T01:14:54.149" v="136" actId="207"/>
          <ac:spMkLst>
            <pc:docMk/>
            <pc:sldMk cId="2407622944" sldId="325"/>
            <ac:spMk id="24" creationId="{7F5B3AD9-9595-CC42-AD4E-799E5A1963B7}"/>
          </ac:spMkLst>
        </pc:spChg>
        <pc:spChg chg="mod">
          <ac:chgData name="Kau, Derchang" userId="b9148588-e694-4445-9765-2c9aad6149ce" providerId="ADAL" clId="{AB365ED9-8B5D-4948-9E3A-DEB7F3960FF0}" dt="2021-04-11T01:16:14.100" v="149" actId="207"/>
          <ac:spMkLst>
            <pc:docMk/>
            <pc:sldMk cId="2407622944" sldId="325"/>
            <ac:spMk id="25" creationId="{4DB29CF0-1205-6840-BA0F-93A8E31851E7}"/>
          </ac:spMkLst>
        </pc:spChg>
        <pc:spChg chg="add mod">
          <ac:chgData name="Kau, Derchang" userId="b9148588-e694-4445-9765-2c9aad6149ce" providerId="ADAL" clId="{AB365ED9-8B5D-4948-9E3A-DEB7F3960FF0}" dt="2021-04-11T01:16:54.200" v="154" actId="208"/>
          <ac:spMkLst>
            <pc:docMk/>
            <pc:sldMk cId="2407622944" sldId="325"/>
            <ac:spMk id="26" creationId="{067A8098-A8E6-E14B-90C6-A10E6776A796}"/>
          </ac:spMkLst>
        </pc:spChg>
        <pc:spChg chg="add mod">
          <ac:chgData name="Kau, Derchang" userId="b9148588-e694-4445-9765-2c9aad6149ce" providerId="ADAL" clId="{AB365ED9-8B5D-4948-9E3A-DEB7F3960FF0}" dt="2021-04-11T01:16:49.441" v="153" actId="207"/>
          <ac:spMkLst>
            <pc:docMk/>
            <pc:sldMk cId="2407622944" sldId="325"/>
            <ac:spMk id="27" creationId="{0B293B28-925D-5442-9B4F-7EE7422BB85C}"/>
          </ac:spMkLst>
        </pc:spChg>
        <pc:grpChg chg="add mod">
          <ac:chgData name="Kau, Derchang" userId="b9148588-e694-4445-9765-2c9aad6149ce" providerId="ADAL" clId="{AB365ED9-8B5D-4948-9E3A-DEB7F3960FF0}" dt="2021-04-11T01:12:21.049" v="111" actId="1037"/>
          <ac:grpSpMkLst>
            <pc:docMk/>
            <pc:sldMk cId="2407622944" sldId="325"/>
            <ac:grpSpMk id="13" creationId="{2659ADD3-584C-DB43-88CB-7840F3FB685D}"/>
          </ac:grpSpMkLst>
        </pc:grpChg>
        <pc:grpChg chg="add mod">
          <ac:chgData name="Kau, Derchang" userId="b9148588-e694-4445-9765-2c9aad6149ce" providerId="ADAL" clId="{AB365ED9-8B5D-4948-9E3A-DEB7F3960FF0}" dt="2021-04-11T01:12:21.049" v="111" actId="1037"/>
          <ac:grpSpMkLst>
            <pc:docMk/>
            <pc:sldMk cId="2407622944" sldId="325"/>
            <ac:grpSpMk id="14" creationId="{D55BFB83-6BF1-5144-98D9-D3C238705BBF}"/>
          </ac:grpSpMkLst>
        </pc:grpChg>
        <pc:picChg chg="mod">
          <ac:chgData name="Kau, Derchang" userId="b9148588-e694-4445-9765-2c9aad6149ce" providerId="ADAL" clId="{AB365ED9-8B5D-4948-9E3A-DEB7F3960FF0}" dt="2021-04-11T01:10:16.290" v="75" actId="1076"/>
          <ac:picMkLst>
            <pc:docMk/>
            <pc:sldMk cId="2407622944" sldId="325"/>
            <ac:picMk id="4" creationId="{A4B70160-C4BF-3746-954F-F945E3648CE5}"/>
          </ac:picMkLst>
        </pc:picChg>
        <pc:cxnChg chg="mod">
          <ac:chgData name="Kau, Derchang" userId="b9148588-e694-4445-9765-2c9aad6149ce" providerId="ADAL" clId="{AB365ED9-8B5D-4948-9E3A-DEB7F3960FF0}" dt="2021-04-11T01:10:45.757" v="85"/>
          <ac:cxnSpMkLst>
            <pc:docMk/>
            <pc:sldMk cId="2407622944" sldId="325"/>
            <ac:cxnSpMk id="16" creationId="{34726B35-9A1B-5247-A265-22B63BB00687}"/>
          </ac:cxnSpMkLst>
        </pc:cxnChg>
        <pc:cxnChg chg="mod">
          <ac:chgData name="Kau, Derchang" userId="b9148588-e694-4445-9765-2c9aad6149ce" providerId="ADAL" clId="{AB365ED9-8B5D-4948-9E3A-DEB7F3960FF0}" dt="2021-04-11T01:10:45.757" v="85"/>
          <ac:cxnSpMkLst>
            <pc:docMk/>
            <pc:sldMk cId="2407622944" sldId="325"/>
            <ac:cxnSpMk id="19" creationId="{43D9DE41-5D55-C94C-A48A-D4070248C488}"/>
          </ac:cxnSpMkLst>
        </pc:cxnChg>
        <pc:cxnChg chg="mod">
          <ac:chgData name="Kau, Derchang" userId="b9148588-e694-4445-9765-2c9aad6149ce" providerId="ADAL" clId="{AB365ED9-8B5D-4948-9E3A-DEB7F3960FF0}" dt="2021-04-11T01:10:45.757" v="85"/>
          <ac:cxnSpMkLst>
            <pc:docMk/>
            <pc:sldMk cId="2407622944" sldId="325"/>
            <ac:cxnSpMk id="20" creationId="{621FA5A4-AA56-B940-A5BF-FACB150E8A86}"/>
          </ac:cxnSpMkLst>
        </pc:cxnChg>
      </pc:sldChg>
      <pc:sldChg chg="modSp mod">
        <pc:chgData name="Kau, Derchang" userId="b9148588-e694-4445-9765-2c9aad6149ce" providerId="ADAL" clId="{AB365ED9-8B5D-4948-9E3A-DEB7F3960FF0}" dt="2021-04-12T01:03:01.940" v="8180" actId="207"/>
        <pc:sldMkLst>
          <pc:docMk/>
          <pc:sldMk cId="3479810143" sldId="326"/>
        </pc:sldMkLst>
        <pc:spChg chg="mod">
          <ac:chgData name="Kau, Derchang" userId="b9148588-e694-4445-9765-2c9aad6149ce" providerId="ADAL" clId="{AB365ED9-8B5D-4948-9E3A-DEB7F3960FF0}" dt="2021-04-11T04:57:22.719" v="2635" actId="404"/>
          <ac:spMkLst>
            <pc:docMk/>
            <pc:sldMk cId="3479810143" sldId="326"/>
            <ac:spMk id="2" creationId="{F1BF04E7-DF08-354F-B81E-81743586F80A}"/>
          </ac:spMkLst>
        </pc:spChg>
        <pc:spChg chg="mod">
          <ac:chgData name="Kau, Derchang" userId="b9148588-e694-4445-9765-2c9aad6149ce" providerId="ADAL" clId="{AB365ED9-8B5D-4948-9E3A-DEB7F3960FF0}" dt="2021-04-11T04:57:31.398" v="2637" actId="20577"/>
          <ac:spMkLst>
            <pc:docMk/>
            <pc:sldMk cId="3479810143" sldId="326"/>
            <ac:spMk id="5" creationId="{902ED210-BB0D-F745-882C-D80E7E993A89}"/>
          </ac:spMkLst>
        </pc:spChg>
        <pc:graphicFrameChg chg="mod modGraphic">
          <ac:chgData name="Kau, Derchang" userId="b9148588-e694-4445-9765-2c9aad6149ce" providerId="ADAL" clId="{AB365ED9-8B5D-4948-9E3A-DEB7F3960FF0}" dt="2021-04-12T01:03:01.940" v="8180" actId="207"/>
          <ac:graphicFrameMkLst>
            <pc:docMk/>
            <pc:sldMk cId="3479810143" sldId="326"/>
            <ac:graphicFrameMk id="3" creationId="{39226A59-BE21-E743-9AC5-64DC090AC5DA}"/>
          </ac:graphicFrameMkLst>
        </pc:graphicFrameChg>
      </pc:sldChg>
      <pc:sldChg chg="addSp delSp modSp new mod">
        <pc:chgData name="Kau, Derchang" userId="b9148588-e694-4445-9765-2c9aad6149ce" providerId="ADAL" clId="{AB365ED9-8B5D-4948-9E3A-DEB7F3960FF0}" dt="2021-04-11T08:09:57.691" v="5112" actId="14100"/>
        <pc:sldMkLst>
          <pc:docMk/>
          <pc:sldMk cId="597675309" sldId="327"/>
        </pc:sldMkLst>
        <pc:spChg chg="mod">
          <ac:chgData name="Kau, Derchang" userId="b9148588-e694-4445-9765-2c9aad6149ce" providerId="ADAL" clId="{AB365ED9-8B5D-4948-9E3A-DEB7F3960FF0}" dt="2021-04-11T04:39:40.686" v="1811" actId="20577"/>
          <ac:spMkLst>
            <pc:docMk/>
            <pc:sldMk cId="597675309" sldId="327"/>
            <ac:spMk id="2" creationId="{A03E569E-F707-6C49-8493-F634352ED1A7}"/>
          </ac:spMkLst>
        </pc:spChg>
        <pc:spChg chg="mod">
          <ac:chgData name="Kau, Derchang" userId="b9148588-e694-4445-9765-2c9aad6149ce" providerId="ADAL" clId="{AB365ED9-8B5D-4948-9E3A-DEB7F3960FF0}" dt="2021-04-11T08:09:57.691" v="5112" actId="14100"/>
          <ac:spMkLst>
            <pc:docMk/>
            <pc:sldMk cId="597675309" sldId="327"/>
            <ac:spMk id="3" creationId="{0C7ACC4A-0007-804A-B54F-5145465A8F50}"/>
          </ac:spMkLst>
        </pc:spChg>
        <pc:spChg chg="add mod">
          <ac:chgData name="Kau, Derchang" userId="b9148588-e694-4445-9765-2c9aad6149ce" providerId="ADAL" clId="{AB365ED9-8B5D-4948-9E3A-DEB7F3960FF0}" dt="2021-04-11T07:57:55.972" v="4731" actId="1036"/>
          <ac:spMkLst>
            <pc:docMk/>
            <pc:sldMk cId="597675309" sldId="327"/>
            <ac:spMk id="6" creationId="{8A30AC4C-3AAA-C249-8E2B-4F6FFE36E410}"/>
          </ac:spMkLst>
        </pc:spChg>
        <pc:spChg chg="add mod">
          <ac:chgData name="Kau, Derchang" userId="b9148588-e694-4445-9765-2c9aad6149ce" providerId="ADAL" clId="{AB365ED9-8B5D-4948-9E3A-DEB7F3960FF0}" dt="2021-04-11T07:57:47.353" v="4718" actId="1036"/>
          <ac:spMkLst>
            <pc:docMk/>
            <pc:sldMk cId="597675309" sldId="327"/>
            <ac:spMk id="7" creationId="{CF5992CD-265C-694B-8504-FF3EA5550DD3}"/>
          </ac:spMkLst>
        </pc:spChg>
        <pc:spChg chg="add del mod">
          <ac:chgData name="Kau, Derchang" userId="b9148588-e694-4445-9765-2c9aad6149ce" providerId="ADAL" clId="{AB365ED9-8B5D-4948-9E3A-DEB7F3960FF0}" dt="2021-04-11T02:14:50.074" v="1471"/>
          <ac:spMkLst>
            <pc:docMk/>
            <pc:sldMk cId="597675309" sldId="327"/>
            <ac:spMk id="8" creationId="{D1496C21-E90B-BA4C-9C52-A748737D7E41}"/>
          </ac:spMkLst>
        </pc:spChg>
        <pc:grpChg chg="add mod">
          <ac:chgData name="Kau, Derchang" userId="b9148588-e694-4445-9765-2c9aad6149ce" providerId="ADAL" clId="{AB365ED9-8B5D-4948-9E3A-DEB7F3960FF0}" dt="2021-04-11T02:15:03.719" v="1474" actId="1076"/>
          <ac:grpSpMkLst>
            <pc:docMk/>
            <pc:sldMk cId="597675309" sldId="327"/>
            <ac:grpSpMk id="9" creationId="{AF4FF0ED-41C1-9C4B-A0AB-0B3650F092C0}"/>
          </ac:grpSpMkLst>
        </pc:grpChg>
        <pc:picChg chg="add mod modCrop">
          <ac:chgData name="Kau, Derchang" userId="b9148588-e694-4445-9765-2c9aad6149ce" providerId="ADAL" clId="{AB365ED9-8B5D-4948-9E3A-DEB7F3960FF0}" dt="2021-04-11T07:57:14.811" v="4700" actId="732"/>
          <ac:picMkLst>
            <pc:docMk/>
            <pc:sldMk cId="597675309" sldId="327"/>
            <ac:picMk id="4" creationId="{3C265ACE-4860-104D-9C21-14D2BF259B0D}"/>
          </ac:picMkLst>
        </pc:picChg>
        <pc:picChg chg="add mod modCrop">
          <ac:chgData name="Kau, Derchang" userId="b9148588-e694-4445-9765-2c9aad6149ce" providerId="ADAL" clId="{AB365ED9-8B5D-4948-9E3A-DEB7F3960FF0}" dt="2021-04-11T07:57:36.644" v="4704" actId="732"/>
          <ac:picMkLst>
            <pc:docMk/>
            <pc:sldMk cId="597675309" sldId="327"/>
            <ac:picMk id="5" creationId="{038E5566-8F14-FA4E-9E63-5B6A9BB96066}"/>
          </ac:picMkLst>
        </pc:picChg>
      </pc:sldChg>
      <pc:sldChg chg="new">
        <pc:chgData name="Kau, Derchang" userId="b9148588-e694-4445-9765-2c9aad6149ce" providerId="ADAL" clId="{AB365ED9-8B5D-4948-9E3A-DEB7F3960FF0}" dt="2021-04-11T02:17:18.819" v="1562" actId="680"/>
        <pc:sldMkLst>
          <pc:docMk/>
          <pc:sldMk cId="3088635542" sldId="328"/>
        </pc:sldMkLst>
      </pc:sldChg>
      <pc:sldChg chg="addSp delSp modSp new mod modClrScheme chgLayout">
        <pc:chgData name="Kau, Derchang" userId="b9148588-e694-4445-9765-2c9aad6149ce" providerId="ADAL" clId="{AB365ED9-8B5D-4948-9E3A-DEB7F3960FF0}" dt="2021-04-11T04:55:24.598" v="2580" actId="20577"/>
        <pc:sldMkLst>
          <pc:docMk/>
          <pc:sldMk cId="328810273" sldId="329"/>
        </pc:sldMkLst>
        <pc:spChg chg="del mod ord">
          <ac:chgData name="Kau, Derchang" userId="b9148588-e694-4445-9765-2c9aad6149ce" providerId="ADAL" clId="{AB365ED9-8B5D-4948-9E3A-DEB7F3960FF0}" dt="2021-04-11T04:55:10.874" v="2551" actId="700"/>
          <ac:spMkLst>
            <pc:docMk/>
            <pc:sldMk cId="328810273" sldId="329"/>
            <ac:spMk id="2" creationId="{446AFA05-488E-4049-8CFF-B0C209FA3DDB}"/>
          </ac:spMkLst>
        </pc:spChg>
        <pc:spChg chg="del mod ord">
          <ac:chgData name="Kau, Derchang" userId="b9148588-e694-4445-9765-2c9aad6149ce" providerId="ADAL" clId="{AB365ED9-8B5D-4948-9E3A-DEB7F3960FF0}" dt="2021-04-11T04:55:10.874" v="2551" actId="700"/>
          <ac:spMkLst>
            <pc:docMk/>
            <pc:sldMk cId="328810273" sldId="329"/>
            <ac:spMk id="3" creationId="{16AA6E35-AD91-AA41-9C10-A6FDA2365691}"/>
          </ac:spMkLst>
        </pc:spChg>
        <pc:spChg chg="add mod ord">
          <ac:chgData name="Kau, Derchang" userId="b9148588-e694-4445-9765-2c9aad6149ce" providerId="ADAL" clId="{AB365ED9-8B5D-4948-9E3A-DEB7F3960FF0}" dt="2021-04-11T04:55:24.598" v="2580" actId="20577"/>
          <ac:spMkLst>
            <pc:docMk/>
            <pc:sldMk cId="328810273" sldId="329"/>
            <ac:spMk id="4" creationId="{6D02CC83-DA13-1942-A2E3-8EBBD1A68B45}"/>
          </ac:spMkLst>
        </pc:spChg>
        <pc:spChg chg="add mod ord">
          <ac:chgData name="Kau, Derchang" userId="b9148588-e694-4445-9765-2c9aad6149ce" providerId="ADAL" clId="{AB365ED9-8B5D-4948-9E3A-DEB7F3960FF0}" dt="2021-04-11T04:55:10.874" v="2551" actId="700"/>
          <ac:spMkLst>
            <pc:docMk/>
            <pc:sldMk cId="328810273" sldId="329"/>
            <ac:spMk id="5" creationId="{39A8513D-F1E2-8643-B72B-AD62D31D0FAA}"/>
          </ac:spMkLst>
        </pc:spChg>
      </pc:sldChg>
      <pc:sldChg chg="addSp delSp modSp new mod modClrScheme chgLayout">
        <pc:chgData name="Kau, Derchang" userId="b9148588-e694-4445-9765-2c9aad6149ce" providerId="ADAL" clId="{AB365ED9-8B5D-4948-9E3A-DEB7F3960FF0}" dt="2021-04-12T01:13:03.448" v="8355" actId="1036"/>
        <pc:sldMkLst>
          <pc:docMk/>
          <pc:sldMk cId="1741197797" sldId="330"/>
        </pc:sldMkLst>
        <pc:spChg chg="mod ord">
          <ac:chgData name="Kau, Derchang" userId="b9148588-e694-4445-9765-2c9aad6149ce" providerId="ADAL" clId="{AB365ED9-8B5D-4948-9E3A-DEB7F3960FF0}" dt="2021-04-11T08:26:21.469" v="5268" actId="20577"/>
          <ac:spMkLst>
            <pc:docMk/>
            <pc:sldMk cId="1741197797" sldId="330"/>
            <ac:spMk id="2" creationId="{53CDD9CE-B932-4146-86FA-4D33AFBC92DB}"/>
          </ac:spMkLst>
        </pc:spChg>
        <pc:spChg chg="add mod">
          <ac:chgData name="Kau, Derchang" userId="b9148588-e694-4445-9765-2c9aad6149ce" providerId="ADAL" clId="{AB365ED9-8B5D-4948-9E3A-DEB7F3960FF0}" dt="2021-04-11T05:30:11.314" v="3136" actId="1037"/>
          <ac:spMkLst>
            <pc:docMk/>
            <pc:sldMk cId="1741197797" sldId="330"/>
            <ac:spMk id="9" creationId="{79C47723-4027-ED49-B144-91B3F2A065EC}"/>
          </ac:spMkLst>
        </pc:spChg>
        <pc:spChg chg="add mod">
          <ac:chgData name="Kau, Derchang" userId="b9148588-e694-4445-9765-2c9aad6149ce" providerId="ADAL" clId="{AB365ED9-8B5D-4948-9E3A-DEB7F3960FF0}" dt="2021-04-11T05:30:04.255" v="3110" actId="1037"/>
          <ac:spMkLst>
            <pc:docMk/>
            <pc:sldMk cId="1741197797" sldId="330"/>
            <ac:spMk id="10" creationId="{5640418C-AA55-5B4D-9E31-755EF96A513A}"/>
          </ac:spMkLst>
        </pc:spChg>
        <pc:spChg chg="add del mod">
          <ac:chgData name="Kau, Derchang" userId="b9148588-e694-4445-9765-2c9aad6149ce" providerId="ADAL" clId="{AB365ED9-8B5D-4948-9E3A-DEB7F3960FF0}" dt="2021-04-11T05:11:14.911" v="2705" actId="478"/>
          <ac:spMkLst>
            <pc:docMk/>
            <pc:sldMk cId="1741197797" sldId="330"/>
            <ac:spMk id="13" creationId="{601691D1-21B0-ED4B-8F58-297C11E99C74}"/>
          </ac:spMkLst>
        </pc:spChg>
        <pc:spChg chg="add mod">
          <ac:chgData name="Kau, Derchang" userId="b9148588-e694-4445-9765-2c9aad6149ce" providerId="ADAL" clId="{AB365ED9-8B5D-4948-9E3A-DEB7F3960FF0}" dt="2021-04-11T05:21:36.029" v="2923" actId="1036"/>
          <ac:spMkLst>
            <pc:docMk/>
            <pc:sldMk cId="1741197797" sldId="330"/>
            <ac:spMk id="17" creationId="{50DAC620-5EE5-5B4F-974A-55A8CF05FCA3}"/>
          </ac:spMkLst>
        </pc:spChg>
        <pc:spChg chg="add mod">
          <ac:chgData name="Kau, Derchang" userId="b9148588-e694-4445-9765-2c9aad6149ce" providerId="ADAL" clId="{AB365ED9-8B5D-4948-9E3A-DEB7F3960FF0}" dt="2021-04-11T05:21:36.029" v="2923" actId="1036"/>
          <ac:spMkLst>
            <pc:docMk/>
            <pc:sldMk cId="1741197797" sldId="330"/>
            <ac:spMk id="18" creationId="{C039AC82-9126-E548-8C3E-CD6B48CB4916}"/>
          </ac:spMkLst>
        </pc:spChg>
        <pc:spChg chg="add mod">
          <ac:chgData name="Kau, Derchang" userId="b9148588-e694-4445-9765-2c9aad6149ce" providerId="ADAL" clId="{AB365ED9-8B5D-4948-9E3A-DEB7F3960FF0}" dt="2021-04-11T05:21:36.029" v="2923" actId="1036"/>
          <ac:spMkLst>
            <pc:docMk/>
            <pc:sldMk cId="1741197797" sldId="330"/>
            <ac:spMk id="19" creationId="{4DB7121D-3B98-B543-85CE-9E7E3DE8F472}"/>
          </ac:spMkLst>
        </pc:spChg>
        <pc:spChg chg="add mod">
          <ac:chgData name="Kau, Derchang" userId="b9148588-e694-4445-9765-2c9aad6149ce" providerId="ADAL" clId="{AB365ED9-8B5D-4948-9E3A-DEB7F3960FF0}" dt="2021-04-11T05:21:36.029" v="2923" actId="1036"/>
          <ac:spMkLst>
            <pc:docMk/>
            <pc:sldMk cId="1741197797" sldId="330"/>
            <ac:spMk id="20" creationId="{989A16FA-97B6-9147-A3B2-FFA0C324DAC9}"/>
          </ac:spMkLst>
        </pc:spChg>
        <pc:spChg chg="add mod">
          <ac:chgData name="Kau, Derchang" userId="b9148588-e694-4445-9765-2c9aad6149ce" providerId="ADAL" clId="{AB365ED9-8B5D-4948-9E3A-DEB7F3960FF0}" dt="2021-04-11T05:21:36.029" v="2923" actId="1036"/>
          <ac:spMkLst>
            <pc:docMk/>
            <pc:sldMk cId="1741197797" sldId="330"/>
            <ac:spMk id="21" creationId="{C05D1E7A-1C81-1C45-9D7E-5BFE1983EDEA}"/>
          </ac:spMkLst>
        </pc:spChg>
        <pc:spChg chg="add mod">
          <ac:chgData name="Kau, Derchang" userId="b9148588-e694-4445-9765-2c9aad6149ce" providerId="ADAL" clId="{AB365ED9-8B5D-4948-9E3A-DEB7F3960FF0}" dt="2021-04-11T05:21:36.029" v="2923" actId="1036"/>
          <ac:spMkLst>
            <pc:docMk/>
            <pc:sldMk cId="1741197797" sldId="330"/>
            <ac:spMk id="22" creationId="{79838576-C415-254C-BE4B-BB09CC2AF464}"/>
          </ac:spMkLst>
        </pc:spChg>
        <pc:spChg chg="add mod">
          <ac:chgData name="Kau, Derchang" userId="b9148588-e694-4445-9765-2c9aad6149ce" providerId="ADAL" clId="{AB365ED9-8B5D-4948-9E3A-DEB7F3960FF0}" dt="2021-04-11T05:35:55.545" v="3217" actId="113"/>
          <ac:spMkLst>
            <pc:docMk/>
            <pc:sldMk cId="1741197797" sldId="330"/>
            <ac:spMk id="23" creationId="{289D1B8C-510B-AE4F-8D41-0B84F970E5AD}"/>
          </ac:spMkLst>
        </pc:spChg>
        <pc:spChg chg="add mod">
          <ac:chgData name="Kau, Derchang" userId="b9148588-e694-4445-9765-2c9aad6149ce" providerId="ADAL" clId="{AB365ED9-8B5D-4948-9E3A-DEB7F3960FF0}" dt="2021-04-11T05:21:36.029" v="2923" actId="1036"/>
          <ac:spMkLst>
            <pc:docMk/>
            <pc:sldMk cId="1741197797" sldId="330"/>
            <ac:spMk id="24" creationId="{1587BF7C-B572-3649-9198-719BA248AD12}"/>
          </ac:spMkLst>
        </pc:spChg>
        <pc:spChg chg="add mod">
          <ac:chgData name="Kau, Derchang" userId="b9148588-e694-4445-9765-2c9aad6149ce" providerId="ADAL" clId="{AB365ED9-8B5D-4948-9E3A-DEB7F3960FF0}" dt="2021-04-11T07:01:06.354" v="3296" actId="14100"/>
          <ac:spMkLst>
            <pc:docMk/>
            <pc:sldMk cId="1741197797" sldId="330"/>
            <ac:spMk id="26" creationId="{783C4C7A-DDC4-AD4D-A96D-A3ADF0ABEBA3}"/>
          </ac:spMkLst>
        </pc:spChg>
        <pc:spChg chg="add mod">
          <ac:chgData name="Kau, Derchang" userId="b9148588-e694-4445-9765-2c9aad6149ce" providerId="ADAL" clId="{AB365ED9-8B5D-4948-9E3A-DEB7F3960FF0}" dt="2021-04-12T01:12:18.729" v="8288" actId="1037"/>
          <ac:spMkLst>
            <pc:docMk/>
            <pc:sldMk cId="1741197797" sldId="330"/>
            <ac:spMk id="27" creationId="{F601706E-3062-FE4F-ABE0-119C1DAD5289}"/>
          </ac:spMkLst>
        </pc:spChg>
        <pc:spChg chg="add mod">
          <ac:chgData name="Kau, Derchang" userId="b9148588-e694-4445-9765-2c9aad6149ce" providerId="ADAL" clId="{AB365ED9-8B5D-4948-9E3A-DEB7F3960FF0}" dt="2021-04-12T01:12:18.729" v="8288" actId="1037"/>
          <ac:spMkLst>
            <pc:docMk/>
            <pc:sldMk cId="1741197797" sldId="330"/>
            <ac:spMk id="28" creationId="{E3110C58-03F1-7E44-AF71-7F0AA68A59F9}"/>
          </ac:spMkLst>
        </pc:spChg>
        <pc:spChg chg="add mod">
          <ac:chgData name="Kau, Derchang" userId="b9148588-e694-4445-9765-2c9aad6149ce" providerId="ADAL" clId="{AB365ED9-8B5D-4948-9E3A-DEB7F3960FF0}" dt="2021-04-12T01:12:18.729" v="8288" actId="1037"/>
          <ac:spMkLst>
            <pc:docMk/>
            <pc:sldMk cId="1741197797" sldId="330"/>
            <ac:spMk id="29" creationId="{870D368B-54AB-3A45-897D-C94B6CE0DED7}"/>
          </ac:spMkLst>
        </pc:spChg>
        <pc:spChg chg="add mod">
          <ac:chgData name="Kau, Derchang" userId="b9148588-e694-4445-9765-2c9aad6149ce" providerId="ADAL" clId="{AB365ED9-8B5D-4948-9E3A-DEB7F3960FF0}" dt="2021-04-11T05:22:44.301" v="2962" actId="113"/>
          <ac:spMkLst>
            <pc:docMk/>
            <pc:sldMk cId="1741197797" sldId="330"/>
            <ac:spMk id="31" creationId="{39E1C709-A910-1D46-9B92-C14A4EC5046E}"/>
          </ac:spMkLst>
        </pc:spChg>
        <pc:spChg chg="mod">
          <ac:chgData name="Kau, Derchang" userId="b9148588-e694-4445-9765-2c9aad6149ce" providerId="ADAL" clId="{AB365ED9-8B5D-4948-9E3A-DEB7F3960FF0}" dt="2021-04-11T05:23:20.912" v="2970"/>
          <ac:spMkLst>
            <pc:docMk/>
            <pc:sldMk cId="1741197797" sldId="330"/>
            <ac:spMk id="35" creationId="{43177EEA-2067-3641-8C4A-EFFC9F9B0B53}"/>
          </ac:spMkLst>
        </pc:spChg>
        <pc:spChg chg="add mod">
          <ac:chgData name="Kau, Derchang" userId="b9148588-e694-4445-9765-2c9aad6149ce" providerId="ADAL" clId="{AB365ED9-8B5D-4948-9E3A-DEB7F3960FF0}" dt="2021-04-11T05:27:44.032" v="3064" actId="1076"/>
          <ac:spMkLst>
            <pc:docMk/>
            <pc:sldMk cId="1741197797" sldId="330"/>
            <ac:spMk id="43" creationId="{D7730FE0-73A7-4A4D-B03D-927E62C6F4E5}"/>
          </ac:spMkLst>
        </pc:spChg>
        <pc:spChg chg="add mod">
          <ac:chgData name="Kau, Derchang" userId="b9148588-e694-4445-9765-2c9aad6149ce" providerId="ADAL" clId="{AB365ED9-8B5D-4948-9E3A-DEB7F3960FF0}" dt="2021-04-11T05:27:50.682" v="3065" actId="1037"/>
          <ac:spMkLst>
            <pc:docMk/>
            <pc:sldMk cId="1741197797" sldId="330"/>
            <ac:spMk id="44" creationId="{00932794-E503-DE44-9881-A8E535B603F6}"/>
          </ac:spMkLst>
        </pc:spChg>
        <pc:spChg chg="add mod">
          <ac:chgData name="Kau, Derchang" userId="b9148588-e694-4445-9765-2c9aad6149ce" providerId="ADAL" clId="{AB365ED9-8B5D-4948-9E3A-DEB7F3960FF0}" dt="2021-04-11T05:27:56.151" v="3066" actId="1037"/>
          <ac:spMkLst>
            <pc:docMk/>
            <pc:sldMk cId="1741197797" sldId="330"/>
            <ac:spMk id="45" creationId="{16F9770B-5AFD-0C41-8B80-4061DD2B5F30}"/>
          </ac:spMkLst>
        </pc:spChg>
        <pc:spChg chg="add mod">
          <ac:chgData name="Kau, Derchang" userId="b9148588-e694-4445-9765-2c9aad6149ce" providerId="ADAL" clId="{AB365ED9-8B5D-4948-9E3A-DEB7F3960FF0}" dt="2021-04-11T05:28:00.728" v="3069" actId="1037"/>
          <ac:spMkLst>
            <pc:docMk/>
            <pc:sldMk cId="1741197797" sldId="330"/>
            <ac:spMk id="46" creationId="{8B361BE1-A9F2-FD40-A5D8-9C3CA51CB74A}"/>
          </ac:spMkLst>
        </pc:spChg>
        <pc:spChg chg="add mod">
          <ac:chgData name="Kau, Derchang" userId="b9148588-e694-4445-9765-2c9aad6149ce" providerId="ADAL" clId="{AB365ED9-8B5D-4948-9E3A-DEB7F3960FF0}" dt="2021-04-11T05:28:04.273" v="3070" actId="1037"/>
          <ac:spMkLst>
            <pc:docMk/>
            <pc:sldMk cId="1741197797" sldId="330"/>
            <ac:spMk id="47" creationId="{FC7FAFA9-92FC-AE41-81EF-4A71784578A7}"/>
          </ac:spMkLst>
        </pc:spChg>
        <pc:spChg chg="add mod">
          <ac:chgData name="Kau, Derchang" userId="b9148588-e694-4445-9765-2c9aad6149ce" providerId="ADAL" clId="{AB365ED9-8B5D-4948-9E3A-DEB7F3960FF0}" dt="2021-04-11T05:28:08.028" v="3073" actId="1038"/>
          <ac:spMkLst>
            <pc:docMk/>
            <pc:sldMk cId="1741197797" sldId="330"/>
            <ac:spMk id="48" creationId="{161A6B83-A88D-D443-AE10-BE878F6FF9BD}"/>
          </ac:spMkLst>
        </pc:spChg>
        <pc:spChg chg="add mod">
          <ac:chgData name="Kau, Derchang" userId="b9148588-e694-4445-9765-2c9aad6149ce" providerId="ADAL" clId="{AB365ED9-8B5D-4948-9E3A-DEB7F3960FF0}" dt="2021-04-11T05:35:59.657" v="3218" actId="1076"/>
          <ac:spMkLst>
            <pc:docMk/>
            <pc:sldMk cId="1741197797" sldId="330"/>
            <ac:spMk id="49" creationId="{E486CADF-9B54-524A-95AC-D80675F2C9CA}"/>
          </ac:spMkLst>
        </pc:spChg>
        <pc:spChg chg="add mod">
          <ac:chgData name="Kau, Derchang" userId="b9148588-e694-4445-9765-2c9aad6149ce" providerId="ADAL" clId="{AB365ED9-8B5D-4948-9E3A-DEB7F3960FF0}" dt="2021-04-11T05:29:57.935" v="3090" actId="1076"/>
          <ac:spMkLst>
            <pc:docMk/>
            <pc:sldMk cId="1741197797" sldId="330"/>
            <ac:spMk id="53" creationId="{B11DECF9-706B-D04B-B482-26CEC9B0C394}"/>
          </ac:spMkLst>
        </pc:spChg>
        <pc:spChg chg="add mod">
          <ac:chgData name="Kau, Derchang" userId="b9148588-e694-4445-9765-2c9aad6149ce" providerId="ADAL" clId="{AB365ED9-8B5D-4948-9E3A-DEB7F3960FF0}" dt="2021-04-11T05:31:33.627" v="3165" actId="1035"/>
          <ac:spMkLst>
            <pc:docMk/>
            <pc:sldMk cId="1741197797" sldId="330"/>
            <ac:spMk id="54" creationId="{5CBD761C-4694-934B-9DEF-EA2974D18BA8}"/>
          </ac:spMkLst>
        </pc:spChg>
        <pc:spChg chg="add mod">
          <ac:chgData name="Kau, Derchang" userId="b9148588-e694-4445-9765-2c9aad6149ce" providerId="ADAL" clId="{AB365ED9-8B5D-4948-9E3A-DEB7F3960FF0}" dt="2021-04-11T07:01:13.066" v="3297" actId="14100"/>
          <ac:spMkLst>
            <pc:docMk/>
            <pc:sldMk cId="1741197797" sldId="330"/>
            <ac:spMk id="58" creationId="{8C399964-40E0-F241-A844-69C0B9439DFF}"/>
          </ac:spMkLst>
        </pc:spChg>
        <pc:spChg chg="add mod">
          <ac:chgData name="Kau, Derchang" userId="b9148588-e694-4445-9765-2c9aad6149ce" providerId="ADAL" clId="{AB365ED9-8B5D-4948-9E3A-DEB7F3960FF0}" dt="2021-04-11T05:31:05.655" v="3146" actId="1076"/>
          <ac:spMkLst>
            <pc:docMk/>
            <pc:sldMk cId="1741197797" sldId="330"/>
            <ac:spMk id="59" creationId="{30076C4C-9744-DB4E-8ECF-9D515139A43B}"/>
          </ac:spMkLst>
        </pc:spChg>
        <pc:spChg chg="add mod">
          <ac:chgData name="Kau, Derchang" userId="b9148588-e694-4445-9765-2c9aad6149ce" providerId="ADAL" clId="{AB365ED9-8B5D-4948-9E3A-DEB7F3960FF0}" dt="2021-04-12T01:13:03.448" v="8355" actId="1036"/>
          <ac:spMkLst>
            <pc:docMk/>
            <pc:sldMk cId="1741197797" sldId="330"/>
            <ac:spMk id="60" creationId="{AC8D4EC3-B2FD-2D4E-8A6A-61ECB64F1163}"/>
          </ac:spMkLst>
        </pc:spChg>
        <pc:spChg chg="add mod">
          <ac:chgData name="Kau, Derchang" userId="b9148588-e694-4445-9765-2c9aad6149ce" providerId="ADAL" clId="{AB365ED9-8B5D-4948-9E3A-DEB7F3960FF0}" dt="2021-04-12T01:12:45.797" v="8330" actId="1036"/>
          <ac:spMkLst>
            <pc:docMk/>
            <pc:sldMk cId="1741197797" sldId="330"/>
            <ac:spMk id="61" creationId="{F497F11C-CA7C-924A-AB28-ACF768C4F954}"/>
          </ac:spMkLst>
        </pc:spChg>
        <pc:spChg chg="add mod">
          <ac:chgData name="Kau, Derchang" userId="b9148588-e694-4445-9765-2c9aad6149ce" providerId="ADAL" clId="{AB365ED9-8B5D-4948-9E3A-DEB7F3960FF0}" dt="2021-04-12T01:12:54.995" v="8343" actId="1036"/>
          <ac:spMkLst>
            <pc:docMk/>
            <pc:sldMk cId="1741197797" sldId="330"/>
            <ac:spMk id="62" creationId="{978D8BC4-9E92-5647-876C-680FAD6ADF64}"/>
          </ac:spMkLst>
        </pc:spChg>
        <pc:spChg chg="add mod">
          <ac:chgData name="Kau, Derchang" userId="b9148588-e694-4445-9765-2c9aad6149ce" providerId="ADAL" clId="{AB365ED9-8B5D-4948-9E3A-DEB7F3960FF0}" dt="2021-04-11T05:35:12.214" v="3207" actId="1076"/>
          <ac:spMkLst>
            <pc:docMk/>
            <pc:sldMk cId="1741197797" sldId="330"/>
            <ac:spMk id="64" creationId="{51CD4A43-A126-CD4C-991F-8E7DF16A6885}"/>
          </ac:spMkLst>
        </pc:spChg>
        <pc:spChg chg="add mod">
          <ac:chgData name="Kau, Derchang" userId="b9148588-e694-4445-9765-2c9aad6149ce" providerId="ADAL" clId="{AB365ED9-8B5D-4948-9E3A-DEB7F3960FF0}" dt="2021-04-11T05:35:17.184" v="3208" actId="1076"/>
          <ac:spMkLst>
            <pc:docMk/>
            <pc:sldMk cId="1741197797" sldId="330"/>
            <ac:spMk id="66" creationId="{B5E5E3C8-C2B0-9E4D-A3F3-9DCC18909921}"/>
          </ac:spMkLst>
        </pc:spChg>
        <pc:spChg chg="add mod">
          <ac:chgData name="Kau, Derchang" userId="b9148588-e694-4445-9765-2c9aad6149ce" providerId="ADAL" clId="{AB365ED9-8B5D-4948-9E3A-DEB7F3960FF0}" dt="2021-04-11T05:35:31.786" v="3210" actId="1076"/>
          <ac:spMkLst>
            <pc:docMk/>
            <pc:sldMk cId="1741197797" sldId="330"/>
            <ac:spMk id="67" creationId="{4E5834DA-641E-AC4F-A448-164014E1DB20}"/>
          </ac:spMkLst>
        </pc:spChg>
        <pc:spChg chg="add mod ord">
          <ac:chgData name="Kau, Derchang" userId="b9148588-e694-4445-9765-2c9aad6149ce" providerId="ADAL" clId="{AB365ED9-8B5D-4948-9E3A-DEB7F3960FF0}" dt="2021-04-11T07:49:58.835" v="4677" actId="1076"/>
          <ac:spMkLst>
            <pc:docMk/>
            <pc:sldMk cId="1741197797" sldId="330"/>
            <ac:spMk id="70" creationId="{1EB0D1FD-5A7C-4347-A3F8-A7E5624B5D3E}"/>
          </ac:spMkLst>
        </pc:spChg>
        <pc:spChg chg="add del mod">
          <ac:chgData name="Kau, Derchang" userId="b9148588-e694-4445-9765-2c9aad6149ce" providerId="ADAL" clId="{AB365ED9-8B5D-4948-9E3A-DEB7F3960FF0}" dt="2021-04-11T07:46:58.244" v="4562"/>
          <ac:spMkLst>
            <pc:docMk/>
            <pc:sldMk cId="1741197797" sldId="330"/>
            <ac:spMk id="71" creationId="{EF70F841-6551-434E-86E6-E2193F12AE43}"/>
          </ac:spMkLst>
        </pc:spChg>
        <pc:spChg chg="add del mod ord">
          <ac:chgData name="Kau, Derchang" userId="b9148588-e694-4445-9765-2c9aad6149ce" providerId="ADAL" clId="{AB365ED9-8B5D-4948-9E3A-DEB7F3960FF0}" dt="2021-04-11T07:46:56.685" v="4556" actId="700"/>
          <ac:spMkLst>
            <pc:docMk/>
            <pc:sldMk cId="1741197797" sldId="330"/>
            <ac:spMk id="72" creationId="{E3130E7B-66E0-9F4C-9663-A23031E1831F}"/>
          </ac:spMkLst>
        </pc:spChg>
        <pc:grpChg chg="add del">
          <ac:chgData name="Kau, Derchang" userId="b9148588-e694-4445-9765-2c9aad6149ce" providerId="ADAL" clId="{AB365ED9-8B5D-4948-9E3A-DEB7F3960FF0}" dt="2021-04-11T05:09:08.561" v="2695" actId="164"/>
          <ac:grpSpMkLst>
            <pc:docMk/>
            <pc:sldMk cId="1741197797" sldId="330"/>
            <ac:grpSpMk id="11" creationId="{554634F2-E535-7D44-9127-B815E1E0A2E5}"/>
          </ac:grpSpMkLst>
        </pc:grpChg>
        <pc:grpChg chg="add mod">
          <ac:chgData name="Kau, Derchang" userId="b9148588-e694-4445-9765-2c9aad6149ce" providerId="ADAL" clId="{AB365ED9-8B5D-4948-9E3A-DEB7F3960FF0}" dt="2021-04-11T05:21:36.029" v="2923" actId="1036"/>
          <ac:grpSpMkLst>
            <pc:docMk/>
            <pc:sldMk cId="1741197797" sldId="330"/>
            <ac:grpSpMk id="12" creationId="{695CC58F-7BF1-E640-8598-E3A720D8399C}"/>
          </ac:grpSpMkLst>
        </pc:grpChg>
        <pc:grpChg chg="add mod">
          <ac:chgData name="Kau, Derchang" userId="b9148588-e694-4445-9765-2c9aad6149ce" providerId="ADAL" clId="{AB365ED9-8B5D-4948-9E3A-DEB7F3960FF0}" dt="2021-04-11T05:21:36.029" v="2923" actId="1036"/>
          <ac:grpSpMkLst>
            <pc:docMk/>
            <pc:sldMk cId="1741197797" sldId="330"/>
            <ac:grpSpMk id="14" creationId="{6FA955E8-57DD-3843-B1E4-9C7B84C96709}"/>
          </ac:grpSpMkLst>
        </pc:grpChg>
        <pc:grpChg chg="add del mod">
          <ac:chgData name="Kau, Derchang" userId="b9148588-e694-4445-9765-2c9aad6149ce" providerId="ADAL" clId="{AB365ED9-8B5D-4948-9E3A-DEB7F3960FF0}" dt="2021-04-11T05:25:46.053" v="2997" actId="478"/>
          <ac:grpSpMkLst>
            <pc:docMk/>
            <pc:sldMk cId="1741197797" sldId="330"/>
            <ac:grpSpMk id="32" creationId="{C6822DE0-6360-9241-82C1-3737E0025E7D}"/>
          </ac:grpSpMkLst>
        </pc:grpChg>
        <pc:grpChg chg="add mod">
          <ac:chgData name="Kau, Derchang" userId="b9148588-e694-4445-9765-2c9aad6149ce" providerId="ADAL" clId="{AB365ED9-8B5D-4948-9E3A-DEB7F3960FF0}" dt="2021-04-11T07:49:33.511" v="4676" actId="1038"/>
          <ac:grpSpMkLst>
            <pc:docMk/>
            <pc:sldMk cId="1741197797" sldId="330"/>
            <ac:grpSpMk id="68" creationId="{0D5988B7-61E3-FB49-86C7-479977748DB9}"/>
          </ac:grpSpMkLst>
        </pc:grpChg>
        <pc:grpChg chg="add mod">
          <ac:chgData name="Kau, Derchang" userId="b9148588-e694-4445-9765-2c9aad6149ce" providerId="ADAL" clId="{AB365ED9-8B5D-4948-9E3A-DEB7F3960FF0}" dt="2021-04-11T07:48:51.277" v="4670" actId="1038"/>
          <ac:grpSpMkLst>
            <pc:docMk/>
            <pc:sldMk cId="1741197797" sldId="330"/>
            <ac:grpSpMk id="69" creationId="{19AC0D32-F439-C341-ABA6-F683832665F0}"/>
          </ac:grpSpMkLst>
        </pc:grpChg>
        <pc:picChg chg="add mod modCrop">
          <ac:chgData name="Kau, Derchang" userId="b9148588-e694-4445-9765-2c9aad6149ce" providerId="ADAL" clId="{AB365ED9-8B5D-4948-9E3A-DEB7F3960FF0}" dt="2021-04-11T07:49:02.079" v="4671" actId="732"/>
          <ac:picMkLst>
            <pc:docMk/>
            <pc:sldMk cId="1741197797" sldId="330"/>
            <ac:picMk id="3" creationId="{D9DA24E3-61D8-3E40-8CEC-1F38102C698C}"/>
          </ac:picMkLst>
        </pc:picChg>
        <pc:picChg chg="add mod topLvl modCrop">
          <ac:chgData name="Kau, Derchang" userId="b9148588-e694-4445-9765-2c9aad6149ce" providerId="ADAL" clId="{AB365ED9-8B5D-4948-9E3A-DEB7F3960FF0}" dt="2021-04-11T07:49:11.596" v="4672" actId="732"/>
          <ac:picMkLst>
            <pc:docMk/>
            <pc:sldMk cId="1741197797" sldId="330"/>
            <ac:picMk id="4" creationId="{07735C69-7F51-9046-A6B5-456ECFD7EDE6}"/>
          </ac:picMkLst>
        </pc:picChg>
        <pc:picChg chg="add mod modCrop">
          <ac:chgData name="Kau, Derchang" userId="b9148588-e694-4445-9765-2c9aad6149ce" providerId="ADAL" clId="{AB365ED9-8B5D-4948-9E3A-DEB7F3960FF0}" dt="2021-04-11T07:49:23.477" v="4673" actId="732"/>
          <ac:picMkLst>
            <pc:docMk/>
            <pc:sldMk cId="1741197797" sldId="330"/>
            <ac:picMk id="5" creationId="{42E7EA9F-9D0D-DD45-9392-94D5B0638302}"/>
          </ac:picMkLst>
        </pc:picChg>
        <pc:picChg chg="mod">
          <ac:chgData name="Kau, Derchang" userId="b9148588-e694-4445-9765-2c9aad6149ce" providerId="ADAL" clId="{AB365ED9-8B5D-4948-9E3A-DEB7F3960FF0}" dt="2021-04-11T05:23:20.912" v="2970"/>
          <ac:picMkLst>
            <pc:docMk/>
            <pc:sldMk cId="1741197797" sldId="330"/>
            <ac:picMk id="33" creationId="{6F068521-7058-7949-96BD-E86721798C53}"/>
          </ac:picMkLst>
        </pc:picChg>
        <pc:picChg chg="add mod modCrop">
          <ac:chgData name="Kau, Derchang" userId="b9148588-e694-4445-9765-2c9aad6149ce" providerId="ADAL" clId="{AB365ED9-8B5D-4948-9E3A-DEB7F3960FF0}" dt="2021-04-11T07:48:22.492" v="4643" actId="732"/>
          <ac:picMkLst>
            <pc:docMk/>
            <pc:sldMk cId="1741197797" sldId="330"/>
            <ac:picMk id="36" creationId="{BA1EDBC9-85F6-F341-B14B-394166311410}"/>
          </ac:picMkLst>
        </pc:picChg>
        <pc:picChg chg="add mod modCrop">
          <ac:chgData name="Kau, Derchang" userId="b9148588-e694-4445-9765-2c9aad6149ce" providerId="ADAL" clId="{AB365ED9-8B5D-4948-9E3A-DEB7F3960FF0}" dt="2021-04-11T07:48:32.492" v="4644" actId="732"/>
          <ac:picMkLst>
            <pc:docMk/>
            <pc:sldMk cId="1741197797" sldId="330"/>
            <ac:picMk id="37" creationId="{70DE757C-C733-2D4E-9C57-EB9A7A52F065}"/>
          </ac:picMkLst>
        </pc:picChg>
        <pc:picChg chg="add del mod">
          <ac:chgData name="Kau, Derchang" userId="b9148588-e694-4445-9765-2c9aad6149ce" providerId="ADAL" clId="{AB365ED9-8B5D-4948-9E3A-DEB7F3960FF0}" dt="2021-04-11T05:26:08.331" v="3041"/>
          <ac:picMkLst>
            <pc:docMk/>
            <pc:sldMk cId="1741197797" sldId="330"/>
            <ac:picMk id="38" creationId="{04244F0F-171F-8746-ADDA-AD92C6C0AB23}"/>
          </ac:picMkLst>
        </pc:picChg>
        <pc:picChg chg="add mod modCrop">
          <ac:chgData name="Kau, Derchang" userId="b9148588-e694-4445-9765-2c9aad6149ce" providerId="ADAL" clId="{AB365ED9-8B5D-4948-9E3A-DEB7F3960FF0}" dt="2021-04-11T07:48:41.184" v="4645" actId="732"/>
          <ac:picMkLst>
            <pc:docMk/>
            <pc:sldMk cId="1741197797" sldId="330"/>
            <ac:picMk id="39" creationId="{3691F809-1920-9047-9232-63FB4A16E088}"/>
          </ac:picMkLst>
        </pc:picChg>
        <pc:picChg chg="add mod">
          <ac:chgData name="Kau, Derchang" userId="b9148588-e694-4445-9765-2c9aad6149ce" providerId="ADAL" clId="{AB365ED9-8B5D-4948-9E3A-DEB7F3960FF0}" dt="2021-04-11T05:27:26.717" v="3062" actId="571"/>
          <ac:picMkLst>
            <pc:docMk/>
            <pc:sldMk cId="1741197797" sldId="330"/>
            <ac:picMk id="40" creationId="{F8615FCE-9C33-0F43-8788-80FE655407AF}"/>
          </ac:picMkLst>
        </pc:picChg>
        <pc:picChg chg="add mod">
          <ac:chgData name="Kau, Derchang" userId="b9148588-e694-4445-9765-2c9aad6149ce" providerId="ADAL" clId="{AB365ED9-8B5D-4948-9E3A-DEB7F3960FF0}" dt="2021-04-11T05:27:26.717" v="3062" actId="571"/>
          <ac:picMkLst>
            <pc:docMk/>
            <pc:sldMk cId="1741197797" sldId="330"/>
            <ac:picMk id="41" creationId="{09785901-6218-5841-A4F7-F401D71EE2CF}"/>
          </ac:picMkLst>
        </pc:picChg>
        <pc:picChg chg="add mod">
          <ac:chgData name="Kau, Derchang" userId="b9148588-e694-4445-9765-2c9aad6149ce" providerId="ADAL" clId="{AB365ED9-8B5D-4948-9E3A-DEB7F3960FF0}" dt="2021-04-11T05:27:26.717" v="3062" actId="571"/>
          <ac:picMkLst>
            <pc:docMk/>
            <pc:sldMk cId="1741197797" sldId="330"/>
            <ac:picMk id="42" creationId="{C3ADA638-0CD7-4941-AF2E-67C9E91E0CF1}"/>
          </ac:picMkLst>
        </pc:picChg>
        <pc:cxnChg chg="add mod">
          <ac:chgData name="Kau, Derchang" userId="b9148588-e694-4445-9765-2c9aad6149ce" providerId="ADAL" clId="{AB365ED9-8B5D-4948-9E3A-DEB7F3960FF0}" dt="2021-04-11T05:06:19.312" v="2681" actId="1076"/>
          <ac:cxnSpMkLst>
            <pc:docMk/>
            <pc:sldMk cId="1741197797" sldId="330"/>
            <ac:cxnSpMk id="6" creationId="{24D0B712-8D6A-E641-8F09-E87C0331BB9F}"/>
          </ac:cxnSpMkLst>
        </pc:cxnChg>
        <pc:cxnChg chg="add mod topLvl">
          <ac:chgData name="Kau, Derchang" userId="b9148588-e694-4445-9765-2c9aad6149ce" providerId="ADAL" clId="{AB365ED9-8B5D-4948-9E3A-DEB7F3960FF0}" dt="2021-04-11T05:17:27.997" v="2843" actId="693"/>
          <ac:cxnSpMkLst>
            <pc:docMk/>
            <pc:sldMk cId="1741197797" sldId="330"/>
            <ac:cxnSpMk id="7" creationId="{01F62219-1C66-A644-86D0-268CD550AF3D}"/>
          </ac:cxnSpMkLst>
        </pc:cxnChg>
        <pc:cxnChg chg="add mod">
          <ac:chgData name="Kau, Derchang" userId="b9148588-e694-4445-9765-2c9aad6149ce" providerId="ADAL" clId="{AB365ED9-8B5D-4948-9E3A-DEB7F3960FF0}" dt="2021-04-11T05:21:36.029" v="2923" actId="1036"/>
          <ac:cxnSpMkLst>
            <pc:docMk/>
            <pc:sldMk cId="1741197797" sldId="330"/>
            <ac:cxnSpMk id="15" creationId="{1A564AEB-4FD8-BF4C-8155-2711EB43BF19}"/>
          </ac:cxnSpMkLst>
        </pc:cxnChg>
        <pc:cxnChg chg="add del mod">
          <ac:chgData name="Kau, Derchang" userId="b9148588-e694-4445-9765-2c9aad6149ce" providerId="ADAL" clId="{AB365ED9-8B5D-4948-9E3A-DEB7F3960FF0}" dt="2021-04-11T05:22:02.520" v="2951" actId="1035"/>
          <ac:cxnSpMkLst>
            <pc:docMk/>
            <pc:sldMk cId="1741197797" sldId="330"/>
            <ac:cxnSpMk id="25" creationId="{27F83966-552B-6D43-8F57-9F841445D366}"/>
          </ac:cxnSpMkLst>
        </pc:cxnChg>
        <pc:cxnChg chg="mod">
          <ac:chgData name="Kau, Derchang" userId="b9148588-e694-4445-9765-2c9aad6149ce" providerId="ADAL" clId="{AB365ED9-8B5D-4948-9E3A-DEB7F3960FF0}" dt="2021-04-11T05:23:20.912" v="2970"/>
          <ac:cxnSpMkLst>
            <pc:docMk/>
            <pc:sldMk cId="1741197797" sldId="330"/>
            <ac:cxnSpMk id="34" creationId="{8450A4BE-99EC-004B-8BB7-E45675B567E5}"/>
          </ac:cxnSpMkLst>
        </pc:cxnChg>
        <pc:cxnChg chg="add del mod">
          <ac:chgData name="Kau, Derchang" userId="b9148588-e694-4445-9765-2c9aad6149ce" providerId="ADAL" clId="{AB365ED9-8B5D-4948-9E3A-DEB7F3960FF0}" dt="2021-04-11T05:28:46.779" v="3081"/>
          <ac:cxnSpMkLst>
            <pc:docMk/>
            <pc:sldMk cId="1741197797" sldId="330"/>
            <ac:cxnSpMk id="50" creationId="{8A00E7B4-EB8C-E84D-86B3-03C70BEBE4A7}"/>
          </ac:cxnSpMkLst>
        </pc:cxnChg>
        <pc:cxnChg chg="add mod">
          <ac:chgData name="Kau, Derchang" userId="b9148588-e694-4445-9765-2c9aad6149ce" providerId="ADAL" clId="{AB365ED9-8B5D-4948-9E3A-DEB7F3960FF0}" dt="2021-04-11T05:31:33.627" v="3165" actId="1035"/>
          <ac:cxnSpMkLst>
            <pc:docMk/>
            <pc:sldMk cId="1741197797" sldId="330"/>
            <ac:cxnSpMk id="51" creationId="{341FD748-2F5C-FB47-9967-71CC911603CE}"/>
          </ac:cxnSpMkLst>
        </pc:cxnChg>
        <pc:cxnChg chg="add mod">
          <ac:chgData name="Kau, Derchang" userId="b9148588-e694-4445-9765-2c9aad6149ce" providerId="ADAL" clId="{AB365ED9-8B5D-4948-9E3A-DEB7F3960FF0}" dt="2021-04-11T05:29:26.886" v="3085" actId="1076"/>
          <ac:cxnSpMkLst>
            <pc:docMk/>
            <pc:sldMk cId="1741197797" sldId="330"/>
            <ac:cxnSpMk id="52" creationId="{2AA32492-50FE-A24E-AC60-C195678F18B7}"/>
          </ac:cxnSpMkLst>
        </pc:cxnChg>
        <pc:cxnChg chg="add mod">
          <ac:chgData name="Kau, Derchang" userId="b9148588-e694-4445-9765-2c9aad6149ce" providerId="ADAL" clId="{AB365ED9-8B5D-4948-9E3A-DEB7F3960FF0}" dt="2021-04-11T05:30:35.071" v="3139" actId="14100"/>
          <ac:cxnSpMkLst>
            <pc:docMk/>
            <pc:sldMk cId="1741197797" sldId="330"/>
            <ac:cxnSpMk id="55" creationId="{95577694-962B-DE46-A2DE-71864637C1EF}"/>
          </ac:cxnSpMkLst>
        </pc:cxnChg>
        <pc:cxnChg chg="add mod">
          <ac:chgData name="Kau, Derchang" userId="b9148588-e694-4445-9765-2c9aad6149ce" providerId="ADAL" clId="{AB365ED9-8B5D-4948-9E3A-DEB7F3960FF0}" dt="2021-04-11T05:30:44.892" v="3141" actId="1076"/>
          <ac:cxnSpMkLst>
            <pc:docMk/>
            <pc:sldMk cId="1741197797" sldId="330"/>
            <ac:cxnSpMk id="57" creationId="{F6F067FE-31CE-A54B-BA51-566CE0BB07E3}"/>
          </ac:cxnSpMkLst>
        </pc:cxnChg>
        <pc:cxnChg chg="add mod">
          <ac:chgData name="Kau, Derchang" userId="b9148588-e694-4445-9765-2c9aad6149ce" providerId="ADAL" clId="{AB365ED9-8B5D-4948-9E3A-DEB7F3960FF0}" dt="2021-04-11T05:33:47.083" v="3176" actId="1037"/>
          <ac:cxnSpMkLst>
            <pc:docMk/>
            <pc:sldMk cId="1741197797" sldId="330"/>
            <ac:cxnSpMk id="63" creationId="{71013A1B-AA74-5A48-ADC7-C6AF7A3FA347}"/>
          </ac:cxnSpMkLst>
        </pc:cxnChg>
        <pc:cxnChg chg="add mod">
          <ac:chgData name="Kau, Derchang" userId="b9148588-e694-4445-9765-2c9aad6149ce" providerId="ADAL" clId="{AB365ED9-8B5D-4948-9E3A-DEB7F3960FF0}" dt="2021-04-11T05:35:03.116" v="3206" actId="1076"/>
          <ac:cxnSpMkLst>
            <pc:docMk/>
            <pc:sldMk cId="1741197797" sldId="330"/>
            <ac:cxnSpMk id="65" creationId="{FED0BC1B-53AB-5246-B14A-BB43E02074EE}"/>
          </ac:cxnSpMkLst>
        </pc:cxnChg>
      </pc:sldChg>
      <pc:sldChg chg="new del">
        <pc:chgData name="Kau, Derchang" userId="b9148588-e694-4445-9765-2c9aad6149ce" providerId="ADAL" clId="{AB365ED9-8B5D-4948-9E3A-DEB7F3960FF0}" dt="2021-04-11T07:19:37.367" v="3699" actId="680"/>
        <pc:sldMkLst>
          <pc:docMk/>
          <pc:sldMk cId="1448974156" sldId="331"/>
        </pc:sldMkLst>
      </pc:sldChg>
      <pc:sldChg chg="addSp modSp add mod modClrScheme chgLayout">
        <pc:chgData name="Kau, Derchang" userId="b9148588-e694-4445-9765-2c9aad6149ce" providerId="ADAL" clId="{AB365ED9-8B5D-4948-9E3A-DEB7F3960FF0}" dt="2021-04-11T08:04:30.393" v="4891"/>
        <pc:sldMkLst>
          <pc:docMk/>
          <pc:sldMk cId="560956905" sldId="710"/>
        </pc:sldMkLst>
        <pc:spChg chg="add mod ord">
          <ac:chgData name="Kau, Derchang" userId="b9148588-e694-4445-9765-2c9aad6149ce" providerId="ADAL" clId="{AB365ED9-8B5D-4948-9E3A-DEB7F3960FF0}" dt="2021-04-11T08:03:18.367" v="4889" actId="20577"/>
          <ac:spMkLst>
            <pc:docMk/>
            <pc:sldMk cId="560956905" sldId="710"/>
            <ac:spMk id="2" creationId="{D24DF0E4-602F-EA4F-91F4-730E2C86030A}"/>
          </ac:spMkLst>
        </pc:spChg>
        <pc:spChg chg="add mod">
          <ac:chgData name="Kau, Derchang" userId="b9148588-e694-4445-9765-2c9aad6149ce" providerId="ADAL" clId="{AB365ED9-8B5D-4948-9E3A-DEB7F3960FF0}" dt="2021-04-11T08:04:30.393" v="4891"/>
          <ac:spMkLst>
            <pc:docMk/>
            <pc:sldMk cId="560956905" sldId="710"/>
            <ac:spMk id="12" creationId="{93554C2E-22AB-6A49-98DB-CA62AC4FC35E}"/>
          </ac:spMkLst>
        </pc:spChg>
      </pc:sldChg>
      <pc:sldChg chg="new del">
        <pc:chgData name="Kau, Derchang" userId="b9148588-e694-4445-9765-2c9aad6149ce" providerId="ADAL" clId="{AB365ED9-8B5D-4948-9E3A-DEB7F3960FF0}" dt="2021-04-11T08:02:30.432" v="4857" actId="680"/>
        <pc:sldMkLst>
          <pc:docMk/>
          <pc:sldMk cId="125733359" sldId="711"/>
        </pc:sldMkLst>
      </pc:sldChg>
      <pc:sldChg chg="addSp delSp modSp add mod modClrScheme chgLayout">
        <pc:chgData name="Kau, Derchang" userId="b9148588-e694-4445-9765-2c9aad6149ce" providerId="ADAL" clId="{AB365ED9-8B5D-4948-9E3A-DEB7F3960FF0}" dt="2021-04-12T02:57:08.359" v="8796" actId="313"/>
        <pc:sldMkLst>
          <pc:docMk/>
          <pc:sldMk cId="2102782001" sldId="711"/>
        </pc:sldMkLst>
        <pc:spChg chg="mod ord">
          <ac:chgData name="Kau, Derchang" userId="b9148588-e694-4445-9765-2c9aad6149ce" providerId="ADAL" clId="{AB365ED9-8B5D-4948-9E3A-DEB7F3960FF0}" dt="2021-04-12T00:06:28.361" v="7369" actId="20577"/>
          <ac:spMkLst>
            <pc:docMk/>
            <pc:sldMk cId="2102782001" sldId="711"/>
            <ac:spMk id="2" creationId="{34F1B2C5-939D-0D49-9B25-62A6BE08D898}"/>
          </ac:spMkLst>
        </pc:spChg>
        <pc:spChg chg="del mod ord">
          <ac:chgData name="Kau, Derchang" userId="b9148588-e694-4445-9765-2c9aad6149ce" providerId="ADAL" clId="{AB365ED9-8B5D-4948-9E3A-DEB7F3960FF0}" dt="2021-04-11T23:50:54.235" v="7197" actId="478"/>
          <ac:spMkLst>
            <pc:docMk/>
            <pc:sldMk cId="2102782001" sldId="711"/>
            <ac:spMk id="3" creationId="{EC4C4FCD-D023-8041-9E78-EB0DD4B70CF8}"/>
          </ac:spMkLst>
        </pc:spChg>
        <pc:spChg chg="add del">
          <ac:chgData name="Kau, Derchang" userId="b9148588-e694-4445-9765-2c9aad6149ce" providerId="ADAL" clId="{AB365ED9-8B5D-4948-9E3A-DEB7F3960FF0}" dt="2021-04-11T16:07:29.916" v="5289" actId="11529"/>
          <ac:spMkLst>
            <pc:docMk/>
            <pc:sldMk cId="2102782001" sldId="711"/>
            <ac:spMk id="5" creationId="{C443444B-01CB-BB4B-B6FB-06C54F9C28EA}"/>
          </ac:spMkLst>
        </pc:spChg>
        <pc:spChg chg="mod">
          <ac:chgData name="Kau, Derchang" userId="b9148588-e694-4445-9765-2c9aad6149ce" providerId="ADAL" clId="{AB365ED9-8B5D-4948-9E3A-DEB7F3960FF0}" dt="2021-04-12T01:55:32.549" v="8753" actId="14100"/>
          <ac:spMkLst>
            <pc:docMk/>
            <pc:sldMk cId="2102782001" sldId="711"/>
            <ac:spMk id="6" creationId="{91432A14-B675-4944-BFA4-2634DB9B7C86}"/>
          </ac:spMkLst>
        </pc:spChg>
        <pc:spChg chg="del mod">
          <ac:chgData name="Kau, Derchang" userId="b9148588-e694-4445-9765-2c9aad6149ce" providerId="ADAL" clId="{AB365ED9-8B5D-4948-9E3A-DEB7F3960FF0}" dt="2021-04-12T00:04:19.410" v="7333" actId="478"/>
          <ac:spMkLst>
            <pc:docMk/>
            <pc:sldMk cId="2102782001" sldId="711"/>
            <ac:spMk id="7" creationId="{D2AA1371-1D9E-F141-B683-AF37453BC525}"/>
          </ac:spMkLst>
        </pc:spChg>
        <pc:spChg chg="mod">
          <ac:chgData name="Kau, Derchang" userId="b9148588-e694-4445-9765-2c9aad6149ce" providerId="ADAL" clId="{AB365ED9-8B5D-4948-9E3A-DEB7F3960FF0}" dt="2021-04-12T01:55:57.366" v="8757" actId="14100"/>
          <ac:spMkLst>
            <pc:docMk/>
            <pc:sldMk cId="2102782001" sldId="711"/>
            <ac:spMk id="8" creationId="{AA3BFFCE-EC8A-2F43-8AA3-22594150C160}"/>
          </ac:spMkLst>
        </pc:spChg>
        <pc:spChg chg="mod">
          <ac:chgData name="Kau, Derchang" userId="b9148588-e694-4445-9765-2c9aad6149ce" providerId="ADAL" clId="{AB365ED9-8B5D-4948-9E3A-DEB7F3960FF0}" dt="2021-04-12T02:57:08.359" v="8796" actId="313"/>
          <ac:spMkLst>
            <pc:docMk/>
            <pc:sldMk cId="2102782001" sldId="711"/>
            <ac:spMk id="9" creationId="{A71C24EC-A655-8743-894F-EA6AD7A24A68}"/>
          </ac:spMkLst>
        </pc:spChg>
        <pc:spChg chg="add del mod">
          <ac:chgData name="Kau, Derchang" userId="b9148588-e694-4445-9765-2c9aad6149ce" providerId="ADAL" clId="{AB365ED9-8B5D-4948-9E3A-DEB7F3960FF0}" dt="2021-04-11T23:31:35.831" v="6565" actId="478"/>
          <ac:spMkLst>
            <pc:docMk/>
            <pc:sldMk cId="2102782001" sldId="711"/>
            <ac:spMk id="10" creationId="{81155189-0044-0647-BF4A-5F5F052C0BE7}"/>
          </ac:spMkLst>
        </pc:spChg>
        <pc:spChg chg="add del mod">
          <ac:chgData name="Kau, Derchang" userId="b9148588-e694-4445-9765-2c9aad6149ce" providerId="ADAL" clId="{AB365ED9-8B5D-4948-9E3A-DEB7F3960FF0}" dt="2021-04-11T23:31:59.383" v="6566" actId="478"/>
          <ac:spMkLst>
            <pc:docMk/>
            <pc:sldMk cId="2102782001" sldId="711"/>
            <ac:spMk id="11" creationId="{B70879C8-1A4D-6A41-81AB-FB4ABEC15BC2}"/>
          </ac:spMkLst>
        </pc:spChg>
        <pc:spChg chg="add mod">
          <ac:chgData name="Kau, Derchang" userId="b9148588-e694-4445-9765-2c9aad6149ce" providerId="ADAL" clId="{AB365ED9-8B5D-4948-9E3A-DEB7F3960FF0}" dt="2021-04-12T01:16:59.466" v="8362" actId="20577"/>
          <ac:spMkLst>
            <pc:docMk/>
            <pc:sldMk cId="2102782001" sldId="711"/>
            <ac:spMk id="12" creationId="{6697D7DC-0E70-DE4D-9FBA-26371140A3A6}"/>
          </ac:spMkLst>
        </pc:spChg>
        <pc:graphicFrameChg chg="mod modGraphic">
          <ac:chgData name="Kau, Derchang" userId="b9148588-e694-4445-9765-2c9aad6149ce" providerId="ADAL" clId="{AB365ED9-8B5D-4948-9E3A-DEB7F3960FF0}" dt="2021-04-12T00:41:22.498" v="7744" actId="20577"/>
          <ac:graphicFrameMkLst>
            <pc:docMk/>
            <pc:sldMk cId="2102782001" sldId="711"/>
            <ac:graphicFrameMk id="4" creationId="{8EBC6225-CF49-9949-90AE-80D30173EC8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IOG NVM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Design-Tech </a:t>
            </a:r>
            <a:r>
              <a:rPr lang="en-US" sz="3200" dirty="0" err="1"/>
              <a:t>CoPathfinding</a:t>
            </a:r>
            <a:r>
              <a:rPr lang="en-US" sz="3200" dirty="0"/>
              <a:t>: HVT Experimental Targets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CMOS Pathfinding, WW16.1/2021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200" dirty="0"/>
              <a:t>Device Design </a:t>
            </a:r>
          </a:p>
          <a:p>
            <a:r>
              <a:rPr lang="en-US" sz="3200" dirty="0"/>
              <a:t>Window Exploration</a:t>
            </a:r>
          </a:p>
          <a:p>
            <a:r>
              <a:rPr lang="en-US" sz="3200" dirty="0"/>
              <a:t>Experimental Target and corners</a:t>
            </a:r>
          </a:p>
          <a:p>
            <a:r>
              <a:rPr lang="en-US" sz="3200" dirty="0"/>
              <a:t>MTS/DTS Risk and Mitigation</a:t>
            </a:r>
          </a:p>
          <a:p>
            <a:r>
              <a:rPr lang="en-US" sz="3200" dirty="0"/>
              <a:t>DTCP Schedule and NF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F7290-6094-7E44-B50B-EB8B6DA5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992" y="4156247"/>
            <a:ext cx="3492617" cy="1575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9F57C-5871-654B-902E-21F8DCC2E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261"/>
          <a:stretch/>
        </p:blipFill>
        <p:spPr>
          <a:xfrm>
            <a:off x="602302" y="2374230"/>
            <a:ext cx="7155358" cy="1245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1E56C-6DDA-0D48-BD6C-2F83FCB0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5" y="4090478"/>
            <a:ext cx="3347385" cy="1706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143B1-DD3B-A246-9633-CEDDD74B5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16" b="47307"/>
          <a:stretch/>
        </p:blipFill>
        <p:spPr>
          <a:xfrm>
            <a:off x="7676609" y="2353884"/>
            <a:ext cx="3429000" cy="126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48BF76-DBB8-8C49-8950-F643F4C8B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609" y="4073309"/>
            <a:ext cx="4062340" cy="195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D60496-4356-6446-95BC-048C8ED1199D}"/>
              </a:ext>
            </a:extLst>
          </p:cNvPr>
          <p:cNvSpPr txBox="1"/>
          <p:nvPr/>
        </p:nvSpPr>
        <p:spPr>
          <a:xfrm>
            <a:off x="857636" y="1762943"/>
            <a:ext cx="286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ATF L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=350nm, 80nm Spacer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7F84E-A041-F249-8936-8B46FBFCB978}"/>
              </a:ext>
            </a:extLst>
          </p:cNvPr>
          <p:cNvSpPr txBox="1"/>
          <p:nvPr/>
        </p:nvSpPr>
        <p:spPr>
          <a:xfrm>
            <a:off x="4603697" y="1762943"/>
            <a:ext cx="30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Exp1: 250nm L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80nm Spacer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98F6D-20EB-1646-A3C1-49D8C8F60D5B}"/>
              </a:ext>
            </a:extLst>
          </p:cNvPr>
          <p:cNvSpPr txBox="1"/>
          <p:nvPr/>
        </p:nvSpPr>
        <p:spPr>
          <a:xfrm>
            <a:off x="8436145" y="1762943"/>
            <a:ext cx="25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Exp2: 250nm L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65nm L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F8533-336A-FB4A-B8FB-54868E3A709C}"/>
              </a:ext>
            </a:extLst>
          </p:cNvPr>
          <p:cNvSpPr txBox="1"/>
          <p:nvPr/>
        </p:nvSpPr>
        <p:spPr>
          <a:xfrm>
            <a:off x="3969740" y="3786915"/>
            <a:ext cx="51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ATF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48279DC-D43C-BA42-88A2-4399069DADB2}"/>
              </a:ext>
            </a:extLst>
          </p:cNvPr>
          <p:cNvSpPr/>
          <p:nvPr/>
        </p:nvSpPr>
        <p:spPr>
          <a:xfrm>
            <a:off x="4419600" y="4013200"/>
            <a:ext cx="1117600" cy="508000"/>
          </a:xfrm>
          <a:custGeom>
            <a:avLst/>
            <a:gdLst>
              <a:gd name="connsiteX0" fmla="*/ 0 w 1117600"/>
              <a:gd name="connsiteY0" fmla="*/ 0 h 508000"/>
              <a:gd name="connsiteX1" fmla="*/ 812800 w 1117600"/>
              <a:gd name="connsiteY1" fmla="*/ 139700 h 508000"/>
              <a:gd name="connsiteX2" fmla="*/ 1117600 w 111760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508000">
                <a:moveTo>
                  <a:pt x="0" y="0"/>
                </a:moveTo>
                <a:cubicBezTo>
                  <a:pt x="313266" y="27516"/>
                  <a:pt x="626533" y="55033"/>
                  <a:pt x="812800" y="139700"/>
                </a:cubicBezTo>
                <a:cubicBezTo>
                  <a:pt x="999067" y="224367"/>
                  <a:pt x="1058333" y="366183"/>
                  <a:pt x="1117600" y="50800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B9275-AEDE-2D4E-8942-1A8A887DC176}"/>
              </a:ext>
            </a:extLst>
          </p:cNvPr>
          <p:cNvSpPr txBox="1"/>
          <p:nvPr/>
        </p:nvSpPr>
        <p:spPr>
          <a:xfrm>
            <a:off x="3901894" y="431875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3FB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5101714-9778-4141-9AEB-BDC268418C87}"/>
              </a:ext>
            </a:extLst>
          </p:cNvPr>
          <p:cNvSpPr/>
          <p:nvPr/>
        </p:nvSpPr>
        <p:spPr>
          <a:xfrm>
            <a:off x="4487446" y="4545037"/>
            <a:ext cx="981908" cy="508000"/>
          </a:xfrm>
          <a:custGeom>
            <a:avLst/>
            <a:gdLst>
              <a:gd name="connsiteX0" fmla="*/ 0 w 1117600"/>
              <a:gd name="connsiteY0" fmla="*/ 0 h 508000"/>
              <a:gd name="connsiteX1" fmla="*/ 812800 w 1117600"/>
              <a:gd name="connsiteY1" fmla="*/ 139700 h 508000"/>
              <a:gd name="connsiteX2" fmla="*/ 1117600 w 111760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508000">
                <a:moveTo>
                  <a:pt x="0" y="0"/>
                </a:moveTo>
                <a:cubicBezTo>
                  <a:pt x="313266" y="27516"/>
                  <a:pt x="626533" y="55033"/>
                  <a:pt x="812800" y="139700"/>
                </a:cubicBezTo>
                <a:cubicBezTo>
                  <a:pt x="999067" y="224367"/>
                  <a:pt x="1058333" y="366183"/>
                  <a:pt x="1117600" y="508000"/>
                </a:cubicBezTo>
              </a:path>
            </a:pathLst>
          </a:custGeom>
          <a:noFill/>
          <a:ln>
            <a:solidFill>
              <a:srgbClr val="73FB79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49F0C53-BA90-884F-AF36-C20AD0BC74CB}"/>
              </a:ext>
            </a:extLst>
          </p:cNvPr>
          <p:cNvSpPr/>
          <p:nvPr/>
        </p:nvSpPr>
        <p:spPr>
          <a:xfrm>
            <a:off x="3060700" y="3962400"/>
            <a:ext cx="965200" cy="571500"/>
          </a:xfrm>
          <a:custGeom>
            <a:avLst/>
            <a:gdLst>
              <a:gd name="connsiteX0" fmla="*/ 965200 w 965200"/>
              <a:gd name="connsiteY0" fmla="*/ 0 h 571500"/>
              <a:gd name="connsiteX1" fmla="*/ 292100 w 965200"/>
              <a:gd name="connsiteY1" fmla="*/ 254000 h 571500"/>
              <a:gd name="connsiteX2" fmla="*/ 0 w 96520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5200" h="571500">
                <a:moveTo>
                  <a:pt x="965200" y="0"/>
                </a:moveTo>
                <a:cubicBezTo>
                  <a:pt x="709083" y="79375"/>
                  <a:pt x="452967" y="158750"/>
                  <a:pt x="292100" y="254000"/>
                </a:cubicBezTo>
                <a:cubicBezTo>
                  <a:pt x="131233" y="349250"/>
                  <a:pt x="65616" y="460375"/>
                  <a:pt x="0" y="57150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D819083-DFEF-534E-ADD3-08DB9D99D998}"/>
              </a:ext>
            </a:extLst>
          </p:cNvPr>
          <p:cNvSpPr/>
          <p:nvPr/>
        </p:nvSpPr>
        <p:spPr>
          <a:xfrm>
            <a:off x="2965957" y="4533900"/>
            <a:ext cx="965200" cy="571500"/>
          </a:xfrm>
          <a:custGeom>
            <a:avLst/>
            <a:gdLst>
              <a:gd name="connsiteX0" fmla="*/ 965200 w 965200"/>
              <a:gd name="connsiteY0" fmla="*/ 0 h 571500"/>
              <a:gd name="connsiteX1" fmla="*/ 292100 w 965200"/>
              <a:gd name="connsiteY1" fmla="*/ 254000 h 571500"/>
              <a:gd name="connsiteX2" fmla="*/ 0 w 96520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5200" h="571500">
                <a:moveTo>
                  <a:pt x="965200" y="0"/>
                </a:moveTo>
                <a:cubicBezTo>
                  <a:pt x="709083" y="79375"/>
                  <a:pt x="452967" y="158750"/>
                  <a:pt x="292100" y="254000"/>
                </a:cubicBezTo>
                <a:cubicBezTo>
                  <a:pt x="131233" y="349250"/>
                  <a:pt x="65616" y="460375"/>
                  <a:pt x="0" y="571500"/>
                </a:cubicBezTo>
              </a:path>
            </a:pathLst>
          </a:custGeom>
          <a:noFill/>
          <a:ln>
            <a:solidFill>
              <a:srgbClr val="73FB79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005E66-6223-9D48-9071-E68C0851C6FC}"/>
              </a:ext>
            </a:extLst>
          </p:cNvPr>
          <p:cNvSpPr txBox="1"/>
          <p:nvPr/>
        </p:nvSpPr>
        <p:spPr>
          <a:xfrm>
            <a:off x="7931015" y="373611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3FB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Exp2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810ED6C-B26E-D74E-8B39-7BC290D6EB9A}"/>
              </a:ext>
            </a:extLst>
          </p:cNvPr>
          <p:cNvSpPr/>
          <p:nvPr/>
        </p:nvSpPr>
        <p:spPr>
          <a:xfrm>
            <a:off x="8516567" y="3962400"/>
            <a:ext cx="981908" cy="508000"/>
          </a:xfrm>
          <a:custGeom>
            <a:avLst/>
            <a:gdLst>
              <a:gd name="connsiteX0" fmla="*/ 0 w 1117600"/>
              <a:gd name="connsiteY0" fmla="*/ 0 h 508000"/>
              <a:gd name="connsiteX1" fmla="*/ 812800 w 1117600"/>
              <a:gd name="connsiteY1" fmla="*/ 139700 h 508000"/>
              <a:gd name="connsiteX2" fmla="*/ 1117600 w 111760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508000">
                <a:moveTo>
                  <a:pt x="0" y="0"/>
                </a:moveTo>
                <a:cubicBezTo>
                  <a:pt x="313266" y="27516"/>
                  <a:pt x="626533" y="55033"/>
                  <a:pt x="812800" y="139700"/>
                </a:cubicBezTo>
                <a:cubicBezTo>
                  <a:pt x="999067" y="224367"/>
                  <a:pt x="1058333" y="366183"/>
                  <a:pt x="1117600" y="508000"/>
                </a:cubicBezTo>
              </a:path>
            </a:pathLst>
          </a:custGeom>
          <a:noFill/>
          <a:ln>
            <a:solidFill>
              <a:srgbClr val="73FB79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36A608-3180-A645-AFF6-2CD49C1C5282}"/>
              </a:ext>
            </a:extLst>
          </p:cNvPr>
          <p:cNvSpPr txBox="1"/>
          <p:nvPr/>
        </p:nvSpPr>
        <p:spPr>
          <a:xfrm>
            <a:off x="9982200" y="50800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Exp1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3B42919-F2DE-8E42-9079-7095CFF8BCD3}"/>
              </a:ext>
            </a:extLst>
          </p:cNvPr>
          <p:cNvSpPr/>
          <p:nvPr/>
        </p:nvSpPr>
        <p:spPr>
          <a:xfrm>
            <a:off x="9258300" y="5003800"/>
            <a:ext cx="660400" cy="254000"/>
          </a:xfrm>
          <a:custGeom>
            <a:avLst/>
            <a:gdLst>
              <a:gd name="connsiteX0" fmla="*/ 660400 w 660400"/>
              <a:gd name="connsiteY0" fmla="*/ 254000 h 254000"/>
              <a:gd name="connsiteX1" fmla="*/ 203200 w 660400"/>
              <a:gd name="connsiteY1" fmla="*/ 190500 h 254000"/>
              <a:gd name="connsiteX2" fmla="*/ 0 w 660400"/>
              <a:gd name="connsiteY2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254000">
                <a:moveTo>
                  <a:pt x="660400" y="254000"/>
                </a:moveTo>
                <a:cubicBezTo>
                  <a:pt x="486833" y="243416"/>
                  <a:pt x="313267" y="232833"/>
                  <a:pt x="203200" y="190500"/>
                </a:cubicBezTo>
                <a:cubicBezTo>
                  <a:pt x="93133" y="148167"/>
                  <a:pt x="46566" y="7408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DF0E4-602F-EA4F-91F4-730E2C86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NHV Impact Ionization</a:t>
            </a:r>
          </a:p>
        </p:txBody>
      </p:sp>
      <p:sp>
        <p:nvSpPr>
          <p:cNvPr id="12" name="Action Button: Back or Previous 1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3554C2E-22AB-6A49-98DB-CA62AC4FC35E}"/>
              </a:ext>
            </a:extLst>
          </p:cNvPr>
          <p:cNvSpPr/>
          <p:nvPr/>
        </p:nvSpPr>
        <p:spPr>
          <a:xfrm>
            <a:off x="10943063" y="460917"/>
            <a:ext cx="758283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FBAF42-801D-2F41-B29A-C9900B50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200" dirty="0"/>
              <a:t>High Voltage Transistor Design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17E676-356F-164A-8913-7C2E2632B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96489"/>
              </p:ext>
            </p:extLst>
          </p:nvPr>
        </p:nvGraphicFramePr>
        <p:xfrm>
          <a:off x="1523655" y="868110"/>
          <a:ext cx="8967559" cy="1412240"/>
        </p:xfrm>
        <a:graphic>
          <a:graphicData uri="http://schemas.openxmlformats.org/drawingml/2006/table">
            <a:tbl>
              <a:tblPr firstRow="1" bandRow="1"/>
              <a:tblGrid>
                <a:gridCol w="1633288">
                  <a:extLst>
                    <a:ext uri="{9D8B030D-6E8A-4147-A177-3AD203B41FA5}">
                      <a16:colId xmlns:a16="http://schemas.microsoft.com/office/drawing/2014/main" val="2730169662"/>
                    </a:ext>
                  </a:extLst>
                </a:gridCol>
                <a:gridCol w="1982597">
                  <a:extLst>
                    <a:ext uri="{9D8B030D-6E8A-4147-A177-3AD203B41FA5}">
                      <a16:colId xmlns:a16="http://schemas.microsoft.com/office/drawing/2014/main" val="4185212823"/>
                    </a:ext>
                  </a:extLst>
                </a:gridCol>
                <a:gridCol w="1900047">
                  <a:extLst>
                    <a:ext uri="{9D8B030D-6E8A-4147-A177-3AD203B41FA5}">
                      <a16:colId xmlns:a16="http://schemas.microsoft.com/office/drawing/2014/main" val="983421503"/>
                    </a:ext>
                  </a:extLst>
                </a:gridCol>
                <a:gridCol w="1817497">
                  <a:extLst>
                    <a:ext uri="{9D8B030D-6E8A-4147-A177-3AD203B41FA5}">
                      <a16:colId xmlns:a16="http://schemas.microsoft.com/office/drawing/2014/main" val="2406645860"/>
                    </a:ext>
                  </a:extLst>
                </a:gridCol>
                <a:gridCol w="1634130">
                  <a:extLst>
                    <a:ext uri="{9D8B030D-6E8A-4147-A177-3AD203B41FA5}">
                      <a16:colId xmlns:a16="http://schemas.microsoft.com/office/drawing/2014/main" val="36909131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PHV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N-Well/PTS/V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imp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Imp.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Enh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Imp2.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 Imp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2675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Pitch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=5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1.3E13  @700KeV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6.0E12  @290KeV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1E12  @86KeV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1.5e13, 200KeV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1.2E13 @86KeV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BF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5E13@65KeV Tilt45/Twist0 X4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BF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2E13@75KeV Tilt0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15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≥7.6</a:t>
                      </a:r>
                      <a:r>
                        <a:rPr lang="el-GR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9698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LV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≥9.7</a:t>
                      </a:r>
                      <a:r>
                        <a:rPr lang="el-GR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826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8085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7E3CE1-FCA1-2D43-9187-D5225EE2E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66223"/>
              </p:ext>
            </p:extLst>
          </p:nvPr>
        </p:nvGraphicFramePr>
        <p:xfrm>
          <a:off x="1523654" y="2379203"/>
          <a:ext cx="8967559" cy="1825879"/>
        </p:xfrm>
        <a:graphic>
          <a:graphicData uri="http://schemas.openxmlformats.org/drawingml/2006/table">
            <a:tbl>
              <a:tblPr firstRow="1" bandRow="1"/>
              <a:tblGrid>
                <a:gridCol w="1633288">
                  <a:extLst>
                    <a:ext uri="{9D8B030D-6E8A-4147-A177-3AD203B41FA5}">
                      <a16:colId xmlns:a16="http://schemas.microsoft.com/office/drawing/2014/main" val="2730169662"/>
                    </a:ext>
                  </a:extLst>
                </a:gridCol>
                <a:gridCol w="1982597">
                  <a:extLst>
                    <a:ext uri="{9D8B030D-6E8A-4147-A177-3AD203B41FA5}">
                      <a16:colId xmlns:a16="http://schemas.microsoft.com/office/drawing/2014/main" val="4185212823"/>
                    </a:ext>
                  </a:extLst>
                </a:gridCol>
                <a:gridCol w="1900047">
                  <a:extLst>
                    <a:ext uri="{9D8B030D-6E8A-4147-A177-3AD203B41FA5}">
                      <a16:colId xmlns:a16="http://schemas.microsoft.com/office/drawing/2014/main" val="983421503"/>
                    </a:ext>
                  </a:extLst>
                </a:gridCol>
                <a:gridCol w="1817497">
                  <a:extLst>
                    <a:ext uri="{9D8B030D-6E8A-4147-A177-3AD203B41FA5}">
                      <a16:colId xmlns:a16="http://schemas.microsoft.com/office/drawing/2014/main" val="2406645860"/>
                    </a:ext>
                  </a:extLst>
                </a:gridCol>
                <a:gridCol w="1634130">
                  <a:extLst>
                    <a:ext uri="{9D8B030D-6E8A-4147-A177-3AD203B41FA5}">
                      <a16:colId xmlns:a16="http://schemas.microsoft.com/office/drawing/2014/main" val="36909131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NHV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P-Well/PTS/V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imp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Imp.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SSH/SLDD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 Imp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26752"/>
                  </a:ext>
                </a:extLst>
              </a:tr>
              <a:tr h="1066800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Pitch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X’tor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=5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/>
                        <a:t>B</a:t>
                      </a:r>
                      <a:r>
                        <a:rPr lang="en-US" sz="1600" baseline="30000" dirty="0"/>
                        <a:t>11</a:t>
                      </a:r>
                      <a:r>
                        <a:rPr lang="en-US" sz="1600" dirty="0"/>
                        <a:t> 2.7E13 @340KeV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</a:t>
                      </a:r>
                      <a:r>
                        <a:rPr lang="en-US" sz="1600" baseline="30000" dirty="0"/>
                        <a:t>11</a:t>
                      </a:r>
                      <a:r>
                        <a:rPr lang="en-US" sz="1600" dirty="0"/>
                        <a:t> 9.0e12 @110KeV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</a:t>
                      </a:r>
                      <a:r>
                        <a:rPr lang="en-US" sz="1600" baseline="30000" dirty="0"/>
                        <a:t>11</a:t>
                      </a:r>
                      <a:r>
                        <a:rPr lang="en-US" sz="1600" dirty="0"/>
                        <a:t> 3.5e12 @32KeV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2.2E13 @25KeV tilt 30 twist 0 X4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2e14, 10KeV, tilt 38 twist 22 X4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4e13, 55KeV, tilt 45 twist 0 X4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152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≥7.6</a:t>
                      </a:r>
                      <a:r>
                        <a:rPr lang="el-GR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1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3.0e12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@32KeV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58280855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A12A38D-3544-B448-8B0C-AE92510BE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81845"/>
              </p:ext>
            </p:extLst>
          </p:nvPr>
        </p:nvGraphicFramePr>
        <p:xfrm>
          <a:off x="914400" y="4318449"/>
          <a:ext cx="10453192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7500">
                  <a:extLst>
                    <a:ext uri="{9D8B030D-6E8A-4147-A177-3AD203B41FA5}">
                      <a16:colId xmlns:a16="http://schemas.microsoft.com/office/drawing/2014/main" val="4123527470"/>
                    </a:ext>
                  </a:extLst>
                </a:gridCol>
                <a:gridCol w="1077500">
                  <a:extLst>
                    <a:ext uri="{9D8B030D-6E8A-4147-A177-3AD203B41FA5}">
                      <a16:colId xmlns:a16="http://schemas.microsoft.com/office/drawing/2014/main" val="231193943"/>
                    </a:ext>
                  </a:extLst>
                </a:gridCol>
                <a:gridCol w="1383032">
                  <a:extLst>
                    <a:ext uri="{9D8B030D-6E8A-4147-A177-3AD203B41FA5}">
                      <a16:colId xmlns:a16="http://schemas.microsoft.com/office/drawing/2014/main" val="1718795449"/>
                    </a:ext>
                  </a:extLst>
                </a:gridCol>
                <a:gridCol w="1383032">
                  <a:extLst>
                    <a:ext uri="{9D8B030D-6E8A-4147-A177-3AD203B41FA5}">
                      <a16:colId xmlns:a16="http://schemas.microsoft.com/office/drawing/2014/main" val="1150462820"/>
                    </a:ext>
                  </a:extLst>
                </a:gridCol>
                <a:gridCol w="1383032">
                  <a:extLst>
                    <a:ext uri="{9D8B030D-6E8A-4147-A177-3AD203B41FA5}">
                      <a16:colId xmlns:a16="http://schemas.microsoft.com/office/drawing/2014/main" val="375277642"/>
                    </a:ext>
                  </a:extLst>
                </a:gridCol>
                <a:gridCol w="1383032">
                  <a:extLst>
                    <a:ext uri="{9D8B030D-6E8A-4147-A177-3AD203B41FA5}">
                      <a16:colId xmlns:a16="http://schemas.microsoft.com/office/drawing/2014/main" val="872978453"/>
                    </a:ext>
                  </a:extLst>
                </a:gridCol>
                <a:gridCol w="1383032">
                  <a:extLst>
                    <a:ext uri="{9D8B030D-6E8A-4147-A177-3AD203B41FA5}">
                      <a16:colId xmlns:a16="http://schemas.microsoft.com/office/drawing/2014/main" val="1057854370"/>
                    </a:ext>
                  </a:extLst>
                </a:gridCol>
                <a:gridCol w="1383032">
                  <a:extLst>
                    <a:ext uri="{9D8B030D-6E8A-4147-A177-3AD203B41FA5}">
                      <a16:colId xmlns:a16="http://schemas.microsoft.com/office/drawing/2014/main" val="3556177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S,OFF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6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D,lin</a:t>
                      </a:r>
                      <a:endParaRPr lang="en-US" sz="16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6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D,sat</a:t>
                      </a:r>
                      <a:endParaRPr lang="en-US" sz="16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GIDL, GISL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6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sub,max</a:t>
                      </a:r>
                      <a:endParaRPr lang="en-US" sz="16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5492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(Spec/TCAD Projection)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A/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A/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A/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6715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NHV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.621/.822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1000/100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82.6/82.7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637/643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0.7,6/0.1,10.2 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16/37.1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58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PHV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.409/.728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8E4/3.6E4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24.4/24.4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349/296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1/4.3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0.35/4.26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7991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7.6λ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NHV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.666/.692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13/22.8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67/64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507/513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.7/.11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14/26.2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262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PHV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.561/.638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3/1.72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18.1/21.7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241/221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.63/.63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0.35/1.15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D9CE-B932-4146-86FA-4D33AFBC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HV Poly Sizing and Window Exploration</a:t>
            </a:r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1EB0D1FD-5A7C-4347-A3F8-A7E5624B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3541" y="2691160"/>
            <a:ext cx="3092605" cy="1635512"/>
          </a:xfrm>
        </p:spPr>
        <p:txBody>
          <a:bodyPr/>
          <a:lstStyle/>
          <a:p>
            <a:pPr marL="177800" indent="-177800"/>
            <a:r>
              <a:rPr lang="en-US" sz="1400" dirty="0"/>
              <a:t>TGT: 225nm, meeting </a:t>
            </a:r>
            <a:r>
              <a:rPr lang="en-US" sz="1400" dirty="0" err="1"/>
              <a:t>I</a:t>
            </a:r>
            <a:r>
              <a:rPr lang="en-US" sz="1400" baseline="-25000" dirty="0" err="1"/>
              <a:t>D,lin</a:t>
            </a:r>
            <a:r>
              <a:rPr lang="en-US" sz="1400" dirty="0"/>
              <a:t> Spec</a:t>
            </a:r>
            <a:endParaRPr lang="en-US" sz="1400" baseline="-25000" dirty="0"/>
          </a:p>
          <a:p>
            <a:pPr marL="177800" indent="-177800"/>
            <a:r>
              <a:rPr lang="en-US" sz="1400" dirty="0"/>
              <a:t>LSL: 215nm limited by PHV leakage </a:t>
            </a:r>
          </a:p>
          <a:p>
            <a:pPr marL="177800" indent="-177800"/>
            <a:r>
              <a:rPr lang="en-US" sz="1400" dirty="0"/>
              <a:t>USL: +5nm from target, consistent with pitch cell design rule in stack gate configuration</a:t>
            </a:r>
          </a:p>
          <a:p>
            <a:pPr marL="177800" indent="-177800"/>
            <a:endParaRPr lang="en-US" sz="14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D5988B7-61E3-FB49-86C7-479977748DB9}"/>
              </a:ext>
            </a:extLst>
          </p:cNvPr>
          <p:cNvGrpSpPr/>
          <p:nvPr/>
        </p:nvGrpSpPr>
        <p:grpSpPr>
          <a:xfrm>
            <a:off x="438614" y="985088"/>
            <a:ext cx="4342593" cy="5220329"/>
            <a:chOff x="327096" y="999958"/>
            <a:chExt cx="4342593" cy="52203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DA24E3-61D8-3E40-8CEC-1F38102C6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6" t="5097" r="51197" b="72887"/>
            <a:stretch/>
          </p:blipFill>
          <p:spPr>
            <a:xfrm>
              <a:off x="594724" y="1420594"/>
              <a:ext cx="3906649" cy="124690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5CC58F-7BF1-E640-8598-E3A720D8399C}"/>
                </a:ext>
              </a:extLst>
            </p:cNvPr>
            <p:cNvGrpSpPr/>
            <p:nvPr/>
          </p:nvGrpSpPr>
          <p:grpSpPr>
            <a:xfrm>
              <a:off x="327096" y="4198431"/>
              <a:ext cx="4174278" cy="1467196"/>
              <a:chOff x="245322" y="3581400"/>
              <a:chExt cx="4174278" cy="146719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2E7EA9F-9D0D-DD45-9392-94D5B06383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19" t="56510" r="51197" b="17585"/>
              <a:stretch/>
            </p:blipFill>
            <p:spPr>
              <a:xfrm>
                <a:off x="245322" y="3581400"/>
                <a:ext cx="4174278" cy="1467196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4D0B712-8D6A-E641-8F09-E87C0331B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679" y="4114800"/>
                <a:ext cx="3291921" cy="0"/>
              </a:xfrm>
              <a:prstGeom prst="line">
                <a:avLst/>
              </a:prstGeom>
              <a:ln w="15875"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C47723-4027-ED49-B144-91B3F2A065EC}"/>
                  </a:ext>
                </a:extLst>
              </p:cNvPr>
              <p:cNvSpPr txBox="1"/>
              <p:nvPr/>
            </p:nvSpPr>
            <p:spPr>
              <a:xfrm>
                <a:off x="3725675" y="3927954"/>
                <a:ext cx="6355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2"/>
                    </a:solidFill>
                    <a:latin typeface="Neo Sans Intel"/>
                    <a:cs typeface="Neo Sans Intel"/>
                  </a:rPr>
                  <a:t>Fast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FA955E8-57DD-3843-B1E4-9C7B84C96709}"/>
                </a:ext>
              </a:extLst>
            </p:cNvPr>
            <p:cNvGrpSpPr/>
            <p:nvPr/>
          </p:nvGrpSpPr>
          <p:grpSpPr>
            <a:xfrm>
              <a:off x="669067" y="2674431"/>
              <a:ext cx="3864905" cy="1522615"/>
              <a:chOff x="587293" y="2057400"/>
              <a:chExt cx="3864905" cy="152261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7735C69-7F51-9046-A6B5-456ECFD7ED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776" t="6727" r="1091" b="66389"/>
              <a:stretch/>
            </p:blipFill>
            <p:spPr>
              <a:xfrm>
                <a:off x="587293" y="2057400"/>
                <a:ext cx="3864905" cy="1522615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1F62219-1C66-A644-86D0-268CD550A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000" y="3146367"/>
                <a:ext cx="3215721" cy="0"/>
              </a:xfrm>
              <a:prstGeom prst="line">
                <a:avLst/>
              </a:prstGeom>
              <a:ln w="15875"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40418C-AA55-5B4D-9E31-755EF96A513A}"/>
                  </a:ext>
                </a:extLst>
              </p:cNvPr>
              <p:cNvSpPr txBox="1"/>
              <p:nvPr/>
            </p:nvSpPr>
            <p:spPr>
              <a:xfrm>
                <a:off x="3739113" y="2926839"/>
                <a:ext cx="6492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>
                    <a:solidFill>
                      <a:schemeClr val="tx2"/>
                    </a:solidFill>
                    <a:latin typeface="Neo Sans Intel"/>
                    <a:cs typeface="Neo Sans Intel"/>
                  </a:rPr>
                  <a:t>Tgt</a:t>
                </a:r>
                <a:endParaRPr lang="en-US" sz="1000" dirty="0">
                  <a:solidFill>
                    <a:schemeClr val="tx2"/>
                  </a:solidFill>
                  <a:latin typeface="Neo Sans Intel"/>
                  <a:cs typeface="Neo Sans Intel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564AEB-4FD8-BF4C-8155-2711EB43BF19}"/>
                </a:ext>
              </a:extLst>
            </p:cNvPr>
            <p:cNvCxnSpPr>
              <a:cxnSpLocks/>
            </p:cNvCxnSpPr>
            <p:nvPr/>
          </p:nvCxnSpPr>
          <p:spPr>
            <a:xfrm>
              <a:off x="2194453" y="1481555"/>
              <a:ext cx="0" cy="4142509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DAC620-5EE5-5B4F-974A-55A8CF05FCA3}"/>
                </a:ext>
              </a:extLst>
            </p:cNvPr>
            <p:cNvSpPr txBox="1"/>
            <p:nvPr/>
          </p:nvSpPr>
          <p:spPr>
            <a:xfrm>
              <a:off x="1034966" y="5632377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39AC82-9126-E548-8C3E-CD6B48CB4916}"/>
                </a:ext>
              </a:extLst>
            </p:cNvPr>
            <p:cNvSpPr txBox="1"/>
            <p:nvPr/>
          </p:nvSpPr>
          <p:spPr>
            <a:xfrm>
              <a:off x="1663963" y="562960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B7121D-3B98-B543-85CE-9E7E3DE8F472}"/>
                </a:ext>
              </a:extLst>
            </p:cNvPr>
            <p:cNvSpPr txBox="1"/>
            <p:nvPr/>
          </p:nvSpPr>
          <p:spPr>
            <a:xfrm>
              <a:off x="2317897" y="5635148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9A16FA-97B6-9147-A3B2-FFA0C324DAC9}"/>
                </a:ext>
              </a:extLst>
            </p:cNvPr>
            <p:cNvSpPr txBox="1"/>
            <p:nvPr/>
          </p:nvSpPr>
          <p:spPr>
            <a:xfrm>
              <a:off x="2974602" y="5643461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5D1E7A-1C81-1C45-9D7E-5BFE1983EDEA}"/>
                </a:ext>
              </a:extLst>
            </p:cNvPr>
            <p:cNvSpPr txBox="1"/>
            <p:nvPr/>
          </p:nvSpPr>
          <p:spPr>
            <a:xfrm>
              <a:off x="3625765" y="5657316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838576-C415-254C-BE4B-BB09CC2AF464}"/>
                </a:ext>
              </a:extLst>
            </p:cNvPr>
            <p:cNvSpPr txBox="1"/>
            <p:nvPr/>
          </p:nvSpPr>
          <p:spPr>
            <a:xfrm>
              <a:off x="4268617" y="5651773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9D1B8C-510B-AE4F-8D41-0B84F970E5AD}"/>
                </a:ext>
              </a:extLst>
            </p:cNvPr>
            <p:cNvSpPr txBox="1"/>
            <p:nvPr/>
          </p:nvSpPr>
          <p:spPr>
            <a:xfrm>
              <a:off x="2102172" y="5912510"/>
              <a:ext cx="1505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HVP Poly CD [nm]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87BF7C-B572-3649-9198-719BA248AD12}"/>
                </a:ext>
              </a:extLst>
            </p:cNvPr>
            <p:cNvSpPr txBox="1"/>
            <p:nvPr/>
          </p:nvSpPr>
          <p:spPr>
            <a:xfrm>
              <a:off x="1170740" y="4986756"/>
              <a:ext cx="1101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 Poly CD</a:t>
              </a:r>
            </a:p>
            <a:p>
              <a:pPr algn="r"/>
              <a:r>
                <a:rPr lang="en-US" sz="11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max </a:t>
              </a:r>
              <a:r>
                <a:rPr lang="en-US" sz="11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Ioff</a:t>
              </a:r>
              <a:r>
                <a:rPr lang="en-US" sz="11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spec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F83966-552B-6D43-8F57-9F841445D366}"/>
                </a:ext>
              </a:extLst>
            </p:cNvPr>
            <p:cNvCxnSpPr>
              <a:cxnSpLocks/>
            </p:cNvCxnSpPr>
            <p:nvPr/>
          </p:nvCxnSpPr>
          <p:spPr>
            <a:xfrm>
              <a:off x="2817908" y="1226634"/>
              <a:ext cx="0" cy="4379791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3C4C7A-DDC4-AD4D-A96D-A3ADF0ABEBA3}"/>
                </a:ext>
              </a:extLst>
            </p:cNvPr>
            <p:cNvSpPr/>
            <p:nvPr/>
          </p:nvSpPr>
          <p:spPr>
            <a:xfrm>
              <a:off x="2222810" y="1539134"/>
              <a:ext cx="918049" cy="4128655"/>
            </a:xfrm>
            <a:prstGeom prst="rect">
              <a:avLst/>
            </a:prstGeom>
            <a:solidFill>
              <a:srgbClr val="92D05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01706E-3062-FE4F-ABE0-119C1DAD5289}"/>
                </a:ext>
              </a:extLst>
            </p:cNvPr>
            <p:cNvSpPr txBox="1"/>
            <p:nvPr/>
          </p:nvSpPr>
          <p:spPr>
            <a:xfrm>
              <a:off x="2231600" y="2370061"/>
              <a:ext cx="1106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Neo Sans Intel"/>
                  <a:cs typeface="Neo Sans Intel"/>
                </a:rPr>
                <a:t>~70mV/5nm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110C58-03F1-7E44-AF71-7F0AA68A59F9}"/>
                </a:ext>
              </a:extLst>
            </p:cNvPr>
            <p:cNvSpPr txBox="1"/>
            <p:nvPr/>
          </p:nvSpPr>
          <p:spPr>
            <a:xfrm>
              <a:off x="2324704" y="3836397"/>
              <a:ext cx="1106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Neo Sans Intel"/>
                  <a:cs typeface="Neo Sans Intel"/>
                </a:rPr>
                <a:t>~5%/5nm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0D368B-54AB-3A45-897D-C94B6CE0DED7}"/>
                </a:ext>
              </a:extLst>
            </p:cNvPr>
            <p:cNvSpPr txBox="1"/>
            <p:nvPr/>
          </p:nvSpPr>
          <p:spPr>
            <a:xfrm>
              <a:off x="2289708" y="5339091"/>
              <a:ext cx="1106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Neo Sans Intel"/>
                  <a:cs typeface="Neo Sans Intel"/>
                </a:rPr>
                <a:t>~10X/5nm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E1C709-A910-1D46-9B92-C14A4EC5046E}"/>
                </a:ext>
              </a:extLst>
            </p:cNvPr>
            <p:cNvSpPr txBox="1"/>
            <p:nvPr/>
          </p:nvSpPr>
          <p:spPr>
            <a:xfrm>
              <a:off x="2544639" y="999958"/>
              <a:ext cx="5870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225nm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1013A1B-AA74-5A48-ADC7-C6AF7A3FA347}"/>
                </a:ext>
              </a:extLst>
            </p:cNvPr>
            <p:cNvCxnSpPr>
              <a:cxnSpLocks/>
            </p:cNvCxnSpPr>
            <p:nvPr/>
          </p:nvCxnSpPr>
          <p:spPr>
            <a:xfrm>
              <a:off x="3149741" y="1492706"/>
              <a:ext cx="0" cy="4142509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1CD4A43-A126-CD4C-991F-8E7DF16A6885}"/>
                </a:ext>
              </a:extLst>
            </p:cNvPr>
            <p:cNvSpPr txBox="1"/>
            <p:nvPr/>
          </p:nvSpPr>
          <p:spPr>
            <a:xfrm>
              <a:off x="3099900" y="2804834"/>
              <a:ext cx="9044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Target</a:t>
              </a:r>
            </a:p>
            <a:p>
              <a:r>
                <a:rPr lang="en-US" sz="11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ATF sizing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9AC0D32-F439-C341-ABA6-F683832665F0}"/>
              </a:ext>
            </a:extLst>
          </p:cNvPr>
          <p:cNvGrpSpPr/>
          <p:nvPr/>
        </p:nvGrpSpPr>
        <p:grpSpPr>
          <a:xfrm>
            <a:off x="4646344" y="1048281"/>
            <a:ext cx="4383484" cy="5160856"/>
            <a:chOff x="5293103" y="1003675"/>
            <a:chExt cx="4383484" cy="516085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A1EDBC9-85F6-F341-B14B-394166311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66" t="61064" r="51710" b="10413"/>
            <a:stretch/>
          </p:blipFill>
          <p:spPr>
            <a:xfrm>
              <a:off x="5293103" y="4118514"/>
              <a:ext cx="4207736" cy="15537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0DE757C-C733-2D4E-9C57-EB9A7A52F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907" t="7567" r="1259" b="63910"/>
            <a:stretch/>
          </p:blipFill>
          <p:spPr>
            <a:xfrm>
              <a:off x="5649941" y="2568494"/>
              <a:ext cx="3891783" cy="155373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691F809-1920-9047-9232-63FB4A16E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6" t="7702" r="51709" b="72714"/>
            <a:stretch/>
          </p:blipFill>
          <p:spPr>
            <a:xfrm>
              <a:off x="5605337" y="1609490"/>
              <a:ext cx="3884352" cy="106680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730FE0-73A7-4A4D-B03D-927E62C6F4E5}"/>
                </a:ext>
              </a:extLst>
            </p:cNvPr>
            <p:cNvSpPr txBox="1"/>
            <p:nvPr/>
          </p:nvSpPr>
          <p:spPr>
            <a:xfrm>
              <a:off x="6064166" y="5561753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200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932794-E503-DE44-9881-A8E535B603F6}"/>
                </a:ext>
              </a:extLst>
            </p:cNvPr>
            <p:cNvSpPr txBox="1"/>
            <p:nvPr/>
          </p:nvSpPr>
          <p:spPr>
            <a:xfrm>
              <a:off x="6685729" y="5558982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210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F9770B-5AFD-0C41-8B80-4061DD2B5F30}"/>
                </a:ext>
              </a:extLst>
            </p:cNvPr>
            <p:cNvSpPr txBox="1"/>
            <p:nvPr/>
          </p:nvSpPr>
          <p:spPr>
            <a:xfrm>
              <a:off x="7332229" y="5564524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220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361BE1-A9F2-FD40-A5D8-9C3CA51CB74A}"/>
                </a:ext>
              </a:extLst>
            </p:cNvPr>
            <p:cNvSpPr txBox="1"/>
            <p:nvPr/>
          </p:nvSpPr>
          <p:spPr>
            <a:xfrm>
              <a:off x="7981500" y="5572837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230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7FAFA9-92FC-AE41-81EF-4A71784578A7}"/>
                </a:ext>
              </a:extLst>
            </p:cNvPr>
            <p:cNvSpPr txBox="1"/>
            <p:nvPr/>
          </p:nvSpPr>
          <p:spPr>
            <a:xfrm>
              <a:off x="8625229" y="5586692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240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61A6B83-A88D-D443-AE10-BE878F6FF9BD}"/>
                </a:ext>
              </a:extLst>
            </p:cNvPr>
            <p:cNvSpPr txBox="1"/>
            <p:nvPr/>
          </p:nvSpPr>
          <p:spPr>
            <a:xfrm>
              <a:off x="9275515" y="5581149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250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486CADF-9B54-524A-95AC-D80675F2C9CA}"/>
                </a:ext>
              </a:extLst>
            </p:cNvPr>
            <p:cNvSpPr txBox="1"/>
            <p:nvPr/>
          </p:nvSpPr>
          <p:spPr>
            <a:xfrm>
              <a:off x="7168543" y="5856754"/>
              <a:ext cx="152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HVN Poly CD [nm]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41FD748-2F5C-FB47-9967-71CC911603CE}"/>
                </a:ext>
              </a:extLst>
            </p:cNvPr>
            <p:cNvCxnSpPr>
              <a:cxnSpLocks/>
            </p:cNvCxnSpPr>
            <p:nvPr/>
          </p:nvCxnSpPr>
          <p:spPr>
            <a:xfrm>
              <a:off x="6261408" y="3440010"/>
              <a:ext cx="3215721" cy="0"/>
            </a:xfrm>
            <a:prstGeom prst="line">
              <a:avLst/>
            </a:prstGeom>
            <a:ln w="15875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AA32492-50FE-A24E-AC60-C195678F18B7}"/>
                </a:ext>
              </a:extLst>
            </p:cNvPr>
            <p:cNvCxnSpPr>
              <a:cxnSpLocks/>
            </p:cNvCxnSpPr>
            <p:nvPr/>
          </p:nvCxnSpPr>
          <p:spPr>
            <a:xfrm>
              <a:off x="6261409" y="4294939"/>
              <a:ext cx="3215721" cy="0"/>
            </a:xfrm>
            <a:prstGeom prst="line">
              <a:avLst/>
            </a:prstGeom>
            <a:ln w="15875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1DECF9-706B-D04B-B482-26CEC9B0C394}"/>
                </a:ext>
              </a:extLst>
            </p:cNvPr>
            <p:cNvSpPr txBox="1"/>
            <p:nvPr/>
          </p:nvSpPr>
          <p:spPr>
            <a:xfrm>
              <a:off x="8799473" y="4110087"/>
              <a:ext cx="6355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Neo Sans Intel"/>
                  <a:cs typeface="Neo Sans Intel"/>
                </a:rPr>
                <a:t>Fast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BD761C-4694-934B-9DEF-EA2974D18BA8}"/>
                </a:ext>
              </a:extLst>
            </p:cNvPr>
            <p:cNvSpPr txBox="1"/>
            <p:nvPr/>
          </p:nvSpPr>
          <p:spPr>
            <a:xfrm>
              <a:off x="8842649" y="3242784"/>
              <a:ext cx="6492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chemeClr val="tx2"/>
                  </a:solidFill>
                  <a:latin typeface="Neo Sans Intel"/>
                  <a:cs typeface="Neo Sans Intel"/>
                </a:rPr>
                <a:t>Tgt</a:t>
              </a:r>
              <a:endParaRPr lang="en-US" sz="1000" dirty="0">
                <a:solidFill>
                  <a:schemeClr val="tx2"/>
                </a:solidFill>
                <a:latin typeface="Neo Sans Intel"/>
                <a:cs typeface="Neo Sans Intel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5577694-962B-DE46-A2DE-71864637C1EF}"/>
                </a:ext>
              </a:extLst>
            </p:cNvPr>
            <p:cNvCxnSpPr>
              <a:cxnSpLocks/>
            </p:cNvCxnSpPr>
            <p:nvPr/>
          </p:nvCxnSpPr>
          <p:spPr>
            <a:xfrm>
              <a:off x="6881682" y="1568605"/>
              <a:ext cx="0" cy="4014571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6F067FE-31CE-A54B-BA51-566CE0BB07E3}"/>
                </a:ext>
              </a:extLst>
            </p:cNvPr>
            <p:cNvCxnSpPr>
              <a:cxnSpLocks/>
            </p:cNvCxnSpPr>
            <p:nvPr/>
          </p:nvCxnSpPr>
          <p:spPr>
            <a:xfrm>
              <a:off x="7869411" y="1208048"/>
              <a:ext cx="0" cy="4379791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C399964-40E0-F241-A844-69C0B9439DFF}"/>
                </a:ext>
              </a:extLst>
            </p:cNvPr>
            <p:cNvSpPr/>
            <p:nvPr/>
          </p:nvSpPr>
          <p:spPr>
            <a:xfrm>
              <a:off x="7240859" y="1665249"/>
              <a:ext cx="929200" cy="3939350"/>
            </a:xfrm>
            <a:prstGeom prst="rect">
              <a:avLst/>
            </a:prstGeom>
            <a:solidFill>
              <a:srgbClr val="92D050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076C4C-9744-DB4E-8ECF-9D515139A43B}"/>
                </a:ext>
              </a:extLst>
            </p:cNvPr>
            <p:cNvSpPr txBox="1"/>
            <p:nvPr/>
          </p:nvSpPr>
          <p:spPr>
            <a:xfrm>
              <a:off x="7536668" y="1003675"/>
              <a:ext cx="5870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225nm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8D4EC3-B2FD-2D4E-8A6A-61ECB64F1163}"/>
                </a:ext>
              </a:extLst>
            </p:cNvPr>
            <p:cNvSpPr txBox="1"/>
            <p:nvPr/>
          </p:nvSpPr>
          <p:spPr>
            <a:xfrm>
              <a:off x="7349148" y="2193548"/>
              <a:ext cx="1106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Neo Sans Intel"/>
                  <a:cs typeface="Neo Sans Intel"/>
                </a:rPr>
                <a:t>~22mV/5nm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97F11C-CA7C-924A-AB28-ACF768C4F954}"/>
                </a:ext>
              </a:extLst>
            </p:cNvPr>
            <p:cNvSpPr txBox="1"/>
            <p:nvPr/>
          </p:nvSpPr>
          <p:spPr>
            <a:xfrm>
              <a:off x="7355722" y="3735230"/>
              <a:ext cx="1106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Neo Sans Intel"/>
                  <a:cs typeface="Neo Sans Intel"/>
                </a:rPr>
                <a:t>~1.7%/5nm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78D8BC4-9E92-5647-876C-680FAD6ADF64}"/>
                </a:ext>
              </a:extLst>
            </p:cNvPr>
            <p:cNvSpPr txBox="1"/>
            <p:nvPr/>
          </p:nvSpPr>
          <p:spPr>
            <a:xfrm>
              <a:off x="7371255" y="5258420"/>
              <a:ext cx="1106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latin typeface="Neo Sans Intel"/>
                  <a:cs typeface="Neo Sans Intel"/>
                </a:rPr>
                <a:t>~5X/5nm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ED0BC1B-53AB-5246-B14A-BB43E02074EE}"/>
                </a:ext>
              </a:extLst>
            </p:cNvPr>
            <p:cNvCxnSpPr>
              <a:cxnSpLocks/>
            </p:cNvCxnSpPr>
            <p:nvPr/>
          </p:nvCxnSpPr>
          <p:spPr>
            <a:xfrm>
              <a:off x="8193809" y="1459252"/>
              <a:ext cx="0" cy="4142509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E5E3C8-C2B0-9E4D-A3F3-9DCC18909921}"/>
                </a:ext>
              </a:extLst>
            </p:cNvPr>
            <p:cNvSpPr txBox="1"/>
            <p:nvPr/>
          </p:nvSpPr>
          <p:spPr>
            <a:xfrm>
              <a:off x="8173705" y="2600395"/>
              <a:ext cx="9044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Target</a:t>
              </a:r>
            </a:p>
            <a:p>
              <a:r>
                <a:rPr lang="en-US" sz="11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ATF sizing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E5834DA-641E-AC4F-A448-164014E1DB20}"/>
                </a:ext>
              </a:extLst>
            </p:cNvPr>
            <p:cNvSpPr txBox="1"/>
            <p:nvPr/>
          </p:nvSpPr>
          <p:spPr>
            <a:xfrm>
              <a:off x="5828233" y="5131722"/>
              <a:ext cx="1101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 Poly CD</a:t>
              </a:r>
            </a:p>
            <a:p>
              <a:pPr algn="r"/>
              <a:r>
                <a:rPr lang="en-US" sz="11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max </a:t>
              </a:r>
              <a:r>
                <a:rPr lang="en-US" sz="11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Ioff</a:t>
              </a:r>
              <a:r>
                <a:rPr lang="en-US" sz="11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spec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19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04E7-DF08-354F-B81E-81743586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Pitch </a:t>
            </a:r>
            <a:r>
              <a:rPr lang="en-US" sz="3200" dirty="0" err="1"/>
              <a:t>X’tor</a:t>
            </a:r>
            <a:r>
              <a:rPr lang="en-US" sz="3200" dirty="0"/>
              <a:t> Target and Corners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226A59-BE21-E743-9AC5-64DC090AC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18295"/>
              </p:ext>
            </p:extLst>
          </p:nvPr>
        </p:nvGraphicFramePr>
        <p:xfrm>
          <a:off x="1587792" y="1676400"/>
          <a:ext cx="9016416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867316101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2829357229"/>
                    </a:ext>
                  </a:extLst>
                </a:gridCol>
                <a:gridCol w="1099458">
                  <a:extLst>
                    <a:ext uri="{9D8B030D-6E8A-4147-A177-3AD203B41FA5}">
                      <a16:colId xmlns:a16="http://schemas.microsoft.com/office/drawing/2014/main" val="2458800957"/>
                    </a:ext>
                  </a:extLst>
                </a:gridCol>
                <a:gridCol w="1099458">
                  <a:extLst>
                    <a:ext uri="{9D8B030D-6E8A-4147-A177-3AD203B41FA5}">
                      <a16:colId xmlns:a16="http://schemas.microsoft.com/office/drawing/2014/main" val="535855551"/>
                    </a:ext>
                  </a:extLst>
                </a:gridCol>
                <a:gridCol w="1099458">
                  <a:extLst>
                    <a:ext uri="{9D8B030D-6E8A-4147-A177-3AD203B41FA5}">
                      <a16:colId xmlns:a16="http://schemas.microsoft.com/office/drawing/2014/main" val="2186453774"/>
                    </a:ext>
                  </a:extLst>
                </a:gridCol>
                <a:gridCol w="1099458">
                  <a:extLst>
                    <a:ext uri="{9D8B030D-6E8A-4147-A177-3AD203B41FA5}">
                      <a16:colId xmlns:a16="http://schemas.microsoft.com/office/drawing/2014/main" val="866928058"/>
                    </a:ext>
                  </a:extLst>
                </a:gridCol>
                <a:gridCol w="1099458">
                  <a:extLst>
                    <a:ext uri="{9D8B030D-6E8A-4147-A177-3AD203B41FA5}">
                      <a16:colId xmlns:a16="http://schemas.microsoft.com/office/drawing/2014/main" val="720929170"/>
                    </a:ext>
                  </a:extLst>
                </a:gridCol>
                <a:gridCol w="1099458">
                  <a:extLst>
                    <a:ext uri="{9D8B030D-6E8A-4147-A177-3AD203B41FA5}">
                      <a16:colId xmlns:a16="http://schemas.microsoft.com/office/drawing/2014/main" val="3385282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TCAD</a:t>
                      </a:r>
                      <a:endParaRPr lang="en-US"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ATF spec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/S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/S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/F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4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n-US" sz="18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Å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8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–2/–2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+2/+2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3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[nm]</a:t>
                      </a:r>
                      <a:endParaRPr lang="en-US" sz="18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–10/–10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+5/+5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35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[nm]</a:t>
                      </a:r>
                      <a:endParaRPr lang="en-US" sz="18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+3/+3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–3/–3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07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Spacer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–1/–1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+1/+1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25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Well/PTS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&lt;2%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6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VT/Halo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&lt;2%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–2%/–2%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+2%/+2%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–5%/+5%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+5%/–5%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5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Tip/SD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&lt;2%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+2%/+2%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–2%/–2%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+2%/–2%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–2%/+2%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√</a:t>
                      </a:r>
                      <a:r>
                        <a:rPr lang="en-US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D·t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2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9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8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+3%/+3%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–3%/–3%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+3%/–5%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–3%/+5%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808909"/>
                  </a:ext>
                </a:extLst>
              </a:tr>
            </a:tbl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5EF2E6AD-BAEE-CA48-B61B-DBE5F9162BD2}"/>
              </a:ext>
            </a:extLst>
          </p:cNvPr>
          <p:cNvSpPr/>
          <p:nvPr/>
        </p:nvSpPr>
        <p:spPr>
          <a:xfrm rot="16200000">
            <a:off x="7702404" y="-1251424"/>
            <a:ext cx="304800" cy="5498808"/>
          </a:xfrm>
          <a:prstGeom prst="rightBrace">
            <a:avLst>
              <a:gd name="adj1" fmla="val 77845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ED210-BB0D-F745-882C-D80E7E993A89}"/>
              </a:ext>
            </a:extLst>
          </p:cNvPr>
          <p:cNvSpPr txBox="1"/>
          <p:nvPr/>
        </p:nvSpPr>
        <p:spPr>
          <a:xfrm>
            <a:off x="6553200" y="919655"/>
            <a:ext cx="283366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Deviation from Target</a:t>
            </a:r>
          </a:p>
        </p:txBody>
      </p:sp>
    </p:spTree>
    <p:extLst>
      <p:ext uri="{BB962C8B-B14F-4D97-AF65-F5344CB8AC3E}">
        <p14:creationId xmlns:p14="http://schemas.microsoft.com/office/powerpoint/2010/main" val="347981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A6D4-6F33-024A-8997-FB983B7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#1: Uncalibrated Arsenic doping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9E85-23C6-C540-8F94-E193DEE5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4605969"/>
            <a:ext cx="9601200" cy="1754905"/>
          </a:xfrm>
        </p:spPr>
        <p:txBody>
          <a:bodyPr/>
          <a:lstStyle/>
          <a:p>
            <a:r>
              <a:rPr lang="en-US" sz="1800" dirty="0"/>
              <a:t>Risk Level – 2.5 (no data) / Stage – 4 to 5 (Segmentation and Validation)</a:t>
            </a:r>
          </a:p>
          <a:p>
            <a:r>
              <a:rPr lang="en-US" sz="1800" dirty="0"/>
              <a:t>Mitigation Strategy and action plan – </a:t>
            </a:r>
          </a:p>
          <a:p>
            <a:pPr lvl="1"/>
            <a:r>
              <a:rPr lang="en-US" sz="1800" dirty="0"/>
              <a:t>Prioritize L0 skew on implant energy/dose and root </a:t>
            </a:r>
            <a:r>
              <a:rPr lang="en-US" sz="1800" dirty="0" err="1"/>
              <a:t>D·t</a:t>
            </a:r>
            <a:r>
              <a:rPr lang="en-US" sz="1800" dirty="0"/>
              <a:t> ;  SIMS movies for TCAD calibration.</a:t>
            </a:r>
            <a:br>
              <a:rPr lang="en-US" sz="1800" dirty="0"/>
            </a:br>
            <a:r>
              <a:rPr lang="en-US" sz="1800" dirty="0"/>
              <a:t>Fast learning cycle; also leverage appliable collateral from 3D-NAND</a:t>
            </a:r>
          </a:p>
          <a:p>
            <a:pPr lvl="1"/>
            <a:r>
              <a:rPr lang="en-US" sz="1800" dirty="0"/>
              <a:t>In parallel starting 1 cycle of L2 learning on As</a:t>
            </a:r>
            <a:r>
              <a:rPr lang="en-US" sz="1800" baseline="30000" dirty="0"/>
              <a:t>75</a:t>
            </a:r>
            <a:r>
              <a:rPr lang="en-US" sz="1800" dirty="0"/>
              <a:t> implant optimization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5BFB83-6BF1-5144-98D9-D3C238705BBF}"/>
              </a:ext>
            </a:extLst>
          </p:cNvPr>
          <p:cNvGrpSpPr/>
          <p:nvPr/>
        </p:nvGrpSpPr>
        <p:grpSpPr>
          <a:xfrm>
            <a:off x="1066800" y="1352785"/>
            <a:ext cx="4718531" cy="4514615"/>
            <a:chOff x="3554095" y="1261912"/>
            <a:chExt cx="4718531" cy="451461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1917350-C5AB-FA41-8F13-E69ACB56A345}"/>
                </a:ext>
              </a:extLst>
            </p:cNvPr>
            <p:cNvSpPr/>
            <p:nvPr/>
          </p:nvSpPr>
          <p:spPr>
            <a:xfrm>
              <a:off x="3786693" y="1821850"/>
              <a:ext cx="2206872" cy="1452934"/>
            </a:xfrm>
            <a:custGeom>
              <a:avLst/>
              <a:gdLst>
                <a:gd name="connsiteX0" fmla="*/ 0 w 2312894"/>
                <a:gd name="connsiteY0" fmla="*/ 882127 h 925158"/>
                <a:gd name="connsiteX1" fmla="*/ 344244 w 2312894"/>
                <a:gd name="connsiteY1" fmla="*/ 882127 h 925158"/>
                <a:gd name="connsiteX2" fmla="*/ 355002 w 2312894"/>
                <a:gd name="connsiteY2" fmla="*/ 0 h 925158"/>
                <a:gd name="connsiteX3" fmla="*/ 935915 w 2312894"/>
                <a:gd name="connsiteY3" fmla="*/ 0 h 925158"/>
                <a:gd name="connsiteX4" fmla="*/ 946672 w 2312894"/>
                <a:gd name="connsiteY4" fmla="*/ 882127 h 925158"/>
                <a:gd name="connsiteX5" fmla="*/ 2312894 w 2312894"/>
                <a:gd name="connsiteY5" fmla="*/ 925158 h 92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894" h="925158">
                  <a:moveTo>
                    <a:pt x="0" y="882127"/>
                  </a:moveTo>
                  <a:lnTo>
                    <a:pt x="344244" y="882127"/>
                  </a:lnTo>
                  <a:lnTo>
                    <a:pt x="355002" y="0"/>
                  </a:lnTo>
                  <a:lnTo>
                    <a:pt x="935915" y="0"/>
                  </a:lnTo>
                  <a:lnTo>
                    <a:pt x="946672" y="882127"/>
                  </a:lnTo>
                  <a:lnTo>
                    <a:pt x="2312894" y="925158"/>
                  </a:ln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726B35-9A1B-5247-A265-22B63BB00687}"/>
                </a:ext>
              </a:extLst>
            </p:cNvPr>
            <p:cNvCxnSpPr>
              <a:cxnSpLocks/>
            </p:cNvCxnSpPr>
            <p:nvPr/>
          </p:nvCxnSpPr>
          <p:spPr>
            <a:xfrm>
              <a:off x="4130936" y="1350545"/>
              <a:ext cx="0" cy="2841553"/>
            </a:xfrm>
            <a:prstGeom prst="line">
              <a:avLst/>
            </a:prstGeom>
            <a:ln>
              <a:solidFill>
                <a:schemeClr val="tx2"/>
              </a:solidFill>
              <a:headEnd type="diamond" w="med" len="med"/>
              <a:tailEnd type="diamond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43F9C30-5A0F-3E4D-92CE-A6BFAEFE8572}"/>
                </a:ext>
              </a:extLst>
            </p:cNvPr>
            <p:cNvSpPr/>
            <p:nvPr/>
          </p:nvSpPr>
          <p:spPr>
            <a:xfrm>
              <a:off x="3754420" y="2304916"/>
              <a:ext cx="1914860" cy="1701388"/>
            </a:xfrm>
            <a:custGeom>
              <a:avLst/>
              <a:gdLst>
                <a:gd name="connsiteX0" fmla="*/ 0 w 3431689"/>
                <a:gd name="connsiteY0" fmla="*/ 1259297 h 1452935"/>
                <a:gd name="connsiteX1" fmla="*/ 344244 w 3431689"/>
                <a:gd name="connsiteY1" fmla="*/ 710657 h 1452935"/>
                <a:gd name="connsiteX2" fmla="*/ 785308 w 3431689"/>
                <a:gd name="connsiteY2" fmla="*/ 194290 h 1452935"/>
                <a:gd name="connsiteX3" fmla="*/ 1376978 w 3431689"/>
                <a:gd name="connsiteY3" fmla="*/ 653 h 1452935"/>
                <a:gd name="connsiteX4" fmla="*/ 2108498 w 3431689"/>
                <a:gd name="connsiteY4" fmla="*/ 248079 h 1452935"/>
                <a:gd name="connsiteX5" fmla="*/ 2872291 w 3431689"/>
                <a:gd name="connsiteY5" fmla="*/ 936568 h 1452935"/>
                <a:gd name="connsiteX6" fmla="*/ 3431689 w 3431689"/>
                <a:gd name="connsiteY6" fmla="*/ 1452935 h 145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1689" h="1452935">
                  <a:moveTo>
                    <a:pt x="0" y="1259297"/>
                  </a:moveTo>
                  <a:cubicBezTo>
                    <a:pt x="106679" y="1073727"/>
                    <a:pt x="213359" y="888158"/>
                    <a:pt x="344244" y="710657"/>
                  </a:cubicBezTo>
                  <a:cubicBezTo>
                    <a:pt x="475129" y="533156"/>
                    <a:pt x="613186" y="312624"/>
                    <a:pt x="785308" y="194290"/>
                  </a:cubicBezTo>
                  <a:cubicBezTo>
                    <a:pt x="957430" y="75956"/>
                    <a:pt x="1156446" y="-8312"/>
                    <a:pt x="1376978" y="653"/>
                  </a:cubicBezTo>
                  <a:cubicBezTo>
                    <a:pt x="1597510" y="9618"/>
                    <a:pt x="1859279" y="92093"/>
                    <a:pt x="2108498" y="248079"/>
                  </a:cubicBezTo>
                  <a:cubicBezTo>
                    <a:pt x="2357717" y="404065"/>
                    <a:pt x="2651759" y="735759"/>
                    <a:pt x="2872291" y="936568"/>
                  </a:cubicBezTo>
                  <a:cubicBezTo>
                    <a:pt x="3092823" y="1137377"/>
                    <a:pt x="3262256" y="1295156"/>
                    <a:pt x="3431689" y="145293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F5370A1-F59E-D04C-9D83-FA967DBE697F}"/>
                </a:ext>
              </a:extLst>
            </p:cNvPr>
            <p:cNvSpPr/>
            <p:nvPr/>
          </p:nvSpPr>
          <p:spPr>
            <a:xfrm>
              <a:off x="3754418" y="2349625"/>
              <a:ext cx="4518208" cy="1663905"/>
            </a:xfrm>
            <a:custGeom>
              <a:avLst/>
              <a:gdLst>
                <a:gd name="connsiteX0" fmla="*/ 0 w 3431689"/>
                <a:gd name="connsiteY0" fmla="*/ 1259297 h 1452935"/>
                <a:gd name="connsiteX1" fmla="*/ 344244 w 3431689"/>
                <a:gd name="connsiteY1" fmla="*/ 710657 h 1452935"/>
                <a:gd name="connsiteX2" fmla="*/ 785308 w 3431689"/>
                <a:gd name="connsiteY2" fmla="*/ 194290 h 1452935"/>
                <a:gd name="connsiteX3" fmla="*/ 1376978 w 3431689"/>
                <a:gd name="connsiteY3" fmla="*/ 653 h 1452935"/>
                <a:gd name="connsiteX4" fmla="*/ 2108498 w 3431689"/>
                <a:gd name="connsiteY4" fmla="*/ 248079 h 1452935"/>
                <a:gd name="connsiteX5" fmla="*/ 2872291 w 3431689"/>
                <a:gd name="connsiteY5" fmla="*/ 936568 h 1452935"/>
                <a:gd name="connsiteX6" fmla="*/ 3431689 w 3431689"/>
                <a:gd name="connsiteY6" fmla="*/ 1452935 h 145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1689" h="1452935">
                  <a:moveTo>
                    <a:pt x="0" y="1259297"/>
                  </a:moveTo>
                  <a:cubicBezTo>
                    <a:pt x="106679" y="1073727"/>
                    <a:pt x="213359" y="888158"/>
                    <a:pt x="344244" y="710657"/>
                  </a:cubicBezTo>
                  <a:cubicBezTo>
                    <a:pt x="475129" y="533156"/>
                    <a:pt x="613186" y="312624"/>
                    <a:pt x="785308" y="194290"/>
                  </a:cubicBezTo>
                  <a:cubicBezTo>
                    <a:pt x="957430" y="75956"/>
                    <a:pt x="1156446" y="-8312"/>
                    <a:pt x="1376978" y="653"/>
                  </a:cubicBezTo>
                  <a:cubicBezTo>
                    <a:pt x="1597510" y="9618"/>
                    <a:pt x="1859279" y="92093"/>
                    <a:pt x="2108498" y="248079"/>
                  </a:cubicBezTo>
                  <a:cubicBezTo>
                    <a:pt x="2357717" y="404065"/>
                    <a:pt x="2651759" y="735759"/>
                    <a:pt x="2872291" y="936568"/>
                  </a:cubicBezTo>
                  <a:cubicBezTo>
                    <a:pt x="3092823" y="1137377"/>
                    <a:pt x="3262256" y="1295156"/>
                    <a:pt x="3431689" y="1452935"/>
                  </a:cubicBezTo>
                </a:path>
              </a:pathLst>
            </a:custGeom>
            <a:noFill/>
            <a:ln w="28575">
              <a:solidFill>
                <a:srgbClr val="92D05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3D9DE41-5D55-C94C-A48A-D4070248C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4418" y="1350545"/>
              <a:ext cx="0" cy="2801443"/>
            </a:xfrm>
            <a:prstGeom prst="straightConnector1">
              <a:avLst/>
            </a:prstGeom>
            <a:ln>
              <a:solidFill>
                <a:schemeClr val="tx2"/>
              </a:solidFill>
              <a:headEnd type="diamond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21FA5A4-AA56-B940-A5BF-FACB150E8A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095" y="4005024"/>
              <a:ext cx="3398034" cy="795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11FD6A-6401-894F-B0AE-FA175544E25C}"/>
                </a:ext>
              </a:extLst>
            </p:cNvPr>
            <p:cNvSpPr txBox="1"/>
            <p:nvPr/>
          </p:nvSpPr>
          <p:spPr>
            <a:xfrm rot="16200000">
              <a:off x="2992094" y="4776342"/>
              <a:ext cx="15246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latin typeface="Neo Sans Intel"/>
                  <a:cs typeface="Neo Sans Intel"/>
                </a:rPr>
                <a:t>Si-SiO</a:t>
              </a:r>
              <a:r>
                <a:rPr lang="en-US" sz="1600" baseline="-25000">
                  <a:solidFill>
                    <a:schemeClr val="tx2"/>
                  </a:solidFill>
                  <a:latin typeface="Neo Sans Intel"/>
                  <a:cs typeface="Neo Sans Intel"/>
                </a:rPr>
                <a:t>2</a:t>
              </a:r>
              <a:r>
                <a:rPr lang="en-US" sz="1600">
                  <a:solidFill>
                    <a:schemeClr val="tx2"/>
                  </a:solidFill>
                  <a:latin typeface="Neo Sans Intel"/>
                  <a:cs typeface="Neo Sans Intel"/>
                </a:rPr>
                <a:t> Interface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6EEC1-729A-4D43-8851-EBC545DEDE9C}"/>
                </a:ext>
              </a:extLst>
            </p:cNvPr>
            <p:cNvSpPr txBox="1"/>
            <p:nvPr/>
          </p:nvSpPr>
          <p:spPr>
            <a:xfrm rot="16200000">
              <a:off x="3337033" y="4690236"/>
              <a:ext cx="1587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Neo Sans Intel"/>
                  <a:cs typeface="Neo Sans Intel"/>
                </a:rPr>
                <a:t>Maximum </a:t>
              </a:r>
            </a:p>
            <a:p>
              <a:pPr algn="r"/>
              <a:r>
                <a:rPr lang="en-US" sz="1600">
                  <a:solidFill>
                    <a:schemeClr val="tx2"/>
                  </a:solidFill>
                  <a:latin typeface="Neo Sans Intel"/>
                  <a:cs typeface="Neo Sans Intel"/>
                </a:rPr>
                <a:t>depletion Width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DE5614-3721-E243-BF63-79D519687FBE}"/>
                </a:ext>
              </a:extLst>
            </p:cNvPr>
            <p:cNvSpPr txBox="1"/>
            <p:nvPr/>
          </p:nvSpPr>
          <p:spPr>
            <a:xfrm>
              <a:off x="4124702" y="1261912"/>
              <a:ext cx="16049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Neo Sans Intel"/>
                  <a:cs typeface="Neo Sans Intel"/>
                </a:rPr>
                <a:t>Ideal SSR doping </a:t>
              </a:r>
            </a:p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Neo Sans Intel"/>
                  <a:cs typeface="Neo Sans Intel"/>
                </a:rPr>
                <a:t>Profile for PHV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5B3AD9-9595-CC42-AD4E-799E5A1963B7}"/>
                </a:ext>
              </a:extLst>
            </p:cNvPr>
            <p:cNvSpPr txBox="1"/>
            <p:nvPr/>
          </p:nvSpPr>
          <p:spPr>
            <a:xfrm>
              <a:off x="5137030" y="2380496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92D050"/>
                  </a:solidFill>
                  <a:latin typeface="Neo Sans Intel"/>
                  <a:cs typeface="Neo Sans Intel"/>
                </a:rPr>
                <a:t>As</a:t>
              </a:r>
              <a:r>
                <a:rPr lang="en-US" sz="1600" baseline="30000" dirty="0">
                  <a:solidFill>
                    <a:srgbClr val="92D050"/>
                  </a:solidFill>
                  <a:latin typeface="Neo Sans Intel"/>
                  <a:cs typeface="Neo Sans Intel"/>
                </a:rPr>
                <a:t>75</a:t>
              </a:r>
              <a:r>
                <a:rPr lang="en-US" sz="1600" dirty="0">
                  <a:solidFill>
                    <a:srgbClr val="92D050"/>
                  </a:solidFill>
                  <a:latin typeface="Neo Sans Intel"/>
                  <a:cs typeface="Neo Sans Intel"/>
                </a:rPr>
                <a:t> 6E13 </a:t>
              </a:r>
            </a:p>
            <a:p>
              <a:r>
                <a:rPr lang="en-US" sz="1600" dirty="0">
                  <a:solidFill>
                    <a:srgbClr val="92D050"/>
                  </a:solidFill>
                  <a:latin typeface="Neo Sans Intel"/>
                  <a:cs typeface="Neo Sans Intel"/>
                </a:rPr>
                <a:t>400KeV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B29CF0-1205-6840-BA0F-93A8E31851E7}"/>
                </a:ext>
              </a:extLst>
            </p:cNvPr>
            <p:cNvSpPr txBox="1"/>
            <p:nvPr/>
          </p:nvSpPr>
          <p:spPr>
            <a:xfrm>
              <a:off x="4714790" y="1815369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Neo Sans Intel"/>
                  <a:cs typeface="Neo Sans Intel"/>
                </a:rPr>
                <a:t>As</a:t>
              </a:r>
              <a:r>
                <a:rPr lang="en-US" sz="1600" baseline="30000" dirty="0">
                  <a:solidFill>
                    <a:schemeClr val="accent2"/>
                  </a:solidFill>
                  <a:latin typeface="Neo Sans Intel"/>
                  <a:cs typeface="Neo Sans Intel"/>
                </a:rPr>
                <a:t>75</a:t>
              </a:r>
              <a:r>
                <a:rPr lang="en-US" sz="1600" dirty="0">
                  <a:solidFill>
                    <a:schemeClr val="accent2"/>
                  </a:solidFill>
                  <a:latin typeface="Neo Sans Intel"/>
                  <a:cs typeface="Neo Sans Intel"/>
                </a:rPr>
                <a:t> 2E13 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Neo Sans Intel"/>
                  <a:cs typeface="Neo Sans Intel"/>
                </a:rPr>
                <a:t>200KeV </a:t>
              </a:r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067A8098-A8E6-E14B-90C6-A10E6776A796}"/>
              </a:ext>
            </a:extLst>
          </p:cNvPr>
          <p:cNvSpPr/>
          <p:nvPr/>
        </p:nvSpPr>
        <p:spPr>
          <a:xfrm>
            <a:off x="1223388" y="2590800"/>
            <a:ext cx="1977012" cy="1517488"/>
          </a:xfrm>
          <a:custGeom>
            <a:avLst/>
            <a:gdLst>
              <a:gd name="connsiteX0" fmla="*/ 0 w 3431689"/>
              <a:gd name="connsiteY0" fmla="*/ 1259297 h 1452935"/>
              <a:gd name="connsiteX1" fmla="*/ 344244 w 3431689"/>
              <a:gd name="connsiteY1" fmla="*/ 710657 h 1452935"/>
              <a:gd name="connsiteX2" fmla="*/ 785308 w 3431689"/>
              <a:gd name="connsiteY2" fmla="*/ 194290 h 1452935"/>
              <a:gd name="connsiteX3" fmla="*/ 1376978 w 3431689"/>
              <a:gd name="connsiteY3" fmla="*/ 653 h 1452935"/>
              <a:gd name="connsiteX4" fmla="*/ 2108498 w 3431689"/>
              <a:gd name="connsiteY4" fmla="*/ 248079 h 1452935"/>
              <a:gd name="connsiteX5" fmla="*/ 2872291 w 3431689"/>
              <a:gd name="connsiteY5" fmla="*/ 936568 h 1452935"/>
              <a:gd name="connsiteX6" fmla="*/ 3431689 w 3431689"/>
              <a:gd name="connsiteY6" fmla="*/ 1452935 h 14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1689" h="1452935">
                <a:moveTo>
                  <a:pt x="0" y="1259297"/>
                </a:moveTo>
                <a:cubicBezTo>
                  <a:pt x="106679" y="1073727"/>
                  <a:pt x="213359" y="888158"/>
                  <a:pt x="344244" y="710657"/>
                </a:cubicBezTo>
                <a:cubicBezTo>
                  <a:pt x="475129" y="533156"/>
                  <a:pt x="613186" y="312624"/>
                  <a:pt x="785308" y="194290"/>
                </a:cubicBezTo>
                <a:cubicBezTo>
                  <a:pt x="957430" y="75956"/>
                  <a:pt x="1156446" y="-8312"/>
                  <a:pt x="1376978" y="653"/>
                </a:cubicBezTo>
                <a:cubicBezTo>
                  <a:pt x="1597510" y="9618"/>
                  <a:pt x="1859279" y="92093"/>
                  <a:pt x="2108498" y="248079"/>
                </a:cubicBezTo>
                <a:cubicBezTo>
                  <a:pt x="2357717" y="404065"/>
                  <a:pt x="2651759" y="735759"/>
                  <a:pt x="2872291" y="936568"/>
                </a:cubicBezTo>
                <a:cubicBezTo>
                  <a:pt x="3092823" y="1137377"/>
                  <a:pt x="3262256" y="1295156"/>
                  <a:pt x="3431689" y="1452935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93B28-925D-5442-9B4F-7EE7422BB85C}"/>
              </a:ext>
            </a:extLst>
          </p:cNvPr>
          <p:cNvSpPr txBox="1"/>
          <p:nvPr/>
        </p:nvSpPr>
        <p:spPr>
          <a:xfrm>
            <a:off x="1645577" y="3520979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Neo Sans Intel"/>
                <a:cs typeface="Neo Sans Intel"/>
              </a:rPr>
              <a:t>As</a:t>
            </a:r>
            <a:r>
              <a:rPr lang="en-US" sz="1600" baseline="30000" dirty="0">
                <a:solidFill>
                  <a:srgbClr val="C00000"/>
                </a:solidFill>
                <a:latin typeface="Neo Sans Intel"/>
                <a:cs typeface="Neo Sans Intel"/>
              </a:rPr>
              <a:t>75</a:t>
            </a:r>
            <a:r>
              <a:rPr lang="en-US" sz="1600" dirty="0">
                <a:solidFill>
                  <a:srgbClr val="C00000"/>
                </a:solidFill>
                <a:latin typeface="Neo Sans Intel"/>
                <a:cs typeface="Neo Sans Intel"/>
              </a:rPr>
              <a:t> 1.5E13 </a:t>
            </a:r>
          </a:p>
          <a:p>
            <a:r>
              <a:rPr lang="en-US" sz="1600" dirty="0">
                <a:solidFill>
                  <a:srgbClr val="C00000"/>
                </a:solidFill>
                <a:latin typeface="Neo Sans Intel"/>
                <a:cs typeface="Neo Sans Intel"/>
              </a:rPr>
              <a:t>200KeV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59ADD3-584C-DB43-88CB-7840F3FB685D}"/>
              </a:ext>
            </a:extLst>
          </p:cNvPr>
          <p:cNvGrpSpPr/>
          <p:nvPr/>
        </p:nvGrpSpPr>
        <p:grpSpPr>
          <a:xfrm>
            <a:off x="4471238" y="1176882"/>
            <a:ext cx="6862573" cy="3429088"/>
            <a:chOff x="2133600" y="1066800"/>
            <a:chExt cx="6862573" cy="34290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B70160-C4BF-3746-954F-F945E3648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1066800"/>
              <a:ext cx="6862572" cy="34290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03A006-4279-C840-A825-46842DADF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0463" y="2781344"/>
              <a:ext cx="3425710" cy="17062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DB6A73-85A2-324B-B467-108A3E6EB291}"/>
                </a:ext>
              </a:extLst>
            </p:cNvPr>
            <p:cNvSpPr txBox="1"/>
            <p:nvPr/>
          </p:nvSpPr>
          <p:spPr>
            <a:xfrm>
              <a:off x="3001144" y="2089512"/>
              <a:ext cx="116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Calibrated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7383B47-2558-034E-9D55-2B2C1388C8B9}"/>
                </a:ext>
              </a:extLst>
            </p:cNvPr>
            <p:cNvSpPr/>
            <p:nvPr/>
          </p:nvSpPr>
          <p:spPr>
            <a:xfrm>
              <a:off x="7203688" y="1813932"/>
              <a:ext cx="817146" cy="1353014"/>
            </a:xfrm>
            <a:custGeom>
              <a:avLst/>
              <a:gdLst>
                <a:gd name="connsiteX0" fmla="*/ 617034 w 817146"/>
                <a:gd name="connsiteY0" fmla="*/ 1353014 h 1353014"/>
                <a:gd name="connsiteX1" fmla="*/ 780585 w 817146"/>
                <a:gd name="connsiteY1" fmla="*/ 944136 h 1353014"/>
                <a:gd name="connsiteX2" fmla="*/ 0 w 817146"/>
                <a:gd name="connsiteY2" fmla="*/ 0 h 135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7146" h="1353014">
                  <a:moveTo>
                    <a:pt x="617034" y="1353014"/>
                  </a:moveTo>
                  <a:cubicBezTo>
                    <a:pt x="750229" y="1261326"/>
                    <a:pt x="883424" y="1169638"/>
                    <a:pt x="780585" y="944136"/>
                  </a:cubicBezTo>
                  <a:cubicBezTo>
                    <a:pt x="677746" y="718634"/>
                    <a:pt x="338873" y="359317"/>
                    <a:pt x="0" y="0"/>
                  </a:cubicBezTo>
                </a:path>
              </a:pathLst>
            </a:custGeom>
            <a:noFill/>
            <a:ln>
              <a:solidFill>
                <a:srgbClr val="92D050"/>
              </a:solidFill>
              <a:prstDash val="sysDot"/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078F562-EC15-5248-AAE1-EC84F0DB45DA}"/>
                </a:ext>
              </a:extLst>
            </p:cNvPr>
            <p:cNvSpPr/>
            <p:nvPr/>
          </p:nvSpPr>
          <p:spPr>
            <a:xfrm>
              <a:off x="3581400" y="3330498"/>
              <a:ext cx="3473605" cy="803687"/>
            </a:xfrm>
            <a:custGeom>
              <a:avLst/>
              <a:gdLst>
                <a:gd name="connsiteX0" fmla="*/ 3473605 w 3473605"/>
                <a:gd name="connsiteY0" fmla="*/ 0 h 803687"/>
                <a:gd name="connsiteX1" fmla="*/ 1655930 w 3473605"/>
                <a:gd name="connsiteY1" fmla="*/ 802887 h 803687"/>
                <a:gd name="connsiteX2" fmla="*/ 0 w 3473605"/>
                <a:gd name="connsiteY2" fmla="*/ 118946 h 8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3605" h="803687" extrusionOk="0">
                  <a:moveTo>
                    <a:pt x="3473605" y="0"/>
                  </a:moveTo>
                  <a:cubicBezTo>
                    <a:pt x="2766257" y="337265"/>
                    <a:pt x="2128521" y="822976"/>
                    <a:pt x="1655930" y="802887"/>
                  </a:cubicBezTo>
                  <a:cubicBezTo>
                    <a:pt x="1110494" y="829763"/>
                    <a:pt x="382631" y="475784"/>
                    <a:pt x="0" y="118946"/>
                  </a:cubicBezTo>
                </a:path>
              </a:pathLst>
            </a:custGeom>
            <a:noFill/>
            <a:ln>
              <a:solidFill>
                <a:schemeClr val="accent2"/>
              </a:solidFill>
              <a:prstDash val="sysDot"/>
              <a:headEnd type="oval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352800 w 3352800"/>
                        <a:gd name="connsiteY0" fmla="*/ 0 h 803687"/>
                        <a:gd name="connsiteX1" fmla="*/ 1598341 w 3352800"/>
                        <a:gd name="connsiteY1" fmla="*/ 802887 h 803687"/>
                        <a:gd name="connsiteX2" fmla="*/ 0 w 3352800"/>
                        <a:gd name="connsiteY2" fmla="*/ 118946 h 803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52800" h="803687">
                          <a:moveTo>
                            <a:pt x="3352800" y="0"/>
                          </a:moveTo>
                          <a:cubicBezTo>
                            <a:pt x="2754970" y="391531"/>
                            <a:pt x="2157141" y="783063"/>
                            <a:pt x="1598341" y="802887"/>
                          </a:cubicBezTo>
                          <a:cubicBezTo>
                            <a:pt x="1039541" y="822711"/>
                            <a:pt x="519770" y="470828"/>
                            <a:pt x="0" y="118946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613DBE-DDA0-E344-8058-9CECE4106A66}"/>
                </a:ext>
              </a:extLst>
            </p:cNvPr>
            <p:cNvSpPr txBox="1"/>
            <p:nvPr/>
          </p:nvSpPr>
          <p:spPr>
            <a:xfrm>
              <a:off x="6400800" y="2121107"/>
              <a:ext cx="1407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Uncalibrated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338C0F-2D06-5144-BFCE-7250B1BB8325}"/>
                </a:ext>
              </a:extLst>
            </p:cNvPr>
            <p:cNvSpPr txBox="1"/>
            <p:nvPr/>
          </p:nvSpPr>
          <p:spPr>
            <a:xfrm>
              <a:off x="2925481" y="3897868"/>
              <a:ext cx="1407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Uncalibrated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62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569E-F707-6C49-8493-F634352E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Problem #2: 2X~10X impact ionization (hot carrier damage) </a:t>
            </a:r>
            <a:r>
              <a:rPr lang="en-US" sz="2400" dirty="0"/>
              <a:t>Accelerated V</a:t>
            </a:r>
            <a:r>
              <a:rPr lang="en-US" sz="2400" baseline="-25000" dirty="0"/>
              <a:t>T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baseline="-25000" dirty="0" err="1"/>
              <a:t>D,lin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baseline="-25000" dirty="0" err="1"/>
              <a:t>D,sat</a:t>
            </a:r>
            <a:r>
              <a:rPr lang="en-US" sz="2400" dirty="0"/>
              <a:t> degradation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CC4A-0007-804A-B54F-5145465A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03" y="3488475"/>
            <a:ext cx="11201400" cy="2971797"/>
          </a:xfrm>
        </p:spPr>
        <p:txBody>
          <a:bodyPr/>
          <a:lstStyle/>
          <a:p>
            <a:r>
              <a:rPr lang="en-US" sz="1800" dirty="0"/>
              <a:t>Model: Accelerated V</a:t>
            </a:r>
            <a:r>
              <a:rPr lang="en-US" sz="1800" baseline="-25000" dirty="0"/>
              <a:t>T</a:t>
            </a:r>
            <a:r>
              <a:rPr lang="en-US" sz="1800" dirty="0"/>
              <a:t>, I</a:t>
            </a:r>
            <a:r>
              <a:rPr lang="en-US" sz="1800" baseline="-25000" dirty="0"/>
              <a:t>D</a:t>
            </a:r>
            <a:r>
              <a:rPr lang="en-US" sz="1800" dirty="0"/>
              <a:t> degradation at higher impact ionization during hot switching  due to</a:t>
            </a:r>
            <a:br>
              <a:rPr lang="en-US" sz="1800" dirty="0"/>
            </a:br>
            <a:r>
              <a:rPr lang="en-US" sz="1800" dirty="0"/>
              <a:t>	1) </a:t>
            </a:r>
            <a:r>
              <a:rPr lang="en-US" sz="1800" dirty="0">
                <a:hlinkClick r:id="rId2" action="ppaction://hlinksldjump"/>
              </a:rPr>
              <a:t>10nm spacer reduction </a:t>
            </a:r>
            <a:r>
              <a:rPr lang="en-US" sz="1800" dirty="0"/>
              <a:t>and 2) Steepened LDD doping profile for 30% L</a:t>
            </a:r>
            <a:r>
              <a:rPr lang="en-US" sz="1800" baseline="-25000" dirty="0"/>
              <a:t>G</a:t>
            </a:r>
            <a:r>
              <a:rPr lang="en-US" sz="1800" dirty="0"/>
              <a:t> scaling</a:t>
            </a:r>
          </a:p>
          <a:p>
            <a:r>
              <a:rPr lang="en-US" sz="1800" dirty="0"/>
              <a:t>Risk level – 2.5 (no data) / Stage 3 – Speculation with limited data (TCAD based LDD doping and spacer)</a:t>
            </a:r>
          </a:p>
          <a:p>
            <a:r>
              <a:rPr lang="en-US" sz="1800" dirty="0"/>
              <a:t>Segmentation Strategy:</a:t>
            </a:r>
          </a:p>
          <a:p>
            <a:pPr lvl="1"/>
            <a:r>
              <a:rPr lang="en-US" sz="1800" dirty="0"/>
              <a:t>Spec validation </a:t>
            </a:r>
          </a:p>
          <a:p>
            <a:pPr lvl="2"/>
            <a:r>
              <a:rPr lang="en-US" sz="1800" dirty="0"/>
              <a:t>Correlate device metrics to circuit reliability – device hot switching parameter vs. decoder aging</a:t>
            </a:r>
          </a:p>
          <a:p>
            <a:pPr lvl="2"/>
            <a:r>
              <a:rPr lang="en-US" sz="1800" dirty="0"/>
              <a:t>Silicon base aging emulation – such as V</a:t>
            </a:r>
            <a:r>
              <a:rPr lang="en-US" sz="1800" baseline="-25000" dirty="0"/>
              <a:t>T</a:t>
            </a:r>
            <a:r>
              <a:rPr lang="en-US" sz="1800" dirty="0"/>
              <a:t>, I</a:t>
            </a:r>
            <a:r>
              <a:rPr lang="en-US" sz="1800" baseline="-25000" dirty="0"/>
              <a:t>D</a:t>
            </a:r>
            <a:r>
              <a:rPr lang="en-US" sz="1800" dirty="0"/>
              <a:t> aging at operating points</a:t>
            </a:r>
          </a:p>
          <a:p>
            <a:pPr lvl="1"/>
            <a:r>
              <a:rPr lang="en-US" sz="1800" dirty="0"/>
              <a:t>TCAD based DOE on LATI S/D and SSR Channel to reduce I</a:t>
            </a:r>
            <a:r>
              <a:rPr lang="en-US" sz="1800" baseline="30000" dirty="0"/>
              <a:t>2</a:t>
            </a:r>
            <a:r>
              <a:rPr lang="en-US" sz="1800" dirty="0"/>
              <a:t>;  follow up with silicon validation</a:t>
            </a:r>
          </a:p>
          <a:p>
            <a:pPr lvl="1"/>
            <a:r>
              <a:rPr lang="en-US" sz="1800" dirty="0"/>
              <a:t>Stack gate design rule true spec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4FF0ED-41C1-9C4B-A0AB-0B3650F092C0}"/>
              </a:ext>
            </a:extLst>
          </p:cNvPr>
          <p:cNvGrpSpPr/>
          <p:nvPr/>
        </p:nvGrpSpPr>
        <p:grpSpPr>
          <a:xfrm>
            <a:off x="2780371" y="1382753"/>
            <a:ext cx="6356196" cy="1858535"/>
            <a:chOff x="2591395" y="1229081"/>
            <a:chExt cx="6356196" cy="1858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265ACE-4860-104D-9C21-14D2BF259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611" t="57507" r="1040" b="960"/>
            <a:stretch/>
          </p:blipFill>
          <p:spPr>
            <a:xfrm>
              <a:off x="2591395" y="1504143"/>
              <a:ext cx="3100040" cy="15834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8E5566-8F14-FA4E-9E63-5B6A9BB96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591" t="57206" r="3314" b="1008"/>
            <a:stretch/>
          </p:blipFill>
          <p:spPr>
            <a:xfrm>
              <a:off x="6070575" y="1496708"/>
              <a:ext cx="2877016" cy="15686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30AC4C-3AAA-C249-8E2B-4F6FFE36E410}"/>
                </a:ext>
              </a:extLst>
            </p:cNvPr>
            <p:cNvSpPr txBox="1"/>
            <p:nvPr/>
          </p:nvSpPr>
          <p:spPr>
            <a:xfrm>
              <a:off x="3300230" y="1236515"/>
              <a:ext cx="16527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PHV Pitch </a:t>
              </a:r>
              <a:r>
                <a:rPr lang="en-US" sz="1400" dirty="0" err="1"/>
                <a:t>x’tor</a:t>
              </a:r>
              <a:endParaRPr lang="en-US" sz="1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5992CD-265C-694B-8504-FF3EA5550DD3}"/>
                </a:ext>
              </a:extLst>
            </p:cNvPr>
            <p:cNvSpPr txBox="1"/>
            <p:nvPr/>
          </p:nvSpPr>
          <p:spPr>
            <a:xfrm>
              <a:off x="6783455" y="1229081"/>
              <a:ext cx="16498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NHV Pitch </a:t>
              </a:r>
              <a:r>
                <a:rPr lang="en-US" sz="1400" dirty="0" err="1"/>
                <a:t>x’tor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767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B2C5-939D-0D49-9B25-62A6BE08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P1250/BWF DTCP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BC6225-CF49-9949-90AE-80D30173E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86674"/>
              </p:ext>
            </p:extLst>
          </p:nvPr>
        </p:nvGraphicFramePr>
        <p:xfrm>
          <a:off x="1805837" y="2743654"/>
          <a:ext cx="8610604" cy="1773555"/>
        </p:xfrm>
        <a:graphic>
          <a:graphicData uri="http://schemas.openxmlformats.org/drawingml/2006/table">
            <a:tbl>
              <a:tblPr/>
              <a:tblGrid>
                <a:gridCol w="2109424">
                  <a:extLst>
                    <a:ext uri="{9D8B030D-6E8A-4147-A177-3AD203B41FA5}">
                      <a16:colId xmlns:a16="http://schemas.microsoft.com/office/drawing/2014/main" val="2401709919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3912786872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1926640715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1047145668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2821172633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2132525530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1140978799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3235732338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1127089950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1932457445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485106478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2257987978"/>
                    </a:ext>
                  </a:extLst>
                </a:gridCol>
                <a:gridCol w="541765">
                  <a:extLst>
                    <a:ext uri="{9D8B030D-6E8A-4147-A177-3AD203B41FA5}">
                      <a16:colId xmlns:a16="http://schemas.microsoft.com/office/drawing/2014/main" val="3888142307"/>
                    </a:ext>
                  </a:extLst>
                </a:gridCol>
              </a:tblGrid>
              <a:tr h="169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55430"/>
                  </a:ext>
                </a:extLst>
              </a:tr>
              <a:tr h="203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548310"/>
                  </a:ext>
                </a:extLst>
              </a:tr>
              <a:tr h="203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BWF NPI/NTI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554507"/>
                  </a:ext>
                </a:extLst>
              </a:tr>
              <a:tr h="203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definition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6E0B4"/>
                        </a:gs>
                        <a:gs pos="57000">
                          <a:srgbClr val="C6E0B4"/>
                        </a:gs>
                        <a:gs pos="9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105786"/>
                  </a:ext>
                </a:extLst>
              </a:tr>
              <a:tr h="203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Experimental Collateral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6E0B4"/>
                        </a:gs>
                        <a:gs pos="37000">
                          <a:srgbClr val="C6E0B4"/>
                        </a:gs>
                        <a:gs pos="74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850599"/>
                  </a:ext>
                </a:extLst>
              </a:tr>
              <a:tr h="203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Speculative Collateral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430054"/>
                  </a:ext>
                </a:extLst>
              </a:tr>
              <a:tr h="203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MTS/DTS for Tapeout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6E0B4"/>
                        </a:gs>
                        <a:gs pos="52000">
                          <a:srgbClr val="C6E0B4"/>
                        </a:gs>
                        <a:gs pos="64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456897"/>
                  </a:ext>
                </a:extLst>
              </a:tr>
            </a:tbl>
          </a:graphicData>
        </a:graphic>
      </p:graphicFrame>
      <p:sp>
        <p:nvSpPr>
          <p:cNvPr id="6" name="Line Callout 2 (Border and Accent Bar) 5">
            <a:extLst>
              <a:ext uri="{FF2B5EF4-FFF2-40B4-BE49-F238E27FC236}">
                <a16:creationId xmlns:a16="http://schemas.microsoft.com/office/drawing/2014/main" id="{91432A14-B675-4944-BFA4-2634DB9B7C86}"/>
              </a:ext>
            </a:extLst>
          </p:cNvPr>
          <p:cNvSpPr/>
          <p:nvPr/>
        </p:nvSpPr>
        <p:spPr>
          <a:xfrm rot="16200000">
            <a:off x="2420049" y="3045441"/>
            <a:ext cx="1533819" cy="5118844"/>
          </a:xfrm>
          <a:prstGeom prst="accentBorderCallout2">
            <a:avLst>
              <a:gd name="adj1" fmla="val 85029"/>
              <a:gd name="adj2" fmla="val 104279"/>
              <a:gd name="adj3" fmla="val 84247"/>
              <a:gd name="adj4" fmla="val 129675"/>
              <a:gd name="adj5" fmla="val 97678"/>
              <a:gd name="adj6" fmla="val 156710"/>
            </a:avLst>
          </a:prstGeom>
          <a:solidFill>
            <a:srgbClr val="C6E0B4"/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363538" lvl="0" indent="-355600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Design Collateral development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63538" lvl="0" indent="-355600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 cycle of silicon learning to validate W/L scaling and to calibrate TCAD for target and skew projection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indent="-355600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results preliminary alignment completed between design rule, MTS and DTS. Experimental process file</a:t>
            </a:r>
          </a:p>
          <a:p>
            <a:pPr marL="363538" indent="-355600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Process File will serve DE-TD alignment for speculative collateral development.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~5WNF</a:t>
            </a:r>
          </a:p>
        </p:txBody>
      </p:sp>
      <p:sp>
        <p:nvSpPr>
          <p:cNvPr id="8" name="Line Callout 2 (Border and Accent Bar) 7">
            <a:extLst>
              <a:ext uri="{FF2B5EF4-FFF2-40B4-BE49-F238E27FC236}">
                <a16:creationId xmlns:a16="http://schemas.microsoft.com/office/drawing/2014/main" id="{AA3BFFCE-EC8A-2F43-8AA3-22594150C160}"/>
              </a:ext>
            </a:extLst>
          </p:cNvPr>
          <p:cNvSpPr/>
          <p:nvPr/>
        </p:nvSpPr>
        <p:spPr>
          <a:xfrm rot="5400000">
            <a:off x="8110812" y="-844921"/>
            <a:ext cx="1447805" cy="5118847"/>
          </a:xfrm>
          <a:prstGeom prst="accentBorderCallout2">
            <a:avLst>
              <a:gd name="adj1" fmla="val 61186"/>
              <a:gd name="adj2" fmla="val 106419"/>
              <a:gd name="adj3" fmla="val 58066"/>
              <a:gd name="adj4" fmla="val 125591"/>
              <a:gd name="adj5" fmla="val 85271"/>
              <a:gd name="adj6" fmla="val 220921"/>
            </a:avLst>
          </a:prstGeom>
          <a:solidFill>
            <a:srgbClr val="C6E0B4"/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311150" indent="-304800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 Design Collateral development</a:t>
            </a:r>
          </a:p>
          <a:p>
            <a:pPr marL="311150" indent="-304800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Tech-Design Co Pathfinding use experimental model to flesh out mis-alignment, identify issues and mitigate risk </a:t>
            </a:r>
          </a:p>
          <a:p>
            <a:pPr marL="311150" indent="-304800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3~5 cycle of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 is expected to narrow down DTS spec corner; however, HCI (risk 2.5) may impact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Idlin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Idsat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11150" indent="-304800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results  70% MTS and DTS validated by silicon. Speculative design collateral is used for component level simulation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Callout 2 (Border and Accent Bar) 8">
            <a:extLst>
              <a:ext uri="{FF2B5EF4-FFF2-40B4-BE49-F238E27FC236}">
                <a16:creationId xmlns:a16="http://schemas.microsoft.com/office/drawing/2014/main" id="{A71C24EC-A655-8743-894F-EA6AD7A24A68}"/>
              </a:ext>
            </a:extLst>
          </p:cNvPr>
          <p:cNvSpPr/>
          <p:nvPr/>
        </p:nvSpPr>
        <p:spPr>
          <a:xfrm rot="5400000">
            <a:off x="8476769" y="3213208"/>
            <a:ext cx="1101380" cy="4751295"/>
          </a:xfrm>
          <a:prstGeom prst="accentBorderCallout2">
            <a:avLst>
              <a:gd name="adj1" fmla="val 64305"/>
              <a:gd name="adj2" fmla="val -8564"/>
              <a:gd name="adj3" fmla="val 61688"/>
              <a:gd name="adj4" fmla="val -26682"/>
              <a:gd name="adj5" fmla="val 69652"/>
              <a:gd name="adj6" fmla="val -56744"/>
            </a:avLst>
          </a:prstGeom>
          <a:solidFill>
            <a:srgbClr val="C6E0B4"/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311150" indent="-304800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CMOS MTS and DTS development</a:t>
            </a:r>
          </a:p>
          <a:p>
            <a:pPr marL="311150" indent="-304800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TC04 based MTS and DTS risk are assessed.  Full RA/RM and gap closure planned deemed med to low risk. </a:t>
            </a:r>
          </a:p>
          <a:p>
            <a:pPr marL="311150" indent="-304800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S/D epi evaluation (at BWF design rule) will be planned. </a:t>
            </a:r>
          </a:p>
          <a:p>
            <a:pPr marL="311150" indent="-304800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File and design rule will be used for Tapeout. </a:t>
            </a:r>
          </a:p>
        </p:txBody>
      </p:sp>
      <p:sp>
        <p:nvSpPr>
          <p:cNvPr id="12" name="Line Callout 2 (Border and Accent Bar) 11">
            <a:extLst>
              <a:ext uri="{FF2B5EF4-FFF2-40B4-BE49-F238E27FC236}">
                <a16:creationId xmlns:a16="http://schemas.microsoft.com/office/drawing/2014/main" id="{6697D7DC-0E70-DE4D-9FBA-26371140A3A6}"/>
              </a:ext>
            </a:extLst>
          </p:cNvPr>
          <p:cNvSpPr/>
          <p:nvPr/>
        </p:nvSpPr>
        <p:spPr>
          <a:xfrm rot="5400000">
            <a:off x="2317373" y="-623047"/>
            <a:ext cx="1255063" cy="4688544"/>
          </a:xfrm>
          <a:prstGeom prst="accentBorderCallout2">
            <a:avLst>
              <a:gd name="adj1" fmla="val 16687"/>
              <a:gd name="adj2" fmla="val 108085"/>
              <a:gd name="adj3" fmla="val 18842"/>
              <a:gd name="adj4" fmla="val 137954"/>
              <a:gd name="adj5" fmla="val 13069"/>
              <a:gd name="adj6" fmla="val 203492"/>
            </a:avLst>
          </a:prstGeom>
          <a:solidFill>
            <a:srgbClr val="C6E0B4"/>
          </a:solidFill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357188" indent="-347663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definition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scope out changes from ATF to BWF. </a:t>
            </a:r>
          </a:p>
          <a:p>
            <a:pPr marL="357188" indent="-347663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and POR: 75% $/GB, 15%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26.5p,space scaling, ATF cell DTS. </a:t>
            </a:r>
          </a:p>
          <a:p>
            <a:pPr marL="357188" indent="-347663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results 2Kx4K, interlock tile, +1 PD socket, planar CMOS, pitch cell design rule for die size, transistor MTS/DTS and options for Read/Write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210278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02CC83-DA13-1942-A2E3-8EBBD1A6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Material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8513D-F1E2-8643-B72B-AD62D31D0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E2CF-4191-7D49-96FE-C3A9E21B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399EF-F2F1-3A46-A10E-E0B3D6C9FF74}"/>
              </a:ext>
            </a:extLst>
          </p:cNvPr>
          <p:cNvSpPr>
            <a:spLocks noGrp="1"/>
          </p:cNvSpPr>
          <p:nvPr>
            <p:ph type="subTitle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3C8BD-70FA-D447-B45E-A8EED184F50F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53DCC-852B-F848-9E85-613735FAB90D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782DA-304E-8345-8E7E-ECF0B20F4D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38AA18-0FA5-7647-A19D-7BD72AEE52C1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B15046-3943-D348-AD1A-703541F84FA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7F605-3368-7C40-B108-A2A1DDB4F58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2AC82F-7E78-304D-8EFE-28A5571C587B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B77EE1-5430-6E4A-B2BE-1ACFEAB3ECE3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5A7E43-C3DE-EE49-965D-5C66D52BF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533F06-D86E-E143-A779-EDCB1EE78FFE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4ED398-3B1C-3147-AF0F-93C9B0527833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4FAAF9-1435-6542-B14C-5AC8059BC628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11BD2C-4CA9-C345-A40B-CE84ABF449D9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8BA86F-83E6-AE47-9FB4-61C494CB6B7C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55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93B9F73-683D-844F-91B1-3BF39E8034A8}" vid="{E8E61E6C-B8E2-AA4F-9817-0A333B8453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1249</TotalTime>
  <Words>1195</Words>
  <Application>Microsoft Macintosh PowerPoint</Application>
  <PresentationFormat>Widescreen</PresentationFormat>
  <Paragraphs>342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Neo Sans Intel</vt:lpstr>
      <vt:lpstr>Neo Sans Intel Medium</vt:lpstr>
      <vt:lpstr>Arial</vt:lpstr>
      <vt:lpstr>Calibri</vt:lpstr>
      <vt:lpstr>blank</vt:lpstr>
      <vt:lpstr>Design-Tech CoPathfinding: HVT Experimental Targets</vt:lpstr>
      <vt:lpstr>High Voltage Transistor Design </vt:lpstr>
      <vt:lpstr>HV Poly Sizing and Window Exploration</vt:lpstr>
      <vt:lpstr>Pitch X’tor Target and Corners</vt:lpstr>
      <vt:lpstr>Problem #1: Uncalibrated Arsenic doping profile</vt:lpstr>
      <vt:lpstr>Problem #2: 2X~10X impact ionization (hot carrier damage) Accelerated VT, ID,lin, ID,sat degradation </vt:lpstr>
      <vt:lpstr>P1250/BWF DTCP</vt:lpstr>
      <vt:lpstr>Supporting Material</vt:lpstr>
      <vt:lpstr>PowerPoint Presentation</vt:lpstr>
      <vt:lpstr>NHV Impact Ionization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Design-Tech CoPathFinding: HVT Experimental Targets</dc:title>
  <dc:creator>Kau, Derchang</dc:creator>
  <cp:keywords>CTPClassification=CTP_NT</cp:keywords>
  <cp:lastModifiedBy>Kau, Derchang</cp:lastModifiedBy>
  <cp:revision>14</cp:revision>
  <dcterms:created xsi:type="dcterms:W3CDTF">2021-04-10T22:31:50Z</dcterms:created>
  <dcterms:modified xsi:type="dcterms:W3CDTF">2021-04-12T08:43:08Z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