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266" r:id="rId5"/>
    <p:sldId id="265" r:id="rId6"/>
    <p:sldId id="264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4B2FA8-78B2-0A00-A83D-2897FF17B2A4}" v="204" dt="2020-08-11T04:46:47.460"/>
    <p1510:client id="{BB66977E-73DE-D64A-B81A-12CEC43B8F40}" v="112" dt="2020-08-11T02:52:12.5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55" autoAdjust="0"/>
    <p:restoredTop sz="96190"/>
  </p:normalViewPr>
  <p:slideViewPr>
    <p:cSldViewPr>
      <p:cViewPr varScale="1">
        <p:scale>
          <a:sx n="119" d="100"/>
          <a:sy n="119" d="100"/>
        </p:scale>
        <p:origin x="1136" y="17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BB66977E-73DE-D64A-B81A-12CEC43B8F40}"/>
    <pc:docChg chg="undo custSel addSld delSld modSld sldOrd">
      <pc:chgData name="Kau, Derchang" userId="b9148588-e694-4445-9765-2c9aad6149ce" providerId="ADAL" clId="{BB66977E-73DE-D64A-B81A-12CEC43B8F40}" dt="2020-08-11T02:53:59.736" v="2393" actId="1036"/>
      <pc:docMkLst>
        <pc:docMk/>
      </pc:docMkLst>
      <pc:sldChg chg="addSp delSp modSp mod ord">
        <pc:chgData name="Kau, Derchang" userId="b9148588-e694-4445-9765-2c9aad6149ce" providerId="ADAL" clId="{BB66977E-73DE-D64A-B81A-12CEC43B8F40}" dt="2020-08-11T01:10:51.757" v="1886" actId="14100"/>
        <pc:sldMkLst>
          <pc:docMk/>
          <pc:sldMk cId="58523378" sldId="259"/>
        </pc:sldMkLst>
        <pc:spChg chg="mod">
          <ac:chgData name="Kau, Derchang" userId="b9148588-e694-4445-9765-2c9aad6149ce" providerId="ADAL" clId="{BB66977E-73DE-D64A-B81A-12CEC43B8F40}" dt="2020-08-11T01:10:51.757" v="1886" actId="14100"/>
          <ac:spMkLst>
            <pc:docMk/>
            <pc:sldMk cId="58523378" sldId="259"/>
            <ac:spMk id="5" creationId="{EDFADFA4-2DF6-4A43-9843-07692CC54BD0}"/>
          </ac:spMkLst>
        </pc:spChg>
        <pc:spChg chg="mod">
          <ac:chgData name="Kau, Derchang" userId="b9148588-e694-4445-9765-2c9aad6149ce" providerId="ADAL" clId="{BB66977E-73DE-D64A-B81A-12CEC43B8F40}" dt="2020-08-11T01:07:56.917" v="1868" actId="1076"/>
          <ac:spMkLst>
            <pc:docMk/>
            <pc:sldMk cId="58523378" sldId="259"/>
            <ac:spMk id="6" creationId="{B009BB08-61FD-7F41-9471-8DCC18C298EE}"/>
          </ac:spMkLst>
        </pc:spChg>
        <pc:spChg chg="mod">
          <ac:chgData name="Kau, Derchang" userId="b9148588-e694-4445-9765-2c9aad6149ce" providerId="ADAL" clId="{BB66977E-73DE-D64A-B81A-12CEC43B8F40}" dt="2020-08-01T19:17:19.537" v="8" actId="20577"/>
          <ac:spMkLst>
            <pc:docMk/>
            <pc:sldMk cId="58523378" sldId="259"/>
            <ac:spMk id="10" creationId="{2FE70FEA-D29C-3944-85D5-48EF03569F42}"/>
          </ac:spMkLst>
        </pc:spChg>
        <pc:graphicFrameChg chg="add del mod modGraphic">
          <ac:chgData name="Kau, Derchang" userId="b9148588-e694-4445-9765-2c9aad6149ce" providerId="ADAL" clId="{BB66977E-73DE-D64A-B81A-12CEC43B8F40}" dt="2020-08-11T01:06:23.633" v="1823" actId="478"/>
          <ac:graphicFrameMkLst>
            <pc:docMk/>
            <pc:sldMk cId="58523378" sldId="259"/>
            <ac:graphicFrameMk id="8" creationId="{8520F62E-0DA4-074A-9049-452E0E399F1E}"/>
          </ac:graphicFrameMkLst>
        </pc:graphicFrameChg>
        <pc:graphicFrameChg chg="mod modGraphic">
          <ac:chgData name="Kau, Derchang" userId="b9148588-e694-4445-9765-2c9aad6149ce" providerId="ADAL" clId="{BB66977E-73DE-D64A-B81A-12CEC43B8F40}" dt="2020-08-11T01:09:25.709" v="1885" actId="572"/>
          <ac:graphicFrameMkLst>
            <pc:docMk/>
            <pc:sldMk cId="58523378" sldId="259"/>
            <ac:graphicFrameMk id="11" creationId="{3BAA6D40-89C2-BB4C-B127-1D5B770AFE2C}"/>
          </ac:graphicFrameMkLst>
        </pc:graphicFrameChg>
      </pc:sldChg>
      <pc:sldChg chg="addSp delSp modSp add del mod">
        <pc:chgData name="Kau, Derchang" userId="b9148588-e694-4445-9765-2c9aad6149ce" providerId="ADAL" clId="{BB66977E-73DE-D64A-B81A-12CEC43B8F40}" dt="2020-08-03T00:20:48.783" v="288" actId="2696"/>
        <pc:sldMkLst>
          <pc:docMk/>
          <pc:sldMk cId="3048265200" sldId="260"/>
        </pc:sldMkLst>
        <pc:spChg chg="mod">
          <ac:chgData name="Kau, Derchang" userId="b9148588-e694-4445-9765-2c9aad6149ce" providerId="ADAL" clId="{BB66977E-73DE-D64A-B81A-12CEC43B8F40}" dt="2020-08-03T00:11:23.868" v="184" actId="20577"/>
          <ac:spMkLst>
            <pc:docMk/>
            <pc:sldMk cId="3048265200" sldId="260"/>
            <ac:spMk id="2" creationId="{AAC09DD6-8F13-4E49-A4CF-B0ABBC0838B5}"/>
          </ac:spMkLst>
        </pc:spChg>
        <pc:spChg chg="add del">
          <ac:chgData name="Kau, Derchang" userId="b9148588-e694-4445-9765-2c9aad6149ce" providerId="ADAL" clId="{BB66977E-73DE-D64A-B81A-12CEC43B8F40}" dt="2020-08-03T00:08:24.009" v="19"/>
          <ac:spMkLst>
            <pc:docMk/>
            <pc:sldMk cId="3048265200" sldId="260"/>
            <ac:spMk id="3" creationId="{CEF68806-4D50-C844-81AE-B92C851C1BFA}"/>
          </ac:spMkLst>
        </pc:spChg>
        <pc:graphicFrameChg chg="add del mod">
          <ac:chgData name="Kau, Derchang" userId="b9148588-e694-4445-9765-2c9aad6149ce" providerId="ADAL" clId="{BB66977E-73DE-D64A-B81A-12CEC43B8F40}" dt="2020-08-03T00:08:21.165" v="18"/>
          <ac:graphicFrameMkLst>
            <pc:docMk/>
            <pc:sldMk cId="3048265200" sldId="260"/>
            <ac:graphicFrameMk id="4" creationId="{BD72160D-0649-0341-943B-AADCA7F36D74}"/>
          </ac:graphicFrameMkLst>
        </pc:graphicFrameChg>
        <pc:graphicFrameChg chg="add mod modGraphic">
          <ac:chgData name="Kau, Derchang" userId="b9148588-e694-4445-9765-2c9aad6149ce" providerId="ADAL" clId="{BB66977E-73DE-D64A-B81A-12CEC43B8F40}" dt="2020-08-03T00:15:52.799" v="252" actId="20577"/>
          <ac:graphicFrameMkLst>
            <pc:docMk/>
            <pc:sldMk cId="3048265200" sldId="260"/>
            <ac:graphicFrameMk id="5" creationId="{B855C08C-59C5-AE4B-B558-EABEAFF21E78}"/>
          </ac:graphicFrameMkLst>
        </pc:graphicFrameChg>
      </pc:sldChg>
      <pc:sldChg chg="addSp delSp modSp add mod">
        <pc:chgData name="Kau, Derchang" userId="b9148588-e694-4445-9765-2c9aad6149ce" providerId="ADAL" clId="{BB66977E-73DE-D64A-B81A-12CEC43B8F40}" dt="2020-08-04T18:36:42.903" v="745" actId="313"/>
        <pc:sldMkLst>
          <pc:docMk/>
          <pc:sldMk cId="1652409237" sldId="261"/>
        </pc:sldMkLst>
        <pc:spChg chg="mod">
          <ac:chgData name="Kau, Derchang" userId="b9148588-e694-4445-9765-2c9aad6149ce" providerId="ADAL" clId="{BB66977E-73DE-D64A-B81A-12CEC43B8F40}" dt="2020-08-03T00:37:46.772" v="458" actId="20577"/>
          <ac:spMkLst>
            <pc:docMk/>
            <pc:sldMk cId="1652409237" sldId="261"/>
            <ac:spMk id="2" creationId="{99399019-7AE6-E345-8149-8DF7C5E7FEC6}"/>
          </ac:spMkLst>
        </pc:spChg>
        <pc:spChg chg="del">
          <ac:chgData name="Kau, Derchang" userId="b9148588-e694-4445-9765-2c9aad6149ce" providerId="ADAL" clId="{BB66977E-73DE-D64A-B81A-12CEC43B8F40}" dt="2020-08-03T00:16:36.559" v="254" actId="3680"/>
          <ac:spMkLst>
            <pc:docMk/>
            <pc:sldMk cId="1652409237" sldId="261"/>
            <ac:spMk id="3" creationId="{70CDC2A6-67F6-B149-B6E4-CC9FC3609E46}"/>
          </ac:spMkLst>
        </pc:spChg>
        <pc:graphicFrameChg chg="add mod modGraphic">
          <ac:chgData name="Kau, Derchang" userId="b9148588-e694-4445-9765-2c9aad6149ce" providerId="ADAL" clId="{BB66977E-73DE-D64A-B81A-12CEC43B8F40}" dt="2020-08-04T18:36:42.903" v="745" actId="313"/>
          <ac:graphicFrameMkLst>
            <pc:docMk/>
            <pc:sldMk cId="1652409237" sldId="261"/>
            <ac:graphicFrameMk id="4" creationId="{17BC4EA4-82A9-5D41-B395-DF3496B6CF66}"/>
          </ac:graphicFrameMkLst>
        </pc:graphicFrameChg>
      </pc:sldChg>
      <pc:sldChg chg="modSp add mod ord">
        <pc:chgData name="Kau, Derchang" userId="b9148588-e694-4445-9765-2c9aad6149ce" providerId="ADAL" clId="{BB66977E-73DE-D64A-B81A-12CEC43B8F40}" dt="2020-08-07T21:52:55.483" v="746"/>
        <pc:sldMkLst>
          <pc:docMk/>
          <pc:sldMk cId="3428700825" sldId="262"/>
        </pc:sldMkLst>
        <pc:spChg chg="mod">
          <ac:chgData name="Kau, Derchang" userId="b9148588-e694-4445-9765-2c9aad6149ce" providerId="ADAL" clId="{BB66977E-73DE-D64A-B81A-12CEC43B8F40}" dt="2020-08-03T00:38:02.332" v="474" actId="20577"/>
          <ac:spMkLst>
            <pc:docMk/>
            <pc:sldMk cId="3428700825" sldId="262"/>
            <ac:spMk id="2" creationId="{35C8372C-D3F0-8645-91EF-F41C0B358B8D}"/>
          </ac:spMkLst>
        </pc:spChg>
        <pc:spChg chg="mod">
          <ac:chgData name="Kau, Derchang" userId="b9148588-e694-4445-9765-2c9aad6149ce" providerId="ADAL" clId="{BB66977E-73DE-D64A-B81A-12CEC43B8F40}" dt="2020-08-03T00:38:16.825" v="484" actId="20577"/>
          <ac:spMkLst>
            <pc:docMk/>
            <pc:sldMk cId="3428700825" sldId="262"/>
            <ac:spMk id="3" creationId="{DE8382F2-B686-2846-AA21-A17704442C2E}"/>
          </ac:spMkLst>
        </pc:spChg>
      </pc:sldChg>
      <pc:sldChg chg="modSp add mod">
        <pc:chgData name="Kau, Derchang" userId="b9148588-e694-4445-9765-2c9aad6149ce" providerId="ADAL" clId="{BB66977E-73DE-D64A-B81A-12CEC43B8F40}" dt="2020-08-03T00:38:56.561" v="502" actId="20577"/>
        <pc:sldMkLst>
          <pc:docMk/>
          <pc:sldMk cId="4132899359" sldId="263"/>
        </pc:sldMkLst>
        <pc:spChg chg="mod">
          <ac:chgData name="Kau, Derchang" userId="b9148588-e694-4445-9765-2c9aad6149ce" providerId="ADAL" clId="{BB66977E-73DE-D64A-B81A-12CEC43B8F40}" dt="2020-08-03T00:38:56.561" v="502" actId="20577"/>
          <ac:spMkLst>
            <pc:docMk/>
            <pc:sldMk cId="4132899359" sldId="263"/>
            <ac:spMk id="2" creationId="{5377ECE0-E443-1149-85D5-B7F7797B693D}"/>
          </ac:spMkLst>
        </pc:spChg>
      </pc:sldChg>
      <pc:sldChg chg="addSp delSp modSp add mod ord modClrScheme chgLayout">
        <pc:chgData name="Kau, Derchang" userId="b9148588-e694-4445-9765-2c9aad6149ce" providerId="ADAL" clId="{BB66977E-73DE-D64A-B81A-12CEC43B8F40}" dt="2020-08-07T22:25:59.521" v="747"/>
        <pc:sldMkLst>
          <pc:docMk/>
          <pc:sldMk cId="3991944882" sldId="264"/>
        </pc:sldMkLst>
        <pc:spChg chg="del">
          <ac:chgData name="Kau, Derchang" userId="b9148588-e694-4445-9765-2c9aad6149ce" providerId="ADAL" clId="{BB66977E-73DE-D64A-B81A-12CEC43B8F40}" dt="2020-08-03T00:41:06.197" v="504" actId="478"/>
          <ac:spMkLst>
            <pc:docMk/>
            <pc:sldMk cId="3991944882" sldId="264"/>
            <ac:spMk id="2" creationId="{E1BFB83D-73BA-044E-8D8F-914FB0784A4A}"/>
          </ac:spMkLst>
        </pc:spChg>
        <pc:spChg chg="add del mod">
          <ac:chgData name="Kau, Derchang" userId="b9148588-e694-4445-9765-2c9aad6149ce" providerId="ADAL" clId="{BB66977E-73DE-D64A-B81A-12CEC43B8F40}" dt="2020-08-03T00:41:13.522" v="505" actId="700"/>
          <ac:spMkLst>
            <pc:docMk/>
            <pc:sldMk cId="3991944882" sldId="264"/>
            <ac:spMk id="5" creationId="{0B884815-4093-5743-AC05-ED96601DF6D0}"/>
          </ac:spMkLst>
        </pc:spChg>
        <pc:graphicFrameChg chg="mod ord modGraphic">
          <ac:chgData name="Kau, Derchang" userId="b9148588-e694-4445-9765-2c9aad6149ce" providerId="ADAL" clId="{BB66977E-73DE-D64A-B81A-12CEC43B8F40}" dt="2020-08-03T00:51:06.036" v="742" actId="20577"/>
          <ac:graphicFrameMkLst>
            <pc:docMk/>
            <pc:sldMk cId="3991944882" sldId="264"/>
            <ac:graphicFrameMk id="4" creationId="{85ABAFDA-63E6-9D47-B2AC-08BA04B54516}"/>
          </ac:graphicFrameMkLst>
        </pc:graphicFrameChg>
      </pc:sldChg>
      <pc:sldChg chg="addSp delSp modSp add mod">
        <pc:chgData name="Kau, Derchang" userId="b9148588-e694-4445-9765-2c9aad6149ce" providerId="ADAL" clId="{BB66977E-73DE-D64A-B81A-12CEC43B8F40}" dt="2020-08-11T02:53:59.736" v="2393" actId="1036"/>
        <pc:sldMkLst>
          <pc:docMk/>
          <pc:sldMk cId="1903763403" sldId="265"/>
        </pc:sldMkLst>
        <pc:spChg chg="mod">
          <ac:chgData name="Kau, Derchang" userId="b9148588-e694-4445-9765-2c9aad6149ce" providerId="ADAL" clId="{BB66977E-73DE-D64A-B81A-12CEC43B8F40}" dt="2020-08-11T02:53:53.454" v="2388" actId="404"/>
          <ac:spMkLst>
            <pc:docMk/>
            <pc:sldMk cId="1903763403" sldId="265"/>
            <ac:spMk id="2" creationId="{D61695D9-9667-EB41-9A4B-D0A6CA8CA7BB}"/>
          </ac:spMkLst>
        </pc:spChg>
        <pc:spChg chg="del">
          <ac:chgData name="Kau, Derchang" userId="b9148588-e694-4445-9765-2c9aad6149ce" providerId="ADAL" clId="{BB66977E-73DE-D64A-B81A-12CEC43B8F40}" dt="2020-08-11T02:46:46.875" v="2118" actId="478"/>
          <ac:spMkLst>
            <pc:docMk/>
            <pc:sldMk cId="1903763403" sldId="265"/>
            <ac:spMk id="3" creationId="{45D59E37-F45E-1C47-AF92-588F759B91FD}"/>
          </ac:spMkLst>
        </pc:spChg>
        <pc:spChg chg="add mod">
          <ac:chgData name="Kau, Derchang" userId="b9148588-e694-4445-9765-2c9aad6149ce" providerId="ADAL" clId="{BB66977E-73DE-D64A-B81A-12CEC43B8F40}" dt="2020-08-11T02:53:59.736" v="2393" actId="1036"/>
          <ac:spMkLst>
            <pc:docMk/>
            <pc:sldMk cId="1903763403" sldId="265"/>
            <ac:spMk id="6" creationId="{75FA6979-9A66-E74E-838E-E6EF23F79FB4}"/>
          </ac:spMkLst>
        </pc:spChg>
        <pc:spChg chg="add mod">
          <ac:chgData name="Kau, Derchang" userId="b9148588-e694-4445-9765-2c9aad6149ce" providerId="ADAL" clId="{BB66977E-73DE-D64A-B81A-12CEC43B8F40}" dt="2020-08-11T02:53:12.323" v="2336" actId="1035"/>
          <ac:spMkLst>
            <pc:docMk/>
            <pc:sldMk cId="1903763403" sldId="265"/>
            <ac:spMk id="7" creationId="{B7FE56F5-A227-3049-B41A-6B85C160012C}"/>
          </ac:spMkLst>
        </pc:spChg>
        <pc:graphicFrameChg chg="add mod">
          <ac:chgData name="Kau, Derchang" userId="b9148588-e694-4445-9765-2c9aad6149ce" providerId="ADAL" clId="{BB66977E-73DE-D64A-B81A-12CEC43B8F40}" dt="2020-08-11T02:53:59.736" v="2393" actId="1036"/>
          <ac:graphicFrameMkLst>
            <pc:docMk/>
            <pc:sldMk cId="1903763403" sldId="265"/>
            <ac:graphicFrameMk id="4" creationId="{920D5BE0-D082-D94B-8CC3-347276BDDCC8}"/>
          </ac:graphicFrameMkLst>
        </pc:graphicFrameChg>
        <pc:graphicFrameChg chg="add mod modGraphic">
          <ac:chgData name="Kau, Derchang" userId="b9148588-e694-4445-9765-2c9aad6149ce" providerId="ADAL" clId="{BB66977E-73DE-D64A-B81A-12CEC43B8F40}" dt="2020-08-11T02:53:12.323" v="2336" actId="1035"/>
          <ac:graphicFrameMkLst>
            <pc:docMk/>
            <pc:sldMk cId="1903763403" sldId="265"/>
            <ac:graphicFrameMk id="5" creationId="{19B28C80-857F-BA4B-8643-A303EA3BE700}"/>
          </ac:graphicFrameMkLst>
        </pc:graphicFrameChg>
      </pc:sldChg>
    </pc:docChg>
  </pc:docChgLst>
  <pc:docChgLst>
    <pc:chgData name="Kau, Derchang" userId="S::derchang.kau@intel.com::b9148588-e694-4445-9765-2c9aad6149ce" providerId="AD" clId="Web-{3F4B2FA8-78B2-0A00-A83D-2897FF17B2A4}"/>
    <pc:docChg chg="addSld delSld modSld">
      <pc:chgData name="Kau, Derchang" userId="S::derchang.kau@intel.com::b9148588-e694-4445-9765-2c9aad6149ce" providerId="AD" clId="Web-{3F4B2FA8-78B2-0A00-A83D-2897FF17B2A4}" dt="2020-08-11T04:46:47.460" v="185" actId="20577"/>
      <pc:docMkLst>
        <pc:docMk/>
      </pc:docMkLst>
      <pc:sldChg chg="del">
        <pc:chgData name="Kau, Derchang" userId="S::derchang.kau@intel.com::b9148588-e694-4445-9765-2c9aad6149ce" providerId="AD" clId="Web-{3F4B2FA8-78B2-0A00-A83D-2897FF17B2A4}" dt="2020-08-11T04:34:25.552" v="9"/>
        <pc:sldMkLst>
          <pc:docMk/>
          <pc:sldMk cId="58523378" sldId="259"/>
        </pc:sldMkLst>
      </pc:sldChg>
      <pc:sldChg chg="modSp">
        <pc:chgData name="Kau, Derchang" userId="S::derchang.kau@intel.com::b9148588-e694-4445-9765-2c9aad6149ce" providerId="AD" clId="Web-{3F4B2FA8-78B2-0A00-A83D-2897FF17B2A4}" dt="2020-08-11T04:46:47.460" v="185" actId="20577"/>
        <pc:sldMkLst>
          <pc:docMk/>
          <pc:sldMk cId="1903763403" sldId="265"/>
        </pc:sldMkLst>
        <pc:spChg chg="mod">
          <ac:chgData name="Kau, Derchang" userId="S::derchang.kau@intel.com::b9148588-e694-4445-9765-2c9aad6149ce" providerId="AD" clId="Web-{3F4B2FA8-78B2-0A00-A83D-2897FF17B2A4}" dt="2020-08-11T04:46:47.460" v="185" actId="20577"/>
          <ac:spMkLst>
            <pc:docMk/>
            <pc:sldMk cId="1903763403" sldId="265"/>
            <ac:spMk id="2" creationId="{D61695D9-9667-EB41-9A4B-D0A6CA8CA7BB}"/>
          </ac:spMkLst>
        </pc:spChg>
        <pc:spChg chg="mod">
          <ac:chgData name="Kau, Derchang" userId="S::derchang.kau@intel.com::b9148588-e694-4445-9765-2c9aad6149ce" providerId="AD" clId="Web-{3F4B2FA8-78B2-0A00-A83D-2897FF17B2A4}" dt="2020-08-11T04:44:04.920" v="171" actId="20577"/>
          <ac:spMkLst>
            <pc:docMk/>
            <pc:sldMk cId="1903763403" sldId="265"/>
            <ac:spMk id="6" creationId="{75FA6979-9A66-E74E-838E-E6EF23F79FB4}"/>
          </ac:spMkLst>
        </pc:spChg>
        <pc:spChg chg="mod">
          <ac:chgData name="Kau, Derchang" userId="S::derchang.kau@intel.com::b9148588-e694-4445-9765-2c9aad6149ce" providerId="AD" clId="Web-{3F4B2FA8-78B2-0A00-A83D-2897FF17B2A4}" dt="2020-08-11T04:44:24.780" v="183" actId="14100"/>
          <ac:spMkLst>
            <pc:docMk/>
            <pc:sldMk cId="1903763403" sldId="265"/>
            <ac:spMk id="7" creationId="{B7FE56F5-A227-3049-B41A-6B85C160012C}"/>
          </ac:spMkLst>
        </pc:spChg>
      </pc:sldChg>
      <pc:sldChg chg="addSp delSp modSp add">
        <pc:chgData name="Kau, Derchang" userId="S::derchang.kau@intel.com::b9148588-e694-4445-9765-2c9aad6149ce" providerId="AD" clId="Web-{3F4B2FA8-78B2-0A00-A83D-2897FF17B2A4}" dt="2020-08-11T04:40:50.065" v="91"/>
        <pc:sldMkLst>
          <pc:docMk/>
          <pc:sldMk cId="1665687891" sldId="266"/>
        </pc:sldMkLst>
        <pc:spChg chg="add del">
          <ac:chgData name="Kau, Derchang" userId="S::derchang.kau@intel.com::b9148588-e694-4445-9765-2c9aad6149ce" providerId="AD" clId="Web-{3F4B2FA8-78B2-0A00-A83D-2897FF17B2A4}" dt="2020-08-11T04:33:22.033" v="2"/>
          <ac:spMkLst>
            <pc:docMk/>
            <pc:sldMk cId="1665687891" sldId="266"/>
            <ac:spMk id="2" creationId="{5FDC7D7B-D02F-4503-8EF0-243EB545450F}"/>
          </ac:spMkLst>
        </pc:spChg>
        <pc:spChg chg="add">
          <ac:chgData name="Kau, Derchang" userId="S::derchang.kau@intel.com::b9148588-e694-4445-9765-2c9aad6149ce" providerId="AD" clId="Web-{3F4B2FA8-78B2-0A00-A83D-2897FF17B2A4}" dt="2020-08-11T04:33:30.534" v="8"/>
          <ac:spMkLst>
            <pc:docMk/>
            <pc:sldMk cId="1665687891" sldId="266"/>
            <ac:spMk id="3" creationId="{633A9A49-52F1-4308-AC87-14A1E5436787}"/>
          </ac:spMkLst>
        </pc:spChg>
        <pc:spChg chg="del mod">
          <ac:chgData name="Kau, Derchang" userId="S::derchang.kau@intel.com::b9148588-e694-4445-9765-2c9aad6149ce" providerId="AD" clId="Web-{3F4B2FA8-78B2-0A00-A83D-2897FF17B2A4}" dt="2020-08-11T04:33:29.299" v="7"/>
          <ac:spMkLst>
            <pc:docMk/>
            <pc:sldMk cId="1665687891" sldId="266"/>
            <ac:spMk id="6" creationId="{B009BB08-61FD-7F41-9471-8DCC18C298EE}"/>
          </ac:spMkLst>
        </pc:spChg>
        <pc:graphicFrameChg chg="mod modGraphic">
          <ac:chgData name="Kau, Derchang" userId="S::derchang.kau@intel.com::b9148588-e694-4445-9765-2c9aad6149ce" providerId="AD" clId="Web-{3F4B2FA8-78B2-0A00-A83D-2897FF17B2A4}" dt="2020-08-11T04:40:50.065" v="91"/>
          <ac:graphicFrameMkLst>
            <pc:docMk/>
            <pc:sldMk cId="1665687891" sldId="266"/>
            <ac:graphicFrameMk id="11" creationId="{3BAA6D40-89C2-BB4C-B127-1D5B770AFE2C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DFADFA4-2DF6-4A43-9843-07692CC54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SXP vs. BiSM Performance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F4CC93D-377D-3140-9ED3-008ED344150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89595" y="990600"/>
          <a:ext cx="9012809" cy="234086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73809">
                  <a:extLst>
                    <a:ext uri="{9D8B030D-6E8A-4147-A177-3AD203B41FA5}">
                      <a16:colId xmlns:a16="http://schemas.microsoft.com/office/drawing/2014/main" val="4064744634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7380583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41222737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372108924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4271513694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419254295"/>
                    </a:ext>
                  </a:extLst>
                </a:gridCol>
              </a:tblGrid>
              <a:tr h="214512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Description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Ideal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Commit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Drive to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Ideal</a:t>
                      </a:r>
                    </a:p>
                  </a:txBody>
                  <a:tcPr marT="9144" marB="9144" anchor="ctr"/>
                </a:tc>
                <a:extLst>
                  <a:ext uri="{0D108BD9-81ED-4DB2-BD59-A6C34878D82A}">
                    <a16:rowId xmlns:a16="http://schemas.microsoft.com/office/drawing/2014/main" val="2686561345"/>
                  </a:ext>
                </a:extLst>
              </a:tr>
              <a:tr h="124191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Selection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45ns</a:t>
                      </a:r>
                    </a:p>
                  </a:txBody>
                  <a:tcPr marT="9144" marB="9144" anchor="ctr"/>
                </a:tc>
                <a:extLst>
                  <a:ext uri="{0D108BD9-81ED-4DB2-BD59-A6C34878D82A}">
                    <a16:rowId xmlns:a16="http://schemas.microsoft.com/office/drawing/2014/main" val="3390576939"/>
                  </a:ext>
                </a:extLst>
              </a:tr>
              <a:tr h="124191">
                <a:tc rowSpan="2">
                  <a:txBody>
                    <a:bodyPr/>
                    <a:lstStyle/>
                    <a:p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Nuc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c-cell or</a:t>
                      </a:r>
                    </a:p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endurance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145ns</a:t>
                      </a:r>
                    </a:p>
                  </a:txBody>
                  <a:tcPr marT="9144" marB="9144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80ns</a:t>
                      </a:r>
                    </a:p>
                  </a:txBody>
                  <a:tcPr marT="9144" marB="9144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145ns</a:t>
                      </a:r>
                    </a:p>
                  </a:txBody>
                  <a:tcPr marT="9144" marB="9144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85~110ns</a:t>
                      </a:r>
                    </a:p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(65ns C-cell)</a:t>
                      </a:r>
                    </a:p>
                  </a:txBody>
                  <a:tcPr marT="9144" marB="9144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20ns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demo’d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45ns in SR71</a:t>
                      </a:r>
                    </a:p>
                  </a:txBody>
                  <a:tcPr marT="9144" marB="9144" anchor="ctr"/>
                </a:tc>
                <a:extLst>
                  <a:ext uri="{0D108BD9-81ED-4DB2-BD59-A6C34878D82A}">
                    <a16:rowId xmlns:a16="http://schemas.microsoft.com/office/drawing/2014/main" val="1919587535"/>
                  </a:ext>
                </a:extLst>
              </a:tr>
              <a:tr h="1241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130ns</a:t>
                      </a:r>
                    </a:p>
                  </a:txBody>
                  <a:tcPr marT="9144" marB="9144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9026502"/>
                  </a:ext>
                </a:extLst>
              </a:tr>
              <a:tr h="124191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Growth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n/a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n/a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n/a</a:t>
                      </a:r>
                    </a:p>
                  </a:txBody>
                  <a:tcPr marT="9144" marB="9144" anchor="ctr"/>
                </a:tc>
                <a:extLst>
                  <a:ext uri="{0D108BD9-81ED-4DB2-BD59-A6C34878D82A}">
                    <a16:rowId xmlns:a16="http://schemas.microsoft.com/office/drawing/2014/main" val="2460772898"/>
                  </a:ext>
                </a:extLst>
              </a:tr>
              <a:tr h="124191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Termination/sb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0ns</a:t>
                      </a:r>
                    </a:p>
                  </a:txBody>
                  <a:tcPr marT="9144" marB="9144" anchor="ctr"/>
                </a:tc>
                <a:extLst>
                  <a:ext uri="{0D108BD9-81ED-4DB2-BD59-A6C34878D82A}">
                    <a16:rowId xmlns:a16="http://schemas.microsoft.com/office/drawing/2014/main" val="376133081"/>
                  </a:ext>
                </a:extLst>
              </a:tr>
              <a:tr h="124191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Setup/Restore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30ns</a:t>
                      </a:r>
                    </a:p>
                  </a:txBody>
                  <a:tcPr marT="9144" marB="9144" anchor="ctr"/>
                </a:tc>
                <a:extLst>
                  <a:ext uri="{0D108BD9-81ED-4DB2-BD59-A6C34878D82A}">
                    <a16:rowId xmlns:a16="http://schemas.microsoft.com/office/drawing/2014/main" val="910546072"/>
                  </a:ext>
                </a:extLst>
              </a:tr>
              <a:tr h="124191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W2W Cycle time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300ns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225ns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240ns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160~185ns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95~120ns</a:t>
                      </a:r>
                    </a:p>
                  </a:txBody>
                  <a:tcPr marT="9144" marB="9144" anchor="ctr"/>
                </a:tc>
                <a:extLst>
                  <a:ext uri="{0D108BD9-81ED-4DB2-BD59-A6C34878D82A}">
                    <a16:rowId xmlns:a16="http://schemas.microsoft.com/office/drawing/2014/main" val="126543215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E9D9970-B3F6-9B46-BB53-C94EAD739781}"/>
              </a:ext>
            </a:extLst>
          </p:cNvPr>
          <p:cNvSpPr txBox="1"/>
          <p:nvPr/>
        </p:nvSpPr>
        <p:spPr>
          <a:xfrm>
            <a:off x="6253467" y="990600"/>
            <a:ext cx="4338332" cy="276999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txBody>
          <a:bodyPr wrap="square" tIns="0" bIns="0" rtlCol="0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BiSM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E70FEA-D29C-3944-85D5-48EF03569F42}"/>
              </a:ext>
            </a:extLst>
          </p:cNvPr>
          <p:cNvSpPr txBox="1"/>
          <p:nvPr/>
        </p:nvSpPr>
        <p:spPr>
          <a:xfrm>
            <a:off x="3355333" y="990600"/>
            <a:ext cx="2898134" cy="276999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txBody>
          <a:bodyPr wrap="square" tIns="0" bIns="0" rtlCol="0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ATF B0/</a:t>
            </a:r>
            <a:r>
              <a:rPr lang="en-US" sz="1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BxF</a:t>
            </a:r>
            <a:endParaRPr lang="en-US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1" name="Content Placeholder 11">
            <a:extLst>
              <a:ext uri="{FF2B5EF4-FFF2-40B4-BE49-F238E27FC236}">
                <a16:creationId xmlns:a16="http://schemas.microsoft.com/office/drawing/2014/main" id="{3BAA6D40-89C2-BB4C-B127-1D5B770AFE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3323056"/>
              </p:ext>
            </p:extLst>
          </p:nvPr>
        </p:nvGraphicFramePr>
        <p:xfrm>
          <a:off x="321343" y="3657600"/>
          <a:ext cx="11549312" cy="2078990"/>
        </p:xfrm>
        <a:graphic>
          <a:graphicData uri="http://schemas.openxmlformats.org/drawingml/2006/table">
            <a:tbl>
              <a:tblPr/>
              <a:tblGrid>
                <a:gridCol w="1661287">
                  <a:extLst>
                    <a:ext uri="{9D8B030D-6E8A-4147-A177-3AD203B41FA5}">
                      <a16:colId xmlns:a16="http://schemas.microsoft.com/office/drawing/2014/main" val="343985369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3468591961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2311501653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315795115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1938862828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940198733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2619512114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1246494438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3759895880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3040393549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3274803086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3477470357"/>
                    </a:ext>
                  </a:extLst>
                </a:gridCol>
              </a:tblGrid>
              <a:tr h="247015">
                <a:tc rowSpan="3"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Capacity</a:t>
                      </a:r>
                    </a:p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[GB]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SXP Full Stack SLC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425139"/>
                  </a:ext>
                </a:extLst>
              </a:tr>
              <a:tr h="3054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W2W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Density</a:t>
                      </a:r>
                      <a:endParaRPr lang="en-US" sz="16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</a:t>
                      </a:r>
                      <a:endParaRPr lang="en-US" sz="16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W2W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Density</a:t>
                      </a:r>
                      <a:endParaRPr lang="en-US" sz="16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BWmax</a:t>
                      </a:r>
                      <a:endParaRPr lang="en-US" sz="16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509629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9525" marR="9525" marT="9525" marB="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nsec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MB/s/GB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GB/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s@W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nsec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MB/s/GB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GB/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s@W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367402"/>
                  </a:ext>
                </a:extLst>
              </a:tr>
              <a:tr h="7228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ALF32 41nm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0.916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1.1@0.9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2.1@1.8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162251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ATF32-A 33.5nm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1.5@1.0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1.297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</a:t>
                      </a:r>
                      <a:endParaRPr lang="en-US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2.1@1.3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415641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ATF32-B 33.5nm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1.7@1.1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2138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2.8@1.7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32100"/>
                  </a:ext>
                </a:extLst>
              </a:tr>
              <a:tr h="7228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BxF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64GB 26.5nm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3.4@1.5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3250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5.5@2.2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0278587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BxF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32GB 26.5nm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1.7@0.8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2.8@1.1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90881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633A9A49-52F1-4308-AC87-14A1E5436787}"/>
              </a:ext>
            </a:extLst>
          </p:cNvPr>
          <p:cNvSpPr/>
          <p:nvPr/>
        </p:nvSpPr>
        <p:spPr>
          <a:xfrm>
            <a:off x="576567" y="5943600"/>
            <a:ext cx="11353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BiSM assumes 8% array process cost saving used for energy reduction (~10%,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eg.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Interconnect displacement energy and etc.)</a:t>
            </a:r>
          </a:p>
        </p:txBody>
      </p:sp>
    </p:spTree>
    <p:extLst>
      <p:ext uri="{BB962C8B-B14F-4D97-AF65-F5344CB8AC3E}">
        <p14:creationId xmlns:p14="http://schemas.microsoft.com/office/powerpoint/2010/main" val="1665687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695D9-9667-EB41-9A4B-D0A6CA8CA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alibri"/>
                <a:cs typeface="Calibri"/>
              </a:rPr>
              <a:t>Bandwidth estimate (MW, 1R1W, 2R1W)</a:t>
            </a:r>
          </a:p>
        </p:txBody>
      </p:sp>
      <p:graphicFrame>
        <p:nvGraphicFramePr>
          <p:cNvPr id="4" name="Content Placeholder 11">
            <a:extLst>
              <a:ext uri="{FF2B5EF4-FFF2-40B4-BE49-F238E27FC236}">
                <a16:creationId xmlns:a16="http://schemas.microsoft.com/office/drawing/2014/main" id="{920D5BE0-D082-D94B-8CC3-347276BDDC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0813863"/>
              </p:ext>
            </p:extLst>
          </p:nvPr>
        </p:nvGraphicFramePr>
        <p:xfrm>
          <a:off x="198120" y="1423669"/>
          <a:ext cx="11795760" cy="2081531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343985369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468591961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431955787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311501653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223042328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1938862828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940198733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4041567427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1246494438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303534847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3040393549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3138575939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1286668050"/>
                    </a:ext>
                  </a:extLst>
                </a:gridCol>
              </a:tblGrid>
              <a:tr h="247015">
                <a:tc rowSpan="3"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Latency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SXP Full Stack SLC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425139"/>
                  </a:ext>
                </a:extLst>
              </a:tr>
              <a:tr h="49720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W2W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R/W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1R1W</a:t>
                      </a:r>
                      <a:endParaRPr lang="en-US" sz="14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2R1W</a:t>
                      </a:r>
                      <a:endParaRPr lang="en-US" sz="14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W2W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R/W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1R1W</a:t>
                      </a:r>
                      <a:endParaRPr lang="en-US" sz="14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2R1W</a:t>
                      </a:r>
                      <a:endParaRPr lang="en-US" sz="14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509629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[GB]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[ns]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nsec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/b]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 [MB/s] @ Power [W]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nsec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/b]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 [MB/s] @ Power [W]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367402"/>
                  </a:ext>
                </a:extLst>
              </a:tr>
              <a:tr h="7228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ALF32 41nm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/104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1101@0.92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/104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1563@1.30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162251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ATF32-A 33.5nm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46/84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1506@1.01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1161@1.21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923@1.30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43/76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2133@1.30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1366@1.30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1003@1.30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415641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ATF32-B 33.5nm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46/84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1707@1.15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1250@1.30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923@1.30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43/76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2138@1.30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1366@1.30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1003@1.30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32100"/>
                  </a:ext>
                </a:extLst>
              </a:tr>
              <a:tr h="7228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BxF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64GB 26.5nm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32/55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2955@1.30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1868@1.30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1366@1.30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30/50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3250@1.30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2031@1.30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1477@1.30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0278587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BxF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32GB 26.5nm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32/55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1707@0.75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1277@0.89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1020@0.97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30/50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2768@1.11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1790@1.15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1323@1.16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90881"/>
                  </a:ext>
                </a:extLst>
              </a:tr>
            </a:tbl>
          </a:graphicData>
        </a:graphic>
      </p:graphicFrame>
      <p:graphicFrame>
        <p:nvGraphicFramePr>
          <p:cNvPr id="5" name="Content Placeholder 11">
            <a:extLst>
              <a:ext uri="{FF2B5EF4-FFF2-40B4-BE49-F238E27FC236}">
                <a16:creationId xmlns:a16="http://schemas.microsoft.com/office/drawing/2014/main" id="{19B28C80-857F-BA4B-8643-A303EA3BE7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9445270"/>
              </p:ext>
            </p:extLst>
          </p:nvPr>
        </p:nvGraphicFramePr>
        <p:xfrm>
          <a:off x="198120" y="4238111"/>
          <a:ext cx="11795760" cy="2081531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343985369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468591961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431955787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311501653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223042328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1938862828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940198733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4041567427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1246494438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303534847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3040393549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3138575939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1286668050"/>
                    </a:ext>
                  </a:extLst>
                </a:gridCol>
              </a:tblGrid>
              <a:tr h="247015">
                <a:tc rowSpan="3"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SXP Full Stack SLC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425139"/>
                  </a:ext>
                </a:extLst>
              </a:tr>
              <a:tr h="49720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W2W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R/W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1R1W</a:t>
                      </a:r>
                      <a:endParaRPr lang="en-US" sz="14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2R1W</a:t>
                      </a:r>
                      <a:endParaRPr lang="en-US" sz="14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W2W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R/W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1R1W</a:t>
                      </a:r>
                      <a:endParaRPr lang="en-US" sz="14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2R1W</a:t>
                      </a:r>
                      <a:endParaRPr lang="en-US" sz="14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509629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[GB]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nsec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/b]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 [MB/s] @ Power [W]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nsec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/b]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 [MB/s] @ Power [W]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367402"/>
                  </a:ext>
                </a:extLst>
              </a:tr>
              <a:tr h="7228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ALF32 41nm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/104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1101@0.92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/104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1563@1.30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162251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ATF32-A 33.5nm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46/84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1506@1.01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1024@1.07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776@1.09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43/76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2133@1.30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1280@1.22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914@1.19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415641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ATF32-B 33.5nm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46/84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1707@1.15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1113@1.16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826@1.16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43/76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2138@1.30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1382@1.22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915@1.19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32100"/>
                  </a:ext>
                </a:extLst>
              </a:tr>
              <a:tr h="7228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BxF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64GB 26.5nm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32/55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2955@1.30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1829@1.27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1324@1.26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30/50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3250@1.30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1938@1.24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1381@1.22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0278587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BxF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32GB 26.5nm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32/55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1707@0.75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1259@0.88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997@0.95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30/50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2768@1.11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1755@1.12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1285@1.13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90881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75FA6979-9A66-E74E-838E-E6EF23F79FB4}"/>
              </a:ext>
            </a:extLst>
          </p:cNvPr>
          <p:cNvSpPr/>
          <p:nvPr/>
        </p:nvSpPr>
        <p:spPr>
          <a:xfrm>
            <a:off x="914400" y="1067623"/>
            <a:ext cx="6341533" cy="33855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Calibri"/>
                <a:cs typeface="Calibri"/>
              </a:rPr>
              <a:t>Cycle-time based estimate: 16B · </a:t>
            </a:r>
            <a:r>
              <a:rPr lang="en-US" sz="1600" b="1" dirty="0" err="1">
                <a:solidFill>
                  <a:srgbClr val="C00000"/>
                </a:solidFill>
                <a:latin typeface="Calibri"/>
                <a:cs typeface="Calibri"/>
              </a:rPr>
              <a:t>Number</a:t>
            </a:r>
            <a:r>
              <a:rPr lang="en-US" sz="1600" b="1" baseline="-25000" dirty="0" err="1">
                <a:solidFill>
                  <a:srgbClr val="C00000"/>
                </a:solidFill>
                <a:latin typeface="Calibri"/>
                <a:cs typeface="Calibri"/>
              </a:rPr>
              <a:t>partition</a:t>
            </a:r>
            <a:r>
              <a:rPr lang="en-US" sz="1600" b="1" dirty="0">
                <a:solidFill>
                  <a:srgbClr val="C00000"/>
                </a:solidFill>
                <a:latin typeface="Calibri"/>
                <a:cs typeface="Calibri"/>
              </a:rPr>
              <a:t> / [n · </a:t>
            </a:r>
            <a:r>
              <a:rPr lang="en-US" sz="1600" b="1" dirty="0">
                <a:solidFill>
                  <a:srgbClr val="C00000"/>
                </a:solidFill>
                <a:latin typeface="Symbol"/>
                <a:cs typeface="Calibri"/>
                <a:sym typeface="Symbol"/>
              </a:rPr>
              <a:t>t</a:t>
            </a:r>
            <a:r>
              <a:rPr lang="en-US" sz="1600" b="1" baseline="-25000" dirty="0">
                <a:solidFill>
                  <a:srgbClr val="C00000"/>
                </a:solidFill>
                <a:latin typeface="Calibri"/>
                <a:cs typeface="Calibri"/>
              </a:rPr>
              <a:t>read</a:t>
            </a:r>
            <a:r>
              <a:rPr lang="en-US" sz="1600" b="1" dirty="0">
                <a:solidFill>
                  <a:srgbClr val="C00000"/>
                </a:solidFill>
                <a:latin typeface="Calibri"/>
                <a:cs typeface="Calibri"/>
              </a:rPr>
              <a:t> + </a:t>
            </a:r>
            <a:r>
              <a:rPr lang="en-US" sz="1600" b="1" dirty="0" err="1">
                <a:solidFill>
                  <a:srgbClr val="C00000"/>
                </a:solidFill>
                <a:latin typeface="Symbol"/>
                <a:cs typeface="Calibri"/>
                <a:sym typeface="Symbol"/>
              </a:rPr>
              <a:t>t</a:t>
            </a:r>
            <a:r>
              <a:rPr lang="en-US" sz="1600" b="1" baseline="-25000" dirty="0" err="1">
                <a:solidFill>
                  <a:srgbClr val="C00000"/>
                </a:solidFill>
                <a:latin typeface="Calibri"/>
                <a:cs typeface="Calibri"/>
              </a:rPr>
              <a:t>write</a:t>
            </a:r>
            <a:r>
              <a:rPr lang="en-US" sz="1600" b="1" dirty="0">
                <a:solidFill>
                  <a:srgbClr val="C00000"/>
                </a:solidFill>
                <a:latin typeface="Calibri"/>
                <a:cs typeface="Calibri"/>
              </a:rPr>
              <a:t>]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FE56F5-A227-3049-B41A-6B85C160012C}"/>
              </a:ext>
            </a:extLst>
          </p:cNvPr>
          <p:cNvSpPr/>
          <p:nvPr/>
        </p:nvSpPr>
        <p:spPr>
          <a:xfrm>
            <a:off x="914400" y="3886200"/>
            <a:ext cx="6743700" cy="33855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Calibri"/>
                <a:cs typeface="Calibri"/>
              </a:rPr>
              <a:t>R/W Bandwidth based estimate: </a:t>
            </a:r>
            <a:r>
              <a:rPr lang="en-US" sz="1600" b="1" dirty="0" err="1">
                <a:solidFill>
                  <a:srgbClr val="C00000"/>
                </a:solidFill>
                <a:latin typeface="Calibri"/>
                <a:cs typeface="Calibri"/>
              </a:rPr>
              <a:t>BW</a:t>
            </a:r>
            <a:r>
              <a:rPr lang="en-US" sz="1600" b="1" baseline="-25000" dirty="0" err="1">
                <a:solidFill>
                  <a:srgbClr val="C00000"/>
                </a:solidFill>
                <a:latin typeface="Calibri"/>
                <a:cs typeface="Calibri"/>
              </a:rPr>
              <a:t>write</a:t>
            </a:r>
            <a:r>
              <a:rPr lang="en-US" sz="1600" b="1" dirty="0">
                <a:solidFill>
                  <a:srgbClr val="C00000"/>
                </a:solidFill>
                <a:latin typeface="Calibri"/>
                <a:cs typeface="Calibri"/>
              </a:rPr>
              <a:t> · </a:t>
            </a:r>
            <a:r>
              <a:rPr lang="en-US" sz="1600" b="1" dirty="0" err="1">
                <a:solidFill>
                  <a:srgbClr val="C00000"/>
                </a:solidFill>
                <a:latin typeface="Calibri"/>
                <a:cs typeface="Calibri"/>
              </a:rPr>
              <a:t>BW</a:t>
            </a:r>
            <a:r>
              <a:rPr lang="en-US" sz="1600" b="1" baseline="-25000" dirty="0" err="1">
                <a:solidFill>
                  <a:srgbClr val="C00000"/>
                </a:solidFill>
                <a:latin typeface="Calibri"/>
                <a:cs typeface="Calibri"/>
              </a:rPr>
              <a:t>read</a:t>
            </a:r>
            <a:r>
              <a:rPr lang="en-US" sz="1600" b="1" dirty="0">
                <a:solidFill>
                  <a:srgbClr val="C00000"/>
                </a:solidFill>
                <a:latin typeface="Calibri"/>
                <a:cs typeface="Calibri"/>
              </a:rPr>
              <a:t> / [n · </a:t>
            </a:r>
            <a:r>
              <a:rPr lang="en-US" sz="1600" b="1" dirty="0" err="1">
                <a:solidFill>
                  <a:srgbClr val="C00000"/>
                </a:solidFill>
                <a:latin typeface="Calibri"/>
                <a:cs typeface="Calibri"/>
              </a:rPr>
              <a:t>BW</a:t>
            </a:r>
            <a:r>
              <a:rPr lang="en-US" sz="1600" b="1" baseline="-25000" dirty="0" err="1">
                <a:solidFill>
                  <a:srgbClr val="C00000"/>
                </a:solidFill>
                <a:latin typeface="Calibri"/>
                <a:cs typeface="Calibri"/>
              </a:rPr>
              <a:t>write</a:t>
            </a:r>
            <a:r>
              <a:rPr lang="en-US" sz="1600" b="1" dirty="0">
                <a:solidFill>
                  <a:srgbClr val="C00000"/>
                </a:solidFill>
                <a:latin typeface="Calibri"/>
                <a:cs typeface="Calibri"/>
              </a:rPr>
              <a:t> + </a:t>
            </a:r>
            <a:r>
              <a:rPr lang="en-US" sz="1600" b="1" dirty="0" err="1">
                <a:solidFill>
                  <a:srgbClr val="C00000"/>
                </a:solidFill>
                <a:latin typeface="Calibri"/>
                <a:cs typeface="Calibri"/>
              </a:rPr>
              <a:t>BW</a:t>
            </a:r>
            <a:r>
              <a:rPr lang="en-US" sz="1600" b="1" baseline="-25000" dirty="0" err="1">
                <a:solidFill>
                  <a:srgbClr val="C00000"/>
                </a:solidFill>
                <a:latin typeface="Calibri"/>
                <a:cs typeface="Calibri"/>
              </a:rPr>
              <a:t>read</a:t>
            </a:r>
            <a:r>
              <a:rPr lang="en-US" sz="1600" b="1" dirty="0">
                <a:solidFill>
                  <a:srgbClr val="C00000"/>
                </a:solidFill>
                <a:latin typeface="Calibri"/>
                <a:cs typeface="Calibri"/>
              </a:rPr>
              <a:t> ]</a:t>
            </a:r>
          </a:p>
        </p:txBody>
      </p:sp>
    </p:spTree>
    <p:extLst>
      <p:ext uri="{BB962C8B-B14F-4D97-AF65-F5344CB8AC3E}">
        <p14:creationId xmlns:p14="http://schemas.microsoft.com/office/powerpoint/2010/main" val="1903763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5ABAFDA-63E6-9D47-B2AC-08BA04B54516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04446023"/>
              </p:ext>
            </p:extLst>
          </p:nvPr>
        </p:nvGraphicFramePr>
        <p:xfrm>
          <a:off x="1412341" y="152400"/>
          <a:ext cx="9367317" cy="60756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56568">
                  <a:extLst>
                    <a:ext uri="{9D8B030D-6E8A-4147-A177-3AD203B41FA5}">
                      <a16:colId xmlns:a16="http://schemas.microsoft.com/office/drawing/2014/main" val="3714312353"/>
                    </a:ext>
                  </a:extLst>
                </a:gridCol>
                <a:gridCol w="3337560">
                  <a:extLst>
                    <a:ext uri="{9D8B030D-6E8A-4147-A177-3AD203B41FA5}">
                      <a16:colId xmlns:a16="http://schemas.microsoft.com/office/drawing/2014/main" val="2486626523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3272952182"/>
                    </a:ext>
                  </a:extLst>
                </a:gridCol>
                <a:gridCol w="3341669">
                  <a:extLst>
                    <a:ext uri="{9D8B030D-6E8A-4147-A177-3AD203B41FA5}">
                      <a16:colId xmlns:a16="http://schemas.microsoft.com/office/drawing/2014/main" val="2389443660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9653854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>
                          <a:latin typeface="Calibri"/>
                          <a:cs typeface="Calibri"/>
                        </a:rPr>
                        <a:t>Scope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>
                          <a:latin typeface="Calibri"/>
                          <a:cs typeface="Calibri"/>
                        </a:rPr>
                        <a:t>SLC Full Stack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>
                          <a:latin typeface="Calibri"/>
                          <a:cs typeface="Calibri"/>
                        </a:rPr>
                        <a:t>BiSM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8859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/>
                          <a:cs typeface="Calibri"/>
                        </a:rPr>
                        <a:t>Array</a:t>
                      </a:r>
                    </a:p>
                    <a:p>
                      <a:r>
                        <a:rPr lang="en-US" sz="1600" dirty="0">
                          <a:latin typeface="Calibri"/>
                          <a:cs typeface="Calibri"/>
                        </a:rPr>
                        <a:t>(Max)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Pitch=26.5nm</a:t>
                      </a:r>
                      <a:endParaRPr lang="en-US" sz="1600" dirty="0">
                        <a:latin typeface="Calibri"/>
                        <a:cs typeface="Calibri"/>
                        <a:sym typeface="Wingdings" pitchFamily="2" charset="2"/>
                      </a:endParaRP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  <a:sym typeface="Wingdings" pitchFamily="2" charset="2"/>
                        </a:rPr>
                        <a:t>Space AR ~1.5x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  <a:sym typeface="Wingdings" pitchFamily="2" charset="2"/>
                        </a:rPr>
                        <a:t>HM, toppling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  <a:sym typeface="Wingdings" pitchFamily="2" charset="2"/>
                        </a:rPr>
                        <a:t>1st and 2</a:t>
                      </a:r>
                      <a:r>
                        <a:rPr lang="en-US" sz="1600" baseline="30000" dirty="0">
                          <a:latin typeface="Calibri"/>
                          <a:cs typeface="Calibri"/>
                          <a:sym typeface="Wingdings" pitchFamily="2" charset="2"/>
                        </a:rPr>
                        <a:t>nd</a:t>
                      </a:r>
                      <a:r>
                        <a:rPr lang="en-US" sz="1600" dirty="0">
                          <a:latin typeface="Calibri"/>
                          <a:cs typeface="Calibri"/>
                          <a:sym typeface="Wingdings" pitchFamily="2" charset="2"/>
                        </a:rPr>
                        <a:t> Cut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Calibri"/>
                          <a:cs typeface="Calibri"/>
                          <a:sym typeface="Wingdings" pitchFamily="2" charset="2"/>
                        </a:rPr>
                        <a:t>Liner/</a:t>
                      </a:r>
                      <a:r>
                        <a:rPr lang="en-US" sz="1600" dirty="0">
                          <a:latin typeface="Calibri"/>
                          <a:cs typeface="Calibri"/>
                        </a:rPr>
                        <a:t>Seal</a:t>
                      </a:r>
                    </a:p>
                    <a:p>
                      <a:pPr marL="121920" lvl="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b="0" i="0" u="none" strike="noStrike" noProof="0" dirty="0">
                          <a:latin typeface="Calibri"/>
                        </a:rPr>
                        <a:t>193i overlay</a:t>
                      </a:r>
                      <a:endParaRPr lang="en-US" sz="16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Pitch=26.5nm</a:t>
                      </a:r>
                      <a:endParaRPr lang="en-US" sz="1600" dirty="0">
                        <a:latin typeface="Calibri"/>
                        <a:cs typeface="Calibri"/>
                        <a:sym typeface="Wingdings" pitchFamily="2" charset="2"/>
                      </a:endParaRP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  <a:sym typeface="Wingdings" pitchFamily="2" charset="2"/>
                        </a:rPr>
                        <a:t>AR ~1x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  <a:sym typeface="Wingdings" pitchFamily="2" charset="2"/>
                        </a:rPr>
                        <a:t>New SD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  <a:sym typeface="Wingdings" pitchFamily="2" charset="2"/>
                        </a:rPr>
                        <a:t>1</a:t>
                      </a:r>
                      <a:r>
                        <a:rPr lang="en-US" sz="1600" baseline="30000" dirty="0">
                          <a:latin typeface="Calibri"/>
                          <a:cs typeface="Calibri"/>
                          <a:sym typeface="Wingdings" pitchFamily="2" charset="2"/>
                        </a:rPr>
                        <a:t>st</a:t>
                      </a:r>
                      <a:r>
                        <a:rPr lang="en-US" sz="1600" dirty="0">
                          <a:latin typeface="Calibri"/>
                          <a:cs typeface="Calibri"/>
                          <a:sym typeface="Wingdings" pitchFamily="2" charset="2"/>
                        </a:rPr>
                        <a:t> and 2</a:t>
                      </a:r>
                      <a:r>
                        <a:rPr lang="en-US" sz="1600" baseline="30000" dirty="0">
                          <a:latin typeface="Calibri"/>
                          <a:cs typeface="Calibri"/>
                          <a:sym typeface="Wingdings" pitchFamily="2" charset="2"/>
                        </a:rPr>
                        <a:t>nd</a:t>
                      </a:r>
                      <a:r>
                        <a:rPr lang="en-US" sz="1600" dirty="0">
                          <a:latin typeface="Calibri"/>
                          <a:cs typeface="Calibri"/>
                          <a:sym typeface="Wingdings" pitchFamily="2" charset="2"/>
                        </a:rPr>
                        <a:t> Cut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  <a:sym typeface="Wingdings" pitchFamily="2" charset="2"/>
                        </a:rPr>
                        <a:t>Liner/Seal scheme</a:t>
                      </a:r>
                    </a:p>
                    <a:p>
                      <a:pPr marL="121920" lvl="0" indent="-12192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193i overlay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M-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M-</a:t>
                      </a:r>
                    </a:p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3367979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/>
                          <a:cs typeface="Calibri"/>
                        </a:rPr>
                        <a:t>CMOS</a:t>
                      </a:r>
                    </a:p>
                    <a:p>
                      <a:r>
                        <a:rPr lang="en-US" sz="16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lang="en-US" sz="1600" dirty="0" err="1">
                          <a:latin typeface="Calibri"/>
                          <a:cs typeface="Calibri"/>
                        </a:rPr>
                        <a:t>Erv</a:t>
                      </a:r>
                      <a:r>
                        <a:rPr lang="en-US" sz="1600" dirty="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79% HVT DR Shrink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Interconnect scheme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79% HVT DR Shrink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Interconnect scheme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M+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3100801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/>
                          <a:cs typeface="Calibri"/>
                        </a:rPr>
                        <a:t>Design</a:t>
                      </a:r>
                    </a:p>
                    <a:p>
                      <a:r>
                        <a:rPr lang="en-US" sz="1600" dirty="0">
                          <a:latin typeface="Calibri"/>
                          <a:cs typeface="Calibri"/>
                        </a:rPr>
                        <a:t>(Balaji)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Device Consolidation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Energy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Modular 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Device Consolidation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Energy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Modular 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844181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/>
                          <a:cs typeface="Calibri"/>
                        </a:rPr>
                        <a:t>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3825" indent="-123825">
                        <a:buFont typeface="Arial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Tester 4800MT/s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3825" lvl="0" indent="-123825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b="0" i="0" u="none" strike="noStrike" noProof="0" dirty="0">
                          <a:latin typeface="Calibri"/>
                        </a:rPr>
                        <a:t>Tester 4800MT/s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3445442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/>
                          <a:cs typeface="Calibri"/>
                        </a:rPr>
                        <a:t>System</a:t>
                      </a:r>
                    </a:p>
                    <a:p>
                      <a:r>
                        <a:rPr lang="en-US" sz="1600" dirty="0">
                          <a:latin typeface="Calibri"/>
                          <a:cs typeface="Calibri"/>
                        </a:rPr>
                        <a:t>(Kiran)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0650" indent="-1206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PHY definition</a:t>
                      </a:r>
                    </a:p>
                    <a:p>
                      <a:pPr marL="120650" indent="-1206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WD </a:t>
                      </a:r>
                      <a:r>
                        <a:rPr lang="en-US" sz="1600" dirty="0" err="1">
                          <a:latin typeface="Calibri"/>
                          <a:cs typeface="Calibri"/>
                        </a:rPr>
                        <a:t>mgmt</a:t>
                      </a:r>
                      <a:r>
                        <a:rPr lang="en-US" sz="1600" dirty="0">
                          <a:latin typeface="Calibri"/>
                          <a:cs typeface="Calibri"/>
                        </a:rPr>
                        <a:t>, </a:t>
                      </a:r>
                      <a:r>
                        <a:rPr lang="en-US" sz="1600" dirty="0" err="1">
                          <a:latin typeface="Calibri"/>
                          <a:cs typeface="Calibri"/>
                        </a:rPr>
                        <a:t>upto</a:t>
                      </a:r>
                      <a:r>
                        <a:rPr lang="en-US" sz="1600" dirty="0">
                          <a:latin typeface="Calibri"/>
                          <a:cs typeface="Calibri"/>
                        </a:rPr>
                        <a:t> 2X capability loss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algn="ctr"/>
                      <a:r>
                        <a:rPr lang="en-US" sz="160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0650" lvl="0" indent="-1206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noProof="0" dirty="0">
                          <a:latin typeface="Calibri"/>
                        </a:rPr>
                        <a:t>PHY definition</a:t>
                      </a:r>
                    </a:p>
                    <a:p>
                      <a:pPr marL="120650" lvl="0" indent="-1206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b="0" i="0" u="none" strike="noStrike" noProof="0" dirty="0">
                          <a:latin typeface="Calibri"/>
                        </a:rPr>
                        <a:t>Reset cell fast 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L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2495430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/>
                          <a:cs typeface="Calibri"/>
                        </a:rPr>
                        <a:t>Contingency</a:t>
                      </a:r>
                    </a:p>
                    <a:p>
                      <a:r>
                        <a:rPr lang="en-US" sz="1600" dirty="0">
                          <a:latin typeface="Calibri"/>
                          <a:cs typeface="Calibri"/>
                        </a:rPr>
                        <a:t>(Max, Mase, Kiran)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New Electrode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New PM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New SD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New Fill (if WD)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+30% Array metal </a:t>
                      </a:r>
                      <a:r>
                        <a:rPr lang="en-US" sz="1600" dirty="0">
                          <a:latin typeface="Symbol"/>
                          <a:cs typeface="Calibri"/>
                          <a:sym typeface="Symbol"/>
                        </a:rPr>
                        <a:t>s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PQ vs. DSA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Modular 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HM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New Electrode</a:t>
                      </a:r>
                      <a:endParaRPr lang="en-US" sz="1600" b="0" i="0" u="none" strike="noStrike" noProof="0" dirty="0">
                        <a:latin typeface="Calibri"/>
                      </a:endParaRPr>
                    </a:p>
                    <a:p>
                      <a:pPr marL="121920" lvl="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b="0" i="0" u="none" strike="noStrike" noProof="0" dirty="0">
                          <a:latin typeface="Calibri"/>
                        </a:rPr>
                        <a:t>+30% Array me</a:t>
                      </a:r>
                      <a:r>
                        <a:rPr lang="en-US" sz="1600" b="0" i="0" u="none" strike="noStrike" noProof="0" dirty="0"/>
                        <a:t>tal </a:t>
                      </a:r>
                      <a:r>
                        <a:rPr lang="en-US" sz="1600" b="0" i="0" u="none" strike="noStrike" noProof="0" dirty="0">
                          <a:latin typeface="Symbol"/>
                          <a:sym typeface="Symbol"/>
                        </a:rPr>
                        <a:t>s</a:t>
                      </a:r>
                      <a:endParaRPr lang="en-US" sz="1600" b="0" i="0" u="none" strike="noStrike" noProof="0" dirty="0"/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PQ vs. DSA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Modular Design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W2W cycle time and BW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6961009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1944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99019-7AE6-E345-8149-8DF7C5E7F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381000"/>
          </a:xfrm>
        </p:spPr>
        <p:txBody>
          <a:bodyPr/>
          <a:lstStyle/>
          <a:p>
            <a:r>
              <a:rPr lang="en-US" sz="2800" dirty="0"/>
              <a:t>26.5p BiSM Array scope change (Full stack flow base)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7BC4EA4-82A9-5D41-B395-DF3496B6CF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0455404"/>
              </p:ext>
            </p:extLst>
          </p:nvPr>
        </p:nvGraphicFramePr>
        <p:xfrm>
          <a:off x="723423" y="554182"/>
          <a:ext cx="10745153" cy="602284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3265848132"/>
                    </a:ext>
                  </a:extLst>
                </a:gridCol>
                <a:gridCol w="2828798">
                  <a:extLst>
                    <a:ext uri="{9D8B030D-6E8A-4147-A177-3AD203B41FA5}">
                      <a16:colId xmlns:a16="http://schemas.microsoft.com/office/drawing/2014/main" val="3485040726"/>
                    </a:ext>
                  </a:extLst>
                </a:gridCol>
                <a:gridCol w="2961577">
                  <a:extLst>
                    <a:ext uri="{9D8B030D-6E8A-4147-A177-3AD203B41FA5}">
                      <a16:colId xmlns:a16="http://schemas.microsoft.com/office/drawing/2014/main" val="3060542418"/>
                    </a:ext>
                  </a:extLst>
                </a:gridCol>
                <a:gridCol w="2821178">
                  <a:extLst>
                    <a:ext uri="{9D8B030D-6E8A-4147-A177-3AD203B41FA5}">
                      <a16:colId xmlns:a16="http://schemas.microsoft.com/office/drawing/2014/main" val="430706137"/>
                    </a:ext>
                  </a:extLst>
                </a:gridCol>
              </a:tblGrid>
              <a:tr h="105508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Array Flow</a:t>
                      </a:r>
                    </a:p>
                  </a:txBody>
                  <a:tcPr marL="36576" marR="36576" marT="9144" marB="9144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Reuse from ATF</a:t>
                      </a:r>
                    </a:p>
                  </a:txBody>
                  <a:tcPr marL="36576" marR="36576" marT="9144" marB="9144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Risk (reuse and interaction)</a:t>
                      </a:r>
                    </a:p>
                  </a:txBody>
                  <a:tcPr marL="36576" marR="36576" marT="9144" marB="9144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Process delta to full stack flow</a:t>
                      </a:r>
                    </a:p>
                  </a:txBody>
                  <a:tcPr marL="36576" marR="36576" marT="9144" marB="9144"/>
                </a:tc>
                <a:extLst>
                  <a:ext uri="{0D108BD9-81ED-4DB2-BD59-A6C34878D82A}">
                    <a16:rowId xmlns:a16="http://schemas.microsoft.com/office/drawing/2014/main" val="388373653"/>
                  </a:ext>
                </a:extLst>
              </a:tr>
              <a:tr h="1055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stack deposition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5340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 SD, no PM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medium (target manufacture)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New SD, No PM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9144" marB="9144" anchor="b"/>
                </a:tc>
                <a:extLst>
                  <a:ext uri="{0D108BD9-81ED-4DB2-BD59-A6C34878D82A}">
                    <a16:rowId xmlns:a16="http://schemas.microsoft.com/office/drawing/2014/main" val="3857379577"/>
                  </a:ext>
                </a:extLst>
              </a:tr>
              <a:tr h="1055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5340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TBD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medium, higher if changed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TBD, lower than full stack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9144" marB="9144" anchor="b"/>
                </a:tc>
                <a:extLst>
                  <a:ext uri="{0D108BD9-81ED-4DB2-BD59-A6C34878D82A}">
                    <a16:rowId xmlns:a16="http://schemas.microsoft.com/office/drawing/2014/main" val="4159842567"/>
                  </a:ext>
                </a:extLst>
              </a:tr>
              <a:tr h="1055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pitch reduction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5340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yes, with centering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med, CDU spec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equal of lower scope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9144" marB="9144" anchor="b"/>
                </a:tc>
                <a:extLst>
                  <a:ext uri="{0D108BD9-81ED-4DB2-BD59-A6C34878D82A}">
                    <a16:rowId xmlns:a16="http://schemas.microsoft.com/office/drawing/2014/main" val="173545035"/>
                  </a:ext>
                </a:extLst>
              </a:tr>
              <a:tr h="1055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FP etch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5340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is not used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Removed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9144" marB="9144" anchor="b"/>
                </a:tc>
                <a:extLst>
                  <a:ext uri="{0D108BD9-81ED-4DB2-BD59-A6C34878D82A}">
                    <a16:rowId xmlns:a16="http://schemas.microsoft.com/office/drawing/2014/main" val="3477908764"/>
                  </a:ext>
                </a:extLst>
              </a:tr>
              <a:tr h="1055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FP clean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5340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is not used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Removed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9144" marB="9144" anchor="b"/>
                </a:tc>
                <a:extLst>
                  <a:ext uri="{0D108BD9-81ED-4DB2-BD59-A6C34878D82A}">
                    <a16:rowId xmlns:a16="http://schemas.microsoft.com/office/drawing/2014/main" val="207218921"/>
                  </a:ext>
                </a:extLst>
              </a:tr>
              <a:tr h="1055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5340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is not used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Removed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9144" marB="9144" anchor="b"/>
                </a:tc>
                <a:extLst>
                  <a:ext uri="{0D108BD9-81ED-4DB2-BD59-A6C34878D82A}">
                    <a16:rowId xmlns:a16="http://schemas.microsoft.com/office/drawing/2014/main" val="1621092712"/>
                  </a:ext>
                </a:extLst>
              </a:tr>
              <a:tr h="1055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LP etch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5340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no, stack, decreased space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med/high - profile, composition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New SD etch development required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9144" marB="9144" anchor="b"/>
                </a:tc>
                <a:extLst>
                  <a:ext uri="{0D108BD9-81ED-4DB2-BD59-A6C34878D82A}">
                    <a16:rowId xmlns:a16="http://schemas.microsoft.com/office/drawing/2014/main" val="203552651"/>
                  </a:ext>
                </a:extLst>
              </a:tr>
              <a:tr h="1055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LP clean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5340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TBD, expect change, dry?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med/high, profile, composition, defects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New clean may be required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9144" marB="9144" anchor="b"/>
                </a:tc>
                <a:extLst>
                  <a:ext uri="{0D108BD9-81ED-4DB2-BD59-A6C34878D82A}">
                    <a16:rowId xmlns:a16="http://schemas.microsoft.com/office/drawing/2014/main" val="4026540069"/>
                  </a:ext>
                </a:extLst>
              </a:tr>
              <a:tr h="1055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seal deposition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5340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(step coverage)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high, but less than SLC (no PM)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New, but lower scope than full stack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9144" marB="9144" anchor="b"/>
                </a:tc>
                <a:extLst>
                  <a:ext uri="{0D108BD9-81ED-4DB2-BD59-A6C34878D82A}">
                    <a16:rowId xmlns:a16="http://schemas.microsoft.com/office/drawing/2014/main" val="1099035179"/>
                  </a:ext>
                </a:extLst>
              </a:tr>
              <a:tr h="1055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gap fill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5340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TBD fill capability, centering thickness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med/low, gap fill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lower scope than full stack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9144" marB="9144" anchor="b"/>
                </a:tc>
                <a:extLst>
                  <a:ext uri="{0D108BD9-81ED-4DB2-BD59-A6C34878D82A}">
                    <a16:rowId xmlns:a16="http://schemas.microsoft.com/office/drawing/2014/main" val="3557137893"/>
                  </a:ext>
                </a:extLst>
              </a:tr>
              <a:tr h="1055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CMPs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5340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TBD, centering, HM impact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med/low (high if HM change)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TBD (HM), lower scope than full stack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9144" marB="9144" anchor="b"/>
                </a:tc>
                <a:extLst>
                  <a:ext uri="{0D108BD9-81ED-4DB2-BD59-A6C34878D82A}">
                    <a16:rowId xmlns:a16="http://schemas.microsoft.com/office/drawing/2014/main" val="2227578238"/>
                  </a:ext>
                </a:extLst>
              </a:tr>
              <a:tr h="1055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chop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5340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no, centering, chemistry?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med/low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New, low scope change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9144" marB="9144" anchor="b"/>
                </a:tc>
                <a:extLst>
                  <a:ext uri="{0D108BD9-81ED-4DB2-BD59-A6C34878D82A}">
                    <a16:rowId xmlns:a16="http://schemas.microsoft.com/office/drawing/2014/main" val="729892135"/>
                  </a:ext>
                </a:extLst>
              </a:tr>
              <a:tr h="1055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5340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no, more shrink, thinner ILD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med/high (shrink)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New, lower scope than full stack (AR)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9144" marB="9144" anchor="b"/>
                </a:tc>
                <a:extLst>
                  <a:ext uri="{0D108BD9-81ED-4DB2-BD59-A6C34878D82A}">
                    <a16:rowId xmlns:a16="http://schemas.microsoft.com/office/drawing/2014/main" val="3375618357"/>
                  </a:ext>
                </a:extLst>
              </a:tr>
              <a:tr h="1055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2nd cut W dep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5340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TBD (reduce, current delivery)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low+, meet Rs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new if thinner W deployed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9144" marB="9144" anchor="b"/>
                </a:tc>
                <a:extLst>
                  <a:ext uri="{0D108BD9-81ED-4DB2-BD59-A6C34878D82A}">
                    <a16:rowId xmlns:a16="http://schemas.microsoft.com/office/drawing/2014/main" val="638822073"/>
                  </a:ext>
                </a:extLst>
              </a:tr>
              <a:tr h="1055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2nd cut HM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5340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TBD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medium, higher if film changed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TBD, lower scope than full stack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9144" marB="9144" anchor="b"/>
                </a:tc>
                <a:extLst>
                  <a:ext uri="{0D108BD9-81ED-4DB2-BD59-A6C34878D82A}">
                    <a16:rowId xmlns:a16="http://schemas.microsoft.com/office/drawing/2014/main" val="2976540036"/>
                  </a:ext>
                </a:extLst>
              </a:tr>
              <a:tr h="1055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FP etch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5340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 - not used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 - not used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Removed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9144" marB="9144" anchor="b"/>
                </a:tc>
                <a:extLst>
                  <a:ext uri="{0D108BD9-81ED-4DB2-BD59-A6C34878D82A}">
                    <a16:rowId xmlns:a16="http://schemas.microsoft.com/office/drawing/2014/main" val="925022943"/>
                  </a:ext>
                </a:extLst>
              </a:tr>
              <a:tr h="1055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FP clean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5340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 - not used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 - not used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Removed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9144" marB="9144" anchor="b"/>
                </a:tc>
                <a:extLst>
                  <a:ext uri="{0D108BD9-81ED-4DB2-BD59-A6C34878D82A}">
                    <a16:rowId xmlns:a16="http://schemas.microsoft.com/office/drawing/2014/main" val="2300884223"/>
                  </a:ext>
                </a:extLst>
              </a:tr>
              <a:tr h="1055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5340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 - not used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 - not used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Removed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9144" marB="9144" anchor="b"/>
                </a:tc>
                <a:extLst>
                  <a:ext uri="{0D108BD9-81ED-4DB2-BD59-A6C34878D82A}">
                    <a16:rowId xmlns:a16="http://schemas.microsoft.com/office/drawing/2014/main" val="2401421531"/>
                  </a:ext>
                </a:extLst>
              </a:tr>
              <a:tr h="1055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LP etch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5340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no, stack, decreased space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med/high - profile, composition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New SD etch development required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9144" marB="9144" anchor="b"/>
                </a:tc>
                <a:extLst>
                  <a:ext uri="{0D108BD9-81ED-4DB2-BD59-A6C34878D82A}">
                    <a16:rowId xmlns:a16="http://schemas.microsoft.com/office/drawing/2014/main" val="1628540779"/>
                  </a:ext>
                </a:extLst>
              </a:tr>
              <a:tr h="1055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LP clean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5340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TBD, expect change, dry?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med/high, profile, composition, defects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New clean may </a:t>
                      </a:r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 required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9144" marB="9144" anchor="b"/>
                </a:tc>
                <a:extLst>
                  <a:ext uri="{0D108BD9-81ED-4DB2-BD59-A6C34878D82A}">
                    <a16:rowId xmlns:a16="http://schemas.microsoft.com/office/drawing/2014/main" val="79173141"/>
                  </a:ext>
                </a:extLst>
              </a:tr>
              <a:tr h="1055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seal deposition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5340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(step coverage)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high, but less than SLC (no PM)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New, but lower scope than full stack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9144" marB="9144" anchor="b"/>
                </a:tc>
                <a:extLst>
                  <a:ext uri="{0D108BD9-81ED-4DB2-BD59-A6C34878D82A}">
                    <a16:rowId xmlns:a16="http://schemas.microsoft.com/office/drawing/2014/main" val="1615405701"/>
                  </a:ext>
                </a:extLst>
              </a:tr>
              <a:tr h="1055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gap fill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5340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TBD fill capability, centering thickness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med/low, gap fill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lower scope than full stack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9144" marB="9144" anchor="b"/>
                </a:tc>
                <a:extLst>
                  <a:ext uri="{0D108BD9-81ED-4DB2-BD59-A6C34878D82A}">
                    <a16:rowId xmlns:a16="http://schemas.microsoft.com/office/drawing/2014/main" val="746839179"/>
                  </a:ext>
                </a:extLst>
              </a:tr>
              <a:tr h="1055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CMPs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5340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TBD, centering, HM impact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med/low (high if HM change)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TBD (HM), lower scope than full stack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9144" marB="9144" anchor="b"/>
                </a:tc>
                <a:extLst>
                  <a:ext uri="{0D108BD9-81ED-4DB2-BD59-A6C34878D82A}">
                    <a16:rowId xmlns:a16="http://schemas.microsoft.com/office/drawing/2014/main" val="1926360882"/>
                  </a:ext>
                </a:extLst>
              </a:tr>
              <a:tr h="1055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chop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5340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no, centering, chemistry?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med/low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New, low scope change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9144" marB="9144" anchor="b"/>
                </a:tc>
                <a:extLst>
                  <a:ext uri="{0D108BD9-81ED-4DB2-BD59-A6C34878D82A}">
                    <a16:rowId xmlns:a16="http://schemas.microsoft.com/office/drawing/2014/main" val="2830499003"/>
                  </a:ext>
                </a:extLst>
              </a:tr>
              <a:tr h="1055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5340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centering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med/low</a:t>
                      </a:r>
                    </a:p>
                  </a:txBody>
                  <a:tcPr marL="36576" marR="36576" marT="9144" marB="9144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Centering, similar scope to full stack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9144" marB="9144" anchor="b"/>
                </a:tc>
                <a:extLst>
                  <a:ext uri="{0D108BD9-81ED-4DB2-BD59-A6C34878D82A}">
                    <a16:rowId xmlns:a16="http://schemas.microsoft.com/office/drawing/2014/main" val="2358888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2409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8372C-D3F0-8645-91EF-F41C0B358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26.5p BiSM CMOS scope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382F2-B686-2846-AA21-A17704442C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Metal?</a:t>
            </a:r>
          </a:p>
        </p:txBody>
      </p:sp>
    </p:spTree>
    <p:extLst>
      <p:ext uri="{BB962C8B-B14F-4D97-AF65-F5344CB8AC3E}">
        <p14:creationId xmlns:p14="http://schemas.microsoft.com/office/powerpoint/2010/main" val="3428700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7ECE0-E443-1149-85D5-B7F7797B6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26.5p BiSM Circuit scope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9D67C-7A1D-D446-961A-4868AB9F2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89935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 Advance Pathfinding" id="{53CE7C69-6139-0948-A6AB-4607575A99AD}" vid="{791383CE-0F90-1B4A-BC7E-FC237DDE09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purl.org/dc/dcmitype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www.w3.org/XML/1998/namespace"/>
    <ds:schemaRef ds:uri="http://schemas.microsoft.com/office/infopath/2007/PartnerControls"/>
    <ds:schemaRef ds:uri="90b7a245-a7c3-4504-88b2-cf85318e6b78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488</TotalTime>
  <Words>1235</Words>
  <Application>Microsoft Office PowerPoint</Application>
  <PresentationFormat>Widescreen</PresentationFormat>
  <Paragraphs>521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blank</vt:lpstr>
      <vt:lpstr>SXP vs. BiSM Performance</vt:lpstr>
      <vt:lpstr>Bandwidth estimate (MW, 1R1W, 2R1W)</vt:lpstr>
      <vt:lpstr>PowerPoint Presentation</vt:lpstr>
      <vt:lpstr>26.5p BiSM Array scope change (Full stack flow base)</vt:lpstr>
      <vt:lpstr>26.5p BiSM CMOS scope change</vt:lpstr>
      <vt:lpstr>26.5p BiSM Circuit scope change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SXP vs. BiSM Performance</dc:title>
  <dc:creator>Kau, Derchang</dc:creator>
  <cp:keywords>CTPClassification=CTP_NT</cp:keywords>
  <cp:lastModifiedBy>Kau, Derchang</cp:lastModifiedBy>
  <cp:revision>57</cp:revision>
  <dcterms:created xsi:type="dcterms:W3CDTF">2020-08-01T18:51:32Z</dcterms:created>
  <dcterms:modified xsi:type="dcterms:W3CDTF">2020-08-11T04:46:49Z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