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65" r:id="rId5"/>
    <p:sldId id="387" r:id="rId6"/>
    <p:sldId id="14239" r:id="rId7"/>
    <p:sldId id="14240" r:id="rId8"/>
    <p:sldId id="262" r:id="rId9"/>
    <p:sldId id="320" r:id="rId10"/>
    <p:sldId id="267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36FF5-1380-9A46-92F4-6467588C1984}" v="4074" dt="2021-01-23T01:34:23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/>
    <p:restoredTop sz="94648"/>
  </p:normalViewPr>
  <p:slideViewPr>
    <p:cSldViewPr snapToGrid="0">
      <p:cViewPr varScale="1">
        <p:scale>
          <a:sx n="112" d="100"/>
          <a:sy n="112" d="100"/>
        </p:scale>
        <p:origin x="1664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3C036FF5-1380-9A46-92F4-6467588C1984}"/>
    <pc:docChg chg="undo redo custSel addSld delSld modSld sldOrd delMainMaster">
      <pc:chgData name="Kau, Derchang" userId="b9148588-e694-4445-9765-2c9aad6149ce" providerId="ADAL" clId="{3C036FF5-1380-9A46-92F4-6467588C1984}" dt="2021-01-23T01:35:47.532" v="9478" actId="3626"/>
      <pc:docMkLst>
        <pc:docMk/>
      </pc:docMkLst>
      <pc:sldChg chg="modSp add del mod">
        <pc:chgData name="Kau, Derchang" userId="b9148588-e694-4445-9765-2c9aad6149ce" providerId="ADAL" clId="{3C036FF5-1380-9A46-92F4-6467588C1984}" dt="2021-01-23T01:12:29.472" v="9244" actId="2696"/>
        <pc:sldMkLst>
          <pc:docMk/>
          <pc:sldMk cId="3634505535" sldId="258"/>
        </pc:sldMkLst>
        <pc:spChg chg="mod">
          <ac:chgData name="Kau, Derchang" userId="b9148588-e694-4445-9765-2c9aad6149ce" providerId="ADAL" clId="{3C036FF5-1380-9A46-92F4-6467588C1984}" dt="2021-01-15T17:37:15.619" v="597" actId="14100"/>
          <ac:spMkLst>
            <pc:docMk/>
            <pc:sldMk cId="3634505535" sldId="258"/>
            <ac:spMk id="2" creationId="{4DEB5FCF-924B-7344-AB14-C3AE7FB8B688}"/>
          </ac:spMkLst>
        </pc:spChg>
        <pc:spChg chg="mod">
          <ac:chgData name="Kau, Derchang" userId="b9148588-e694-4445-9765-2c9aad6149ce" providerId="ADAL" clId="{3C036FF5-1380-9A46-92F4-6467588C1984}" dt="2021-01-19T21:01:47.764" v="3097" actId="20577"/>
          <ac:spMkLst>
            <pc:docMk/>
            <pc:sldMk cId="3634505535" sldId="258"/>
            <ac:spMk id="3" creationId="{E40BF78F-1058-1847-9F55-02ADB27E297A}"/>
          </ac:spMkLst>
        </pc:spChg>
        <pc:graphicFrameChg chg="mod modGraphic">
          <ac:chgData name="Kau, Derchang" userId="b9148588-e694-4445-9765-2c9aad6149ce" providerId="ADAL" clId="{3C036FF5-1380-9A46-92F4-6467588C1984}" dt="2021-01-15T17:38:42.309" v="630" actId="1036"/>
          <ac:graphicFrameMkLst>
            <pc:docMk/>
            <pc:sldMk cId="3634505535" sldId="258"/>
            <ac:graphicFrameMk id="4" creationId="{A7630480-27C2-3A41-80B8-FB7F963AD822}"/>
          </ac:graphicFrameMkLst>
        </pc:graphicFrameChg>
      </pc:sldChg>
      <pc:sldChg chg="modSp mod">
        <pc:chgData name="Kau, Derchang" userId="b9148588-e694-4445-9765-2c9aad6149ce" providerId="ADAL" clId="{3C036FF5-1380-9A46-92F4-6467588C1984}" dt="2021-01-15T16:58:37.342" v="378" actId="572"/>
        <pc:sldMkLst>
          <pc:docMk/>
          <pc:sldMk cId="1826851443" sldId="259"/>
        </pc:sldMkLst>
        <pc:graphicFrameChg chg="mod modGraphic">
          <ac:chgData name="Kau, Derchang" userId="b9148588-e694-4445-9765-2c9aad6149ce" providerId="ADAL" clId="{3C036FF5-1380-9A46-92F4-6467588C1984}" dt="2021-01-15T16:58:37.342" v="378" actId="572"/>
          <ac:graphicFrameMkLst>
            <pc:docMk/>
            <pc:sldMk cId="1826851443" sldId="259"/>
            <ac:graphicFrameMk id="4" creationId="{F15DA91A-7E0D-E649-AE9D-D6EFB5CB7F17}"/>
          </ac:graphicFrameMkLst>
        </pc:graphicFrameChg>
      </pc:sldChg>
      <pc:sldChg chg="modSp mod">
        <pc:chgData name="Kau, Derchang" userId="b9148588-e694-4445-9765-2c9aad6149ce" providerId="ADAL" clId="{3C036FF5-1380-9A46-92F4-6467588C1984}" dt="2021-01-15T07:29:45.034" v="94" actId="20577"/>
        <pc:sldMkLst>
          <pc:docMk/>
          <pc:sldMk cId="1942137770" sldId="260"/>
        </pc:sldMkLst>
        <pc:spChg chg="mod">
          <ac:chgData name="Kau, Derchang" userId="b9148588-e694-4445-9765-2c9aad6149ce" providerId="ADAL" clId="{3C036FF5-1380-9A46-92F4-6467588C1984}" dt="2021-01-15T06:47:44.057" v="56" actId="20577"/>
          <ac:spMkLst>
            <pc:docMk/>
            <pc:sldMk cId="1942137770" sldId="260"/>
            <ac:spMk id="2" creationId="{0759EA40-02F7-EC40-BE3B-1DFA2FD74645}"/>
          </ac:spMkLst>
        </pc:spChg>
        <pc:spChg chg="mod">
          <ac:chgData name="Kau, Derchang" userId="b9148588-e694-4445-9765-2c9aad6149ce" providerId="ADAL" clId="{3C036FF5-1380-9A46-92F4-6467588C1984}" dt="2021-01-15T07:29:45.034" v="94" actId="20577"/>
          <ac:spMkLst>
            <pc:docMk/>
            <pc:sldMk cId="1942137770" sldId="260"/>
            <ac:spMk id="6" creationId="{CDBCF1B8-D81C-2343-83B9-617967589821}"/>
          </ac:spMkLst>
        </pc:spChg>
        <pc:graphicFrameChg chg="mod modGraphic">
          <ac:chgData name="Kau, Derchang" userId="b9148588-e694-4445-9765-2c9aad6149ce" providerId="ADAL" clId="{3C036FF5-1380-9A46-92F4-6467588C1984}" dt="2021-01-15T07:29:26.281" v="91" actId="207"/>
          <ac:graphicFrameMkLst>
            <pc:docMk/>
            <pc:sldMk cId="1942137770" sldId="260"/>
            <ac:graphicFrameMk id="4" creationId="{D60DCD16-4B73-154B-AA41-17DCF7C40707}"/>
          </ac:graphicFrameMkLst>
        </pc:graphicFrameChg>
      </pc:sldChg>
      <pc:sldChg chg="addSp delSp modSp new del mod ord">
        <pc:chgData name="Kau, Derchang" userId="b9148588-e694-4445-9765-2c9aad6149ce" providerId="ADAL" clId="{3C036FF5-1380-9A46-92F4-6467588C1984}" dt="2021-01-22T18:33:15.492" v="6933" actId="2696"/>
        <pc:sldMkLst>
          <pc:docMk/>
          <pc:sldMk cId="2595576514" sldId="261"/>
        </pc:sldMkLst>
        <pc:spChg chg="mod">
          <ac:chgData name="Kau, Derchang" userId="b9148588-e694-4445-9765-2c9aad6149ce" providerId="ADAL" clId="{3C036FF5-1380-9A46-92F4-6467588C1984}" dt="2021-01-21T02:37:43.260" v="4042" actId="14100"/>
          <ac:spMkLst>
            <pc:docMk/>
            <pc:sldMk cId="2595576514" sldId="261"/>
            <ac:spMk id="2" creationId="{0BE0AD49-EBFF-814B-894B-AA9E5AA72CF4}"/>
          </ac:spMkLst>
        </pc:spChg>
        <pc:spChg chg="mod">
          <ac:chgData name="Kau, Derchang" userId="b9148588-e694-4445-9765-2c9aad6149ce" providerId="ADAL" clId="{3C036FF5-1380-9A46-92F4-6467588C1984}" dt="2021-01-22T17:15:16.281" v="4920" actId="113"/>
          <ac:spMkLst>
            <pc:docMk/>
            <pc:sldMk cId="2595576514" sldId="261"/>
            <ac:spMk id="3" creationId="{C6E9203F-1F50-6C4B-BA37-21285735954F}"/>
          </ac:spMkLst>
        </pc:spChg>
        <pc:graphicFrameChg chg="add del mod modGraphic">
          <ac:chgData name="Kau, Derchang" userId="b9148588-e694-4445-9765-2c9aad6149ce" providerId="ADAL" clId="{3C036FF5-1380-9A46-92F4-6467588C1984}" dt="2021-01-21T02:34:21.128" v="3880" actId="478"/>
          <ac:graphicFrameMkLst>
            <pc:docMk/>
            <pc:sldMk cId="2595576514" sldId="261"/>
            <ac:graphicFrameMk id="4" creationId="{B1FE692D-28AA-034E-BA72-1FD96E664949}"/>
          </ac:graphicFrameMkLst>
        </pc:graphicFrameChg>
      </pc:sldChg>
      <pc:sldChg chg="modSp new mod">
        <pc:chgData name="Kau, Derchang" userId="b9148588-e694-4445-9765-2c9aad6149ce" providerId="ADAL" clId="{3C036FF5-1380-9A46-92F4-6467588C1984}" dt="2021-01-19T19:30:18.290" v="2776" actId="20577"/>
        <pc:sldMkLst>
          <pc:docMk/>
          <pc:sldMk cId="1300931812" sldId="262"/>
        </pc:sldMkLst>
        <pc:spChg chg="mod">
          <ac:chgData name="Kau, Derchang" userId="b9148588-e694-4445-9765-2c9aad6149ce" providerId="ADAL" clId="{3C036FF5-1380-9A46-92F4-6467588C1984}" dt="2021-01-19T19:30:18.290" v="2776" actId="20577"/>
          <ac:spMkLst>
            <pc:docMk/>
            <pc:sldMk cId="1300931812" sldId="262"/>
            <ac:spMk id="2" creationId="{D7CAE273-346C-F143-9EA1-77F40EF3A28C}"/>
          </ac:spMkLst>
        </pc:spChg>
      </pc:sldChg>
      <pc:sldChg chg="modSp new del mod">
        <pc:chgData name="Kau, Derchang" userId="b9148588-e694-4445-9765-2c9aad6149ce" providerId="ADAL" clId="{3C036FF5-1380-9A46-92F4-6467588C1984}" dt="2021-01-22T22:47:27.051" v="8147" actId="2696"/>
        <pc:sldMkLst>
          <pc:docMk/>
          <pc:sldMk cId="3160931348" sldId="263"/>
        </pc:sldMkLst>
        <pc:spChg chg="mod">
          <ac:chgData name="Kau, Derchang" userId="b9148588-e694-4445-9765-2c9aad6149ce" providerId="ADAL" clId="{3C036FF5-1380-9A46-92F4-6467588C1984}" dt="2021-01-22T18:27:59.311" v="6835" actId="404"/>
          <ac:spMkLst>
            <pc:docMk/>
            <pc:sldMk cId="3160931348" sldId="263"/>
            <ac:spMk id="2" creationId="{82C41C05-9059-4047-903A-B7BFF3BFDBDD}"/>
          </ac:spMkLst>
        </pc:spChg>
        <pc:spChg chg="mod">
          <ac:chgData name="Kau, Derchang" userId="b9148588-e694-4445-9765-2c9aad6149ce" providerId="ADAL" clId="{3C036FF5-1380-9A46-92F4-6467588C1984}" dt="2021-01-22T18:42:01.551" v="6941" actId="20577"/>
          <ac:spMkLst>
            <pc:docMk/>
            <pc:sldMk cId="3160931348" sldId="263"/>
            <ac:spMk id="3" creationId="{E2B728C6-2973-244D-9A56-C8500F6BD3AA}"/>
          </ac:spMkLst>
        </pc:spChg>
      </pc:sldChg>
      <pc:sldChg chg="modSp add del mod">
        <pc:chgData name="Kau, Derchang" userId="b9148588-e694-4445-9765-2c9aad6149ce" providerId="ADAL" clId="{3C036FF5-1380-9A46-92F4-6467588C1984}" dt="2021-01-22T23:16:14.544" v="8190" actId="2696"/>
        <pc:sldMkLst>
          <pc:docMk/>
          <pc:sldMk cId="1953774800" sldId="264"/>
        </pc:sldMkLst>
        <pc:graphicFrameChg chg="modGraphic">
          <ac:chgData name="Kau, Derchang" userId="b9148588-e694-4445-9765-2c9aad6149ce" providerId="ADAL" clId="{3C036FF5-1380-9A46-92F4-6467588C1984}" dt="2021-01-22T16:45:18.026" v="4154" actId="20577"/>
          <ac:graphicFrameMkLst>
            <pc:docMk/>
            <pc:sldMk cId="1953774800" sldId="264"/>
            <ac:graphicFrameMk id="4" creationId="{F15DA91A-7E0D-E649-AE9D-D6EFB5CB7F17}"/>
          </ac:graphicFrameMkLst>
        </pc:graphicFrameChg>
      </pc:sldChg>
      <pc:sldChg chg="addSp modSp add mod chgLayout">
        <pc:chgData name="Kau, Derchang" userId="b9148588-e694-4445-9765-2c9aad6149ce" providerId="ADAL" clId="{3C036FF5-1380-9A46-92F4-6467588C1984}" dt="2021-01-23T01:35:47.532" v="9478" actId="3626"/>
        <pc:sldMkLst>
          <pc:docMk/>
          <pc:sldMk cId="3132151227" sldId="265"/>
        </pc:sldMkLst>
        <pc:spChg chg="mod ord">
          <ac:chgData name="Kau, Derchang" userId="b9148588-e694-4445-9765-2c9aad6149ce" providerId="ADAL" clId="{3C036FF5-1380-9A46-92F4-6467588C1984}" dt="2021-01-22T22:47:07.872" v="8146" actId="700"/>
          <ac:spMkLst>
            <pc:docMk/>
            <pc:sldMk cId="3132151227" sldId="265"/>
            <ac:spMk id="2" creationId="{82C41C05-9059-4047-903A-B7BFF3BFDBDD}"/>
          </ac:spMkLst>
        </pc:spChg>
        <pc:spChg chg="mod ord">
          <ac:chgData name="Kau, Derchang" userId="b9148588-e694-4445-9765-2c9aad6149ce" providerId="ADAL" clId="{3C036FF5-1380-9A46-92F4-6467588C1984}" dt="2021-01-23T01:35:47.532" v="9478" actId="3626"/>
          <ac:spMkLst>
            <pc:docMk/>
            <pc:sldMk cId="3132151227" sldId="265"/>
            <ac:spMk id="3" creationId="{E2B728C6-2973-244D-9A56-C8500F6BD3AA}"/>
          </ac:spMkLst>
        </pc:spChg>
        <pc:spChg chg="add mod">
          <ac:chgData name="Kau, Derchang" userId="b9148588-e694-4445-9765-2c9aad6149ce" providerId="ADAL" clId="{3C036FF5-1380-9A46-92F4-6467588C1984}" dt="2021-01-23T01:13:45.933" v="9245"/>
          <ac:spMkLst>
            <pc:docMk/>
            <pc:sldMk cId="3132151227" sldId="265"/>
            <ac:spMk id="4" creationId="{A7EE3D70-1657-0645-A358-7CCC0F58B025}"/>
          </ac:spMkLst>
        </pc:spChg>
      </pc:sldChg>
      <pc:sldChg chg="addSp modSp add mod ord chgLayout">
        <pc:chgData name="Kau, Derchang" userId="b9148588-e694-4445-9765-2c9aad6149ce" providerId="ADAL" clId="{3C036FF5-1380-9A46-92F4-6467588C1984}" dt="2021-01-23T01:12:05.904" v="9241" actId="20578"/>
        <pc:sldMkLst>
          <pc:docMk/>
          <pc:sldMk cId="4010635280" sldId="267"/>
        </pc:sldMkLst>
        <pc:spChg chg="mod ord">
          <ac:chgData name="Kau, Derchang" userId="b9148588-e694-4445-9765-2c9aad6149ce" providerId="ADAL" clId="{3C036FF5-1380-9A46-92F4-6467588C1984}" dt="2021-01-22T23:27:45.648" v="8444" actId="20577"/>
          <ac:spMkLst>
            <pc:docMk/>
            <pc:sldMk cId="4010635280" sldId="267"/>
            <ac:spMk id="2" creationId="{BA827819-FC83-4155-B1AC-0A769800ED9C}"/>
          </ac:spMkLst>
        </pc:spChg>
        <pc:spChg chg="mod ord">
          <ac:chgData name="Kau, Derchang" userId="b9148588-e694-4445-9765-2c9aad6149ce" providerId="ADAL" clId="{3C036FF5-1380-9A46-92F4-6467588C1984}" dt="2021-01-22T23:28:13.035" v="8461" actId="27636"/>
          <ac:spMkLst>
            <pc:docMk/>
            <pc:sldMk cId="4010635280" sldId="267"/>
            <ac:spMk id="4" creationId="{9321FC0F-A510-4C51-93A7-F965C7213790}"/>
          </ac:spMkLst>
        </pc:spChg>
        <pc:spChg chg="mod">
          <ac:chgData name="Kau, Derchang" userId="b9148588-e694-4445-9765-2c9aad6149ce" providerId="ADAL" clId="{3C036FF5-1380-9A46-92F4-6467588C1984}" dt="2021-01-22T23:28:26.496" v="8481" actId="1035"/>
          <ac:spMkLst>
            <pc:docMk/>
            <pc:sldMk cId="4010635280" sldId="267"/>
            <ac:spMk id="5" creationId="{1B4A3081-F625-4855-B881-5EFB5CA6A8E5}"/>
          </ac:spMkLst>
        </pc:spChg>
        <pc:spChg chg="mod">
          <ac:chgData name="Kau, Derchang" userId="b9148588-e694-4445-9765-2c9aad6149ce" providerId="ADAL" clId="{3C036FF5-1380-9A46-92F4-6467588C1984}" dt="2021-01-22T23:28:30.301" v="8482" actId="1076"/>
          <ac:spMkLst>
            <pc:docMk/>
            <pc:sldMk cId="4010635280" sldId="267"/>
            <ac:spMk id="6" creationId="{E1B56E1D-F2A9-42D7-A6F8-886F186C956A}"/>
          </ac:spMkLst>
        </pc:spChg>
        <pc:spChg chg="add mod">
          <ac:chgData name="Kau, Derchang" userId="b9148588-e694-4445-9765-2c9aad6149ce" providerId="ADAL" clId="{3C036FF5-1380-9A46-92F4-6467588C1984}" dt="2021-01-22T23:28:48.953" v="8484"/>
          <ac:spMkLst>
            <pc:docMk/>
            <pc:sldMk cId="4010635280" sldId="267"/>
            <ac:spMk id="7" creationId="{D8104F7C-60DF-FC4D-B1FB-B4F39C1BDC88}"/>
          </ac:spMkLst>
        </pc:spChg>
        <pc:picChg chg="mod">
          <ac:chgData name="Kau, Derchang" userId="b9148588-e694-4445-9765-2c9aad6149ce" providerId="ADAL" clId="{3C036FF5-1380-9A46-92F4-6467588C1984}" dt="2021-01-22T23:28:19.500" v="8462" actId="1076"/>
          <ac:picMkLst>
            <pc:docMk/>
            <pc:sldMk cId="4010635280" sldId="267"/>
            <ac:picMk id="3" creationId="{5EB9100F-2F26-44CF-AB6C-65616F622C48}"/>
          </ac:picMkLst>
        </pc:picChg>
      </pc:sldChg>
      <pc:sldChg chg="addSp delSp modSp add mod ord">
        <pc:chgData name="Kau, Derchang" userId="b9148588-e694-4445-9765-2c9aad6149ce" providerId="ADAL" clId="{3C036FF5-1380-9A46-92F4-6467588C1984}" dt="2021-01-23T00:07:11.088" v="8575" actId="20578"/>
        <pc:sldMkLst>
          <pc:docMk/>
          <pc:sldMk cId="1763190583" sldId="320"/>
        </pc:sldMkLst>
        <pc:spChg chg="mod">
          <ac:chgData name="Kau, Derchang" userId="b9148588-e694-4445-9765-2c9aad6149ce" providerId="ADAL" clId="{3C036FF5-1380-9A46-92F4-6467588C1984}" dt="2021-01-22T23:17:17.655" v="8205" actId="14100"/>
          <ac:spMkLst>
            <pc:docMk/>
            <pc:sldMk cId="1763190583" sldId="320"/>
            <ac:spMk id="2" creationId="{CFB0602B-A116-4566-B715-083F6394B823}"/>
          </ac:spMkLst>
        </pc:spChg>
        <pc:spChg chg="add del">
          <ac:chgData name="Kau, Derchang" userId="b9148588-e694-4445-9765-2c9aad6149ce" providerId="ADAL" clId="{3C036FF5-1380-9A46-92F4-6467588C1984}" dt="2021-01-22T23:19:20.370" v="8208" actId="11529"/>
          <ac:spMkLst>
            <pc:docMk/>
            <pc:sldMk cId="1763190583" sldId="320"/>
            <ac:spMk id="3" creationId="{B3DA155E-E5F5-8C4D-8BAA-AB79DCA63DF7}"/>
          </ac:spMkLst>
        </pc:spChg>
        <pc:spChg chg="mod">
          <ac:chgData name="Kau, Derchang" userId="b9148588-e694-4445-9765-2c9aad6149ce" providerId="ADAL" clId="{3C036FF5-1380-9A46-92F4-6467588C1984}" dt="2021-01-22T23:17:04.111" v="8202" actId="20577"/>
          <ac:spMkLst>
            <pc:docMk/>
            <pc:sldMk cId="1763190583" sldId="320"/>
            <ac:spMk id="4" creationId="{01E92EF1-ADF9-420E-9AD1-5701856B68F3}"/>
          </ac:spMkLst>
        </pc:spChg>
        <pc:spChg chg="add mod">
          <ac:chgData name="Kau, Derchang" userId="b9148588-e694-4445-9765-2c9aad6149ce" providerId="ADAL" clId="{3C036FF5-1380-9A46-92F4-6467588C1984}" dt="2021-01-22T23:20:05.697" v="8210"/>
          <ac:spMkLst>
            <pc:docMk/>
            <pc:sldMk cId="1763190583" sldId="320"/>
            <ac:spMk id="5" creationId="{AB65DC16-E318-404C-9913-3DB542A8CA39}"/>
          </ac:spMkLst>
        </pc:spChg>
        <pc:graphicFrameChg chg="mod modGraphic">
          <ac:chgData name="Kau, Derchang" userId="b9148588-e694-4445-9765-2c9aad6149ce" providerId="ADAL" clId="{3C036FF5-1380-9A46-92F4-6467588C1984}" dt="2021-01-22T23:17:20.816" v="8206" actId="1076"/>
          <ac:graphicFrameMkLst>
            <pc:docMk/>
            <pc:sldMk cId="1763190583" sldId="320"/>
            <ac:graphicFrameMk id="6" creationId="{DA46C021-D55C-487E-8FAD-F822848A2FDC}"/>
          </ac:graphicFrameMkLst>
        </pc:graphicFrameChg>
      </pc:sldChg>
      <pc:sldChg chg="addSp delSp modSp add mod modClrScheme chgLayout">
        <pc:chgData name="Kau, Derchang" userId="b9148588-e694-4445-9765-2c9aad6149ce" providerId="ADAL" clId="{3C036FF5-1380-9A46-92F4-6467588C1984}" dt="2021-01-23T01:11:47.306" v="9239" actId="14100"/>
        <pc:sldMkLst>
          <pc:docMk/>
          <pc:sldMk cId="121516959" sldId="387"/>
        </pc:sldMkLst>
        <pc:spChg chg="add del mod ord">
          <ac:chgData name="Kau, Derchang" userId="b9148588-e694-4445-9765-2c9aad6149ce" providerId="ADAL" clId="{3C036FF5-1380-9A46-92F4-6467588C1984}" dt="2021-01-23T01:08:48.466" v="9192" actId="700"/>
          <ac:spMkLst>
            <pc:docMk/>
            <pc:sldMk cId="121516959" sldId="387"/>
            <ac:spMk id="2" creationId="{DD3A16FC-15B0-3840-9140-046CDFC4B1DB}"/>
          </ac:spMkLst>
        </pc:spChg>
        <pc:spChg chg="add mod">
          <ac:chgData name="Kau, Derchang" userId="b9148588-e694-4445-9765-2c9aad6149ce" providerId="ADAL" clId="{3C036FF5-1380-9A46-92F4-6467588C1984}" dt="2021-01-23T01:10:28.361" v="9226" actId="1076"/>
          <ac:spMkLst>
            <pc:docMk/>
            <pc:sldMk cId="121516959" sldId="387"/>
            <ac:spMk id="3" creationId="{C652CAB7-BB4E-4248-A6B9-A0DC6A0331FE}"/>
          </ac:spMkLst>
        </pc:spChg>
        <pc:spChg chg="add del">
          <ac:chgData name="Kau, Derchang" userId="b9148588-e694-4445-9765-2c9aad6149ce" providerId="ADAL" clId="{3C036FF5-1380-9A46-92F4-6467588C1984}" dt="2021-01-23T01:10:10.945" v="9203" actId="478"/>
          <ac:spMkLst>
            <pc:docMk/>
            <pc:sldMk cId="121516959" sldId="387"/>
            <ac:spMk id="4" creationId="{349BCEE9-15A9-5445-AFA4-C7CE1C4C8B8B}"/>
          </ac:spMkLst>
        </pc:spChg>
        <pc:spChg chg="add del mod">
          <ac:chgData name="Kau, Derchang" userId="b9148588-e694-4445-9765-2c9aad6149ce" providerId="ADAL" clId="{3C036FF5-1380-9A46-92F4-6467588C1984}" dt="2021-01-23T01:10:37.683" v="9229"/>
          <ac:spMkLst>
            <pc:docMk/>
            <pc:sldMk cId="121516959" sldId="387"/>
            <ac:spMk id="5" creationId="{3FF6FF74-2145-C24F-B9D7-9311D2D756C8}"/>
          </ac:spMkLst>
        </pc:spChg>
        <pc:spChg chg="mod ord">
          <ac:chgData name="Kau, Derchang" userId="b9148588-e694-4445-9765-2c9aad6149ce" providerId="ADAL" clId="{3C036FF5-1380-9A46-92F4-6467588C1984}" dt="2021-01-23T01:11:47.306" v="9239" actId="14100"/>
          <ac:spMkLst>
            <pc:docMk/>
            <pc:sldMk cId="121516959" sldId="387"/>
            <ac:spMk id="7" creationId="{BBB99586-7797-458B-985D-B7C876CB0DBE}"/>
          </ac:spMkLst>
        </pc:spChg>
        <pc:spChg chg="mod">
          <ac:chgData name="Kau, Derchang" userId="b9148588-e694-4445-9765-2c9aad6149ce" providerId="ADAL" clId="{3C036FF5-1380-9A46-92F4-6467588C1984}" dt="2021-01-23T01:10:28.361" v="9226" actId="1076"/>
          <ac:spMkLst>
            <pc:docMk/>
            <pc:sldMk cId="121516959" sldId="387"/>
            <ac:spMk id="12" creationId="{4F197BF3-E014-45D0-9D65-402C7335CD8C}"/>
          </ac:spMkLst>
        </pc:spChg>
        <pc:spChg chg="mod">
          <ac:chgData name="Kau, Derchang" userId="b9148588-e694-4445-9765-2c9aad6149ce" providerId="ADAL" clId="{3C036FF5-1380-9A46-92F4-6467588C1984}" dt="2021-01-23T01:10:28.361" v="9226" actId="1076"/>
          <ac:spMkLst>
            <pc:docMk/>
            <pc:sldMk cId="121516959" sldId="387"/>
            <ac:spMk id="15" creationId="{0391BBC3-179C-46EE-95DA-A7DD36C01707}"/>
          </ac:spMkLst>
        </pc:spChg>
        <pc:spChg chg="mod">
          <ac:chgData name="Kau, Derchang" userId="b9148588-e694-4445-9765-2c9aad6149ce" providerId="ADAL" clId="{3C036FF5-1380-9A46-92F4-6467588C1984}" dt="2021-01-23T01:10:28.361" v="9226" actId="1076"/>
          <ac:spMkLst>
            <pc:docMk/>
            <pc:sldMk cId="121516959" sldId="387"/>
            <ac:spMk id="16" creationId="{254EC30F-9F2C-4034-B687-89DD03C20656}"/>
          </ac:spMkLst>
        </pc:spChg>
        <pc:spChg chg="mod">
          <ac:chgData name="Kau, Derchang" userId="b9148588-e694-4445-9765-2c9aad6149ce" providerId="ADAL" clId="{3C036FF5-1380-9A46-92F4-6467588C1984}" dt="2021-01-23T01:11:36.886" v="9238" actId="113"/>
          <ac:spMkLst>
            <pc:docMk/>
            <pc:sldMk cId="121516959" sldId="387"/>
            <ac:spMk id="18" creationId="{69C5E0CE-895E-4835-AC03-161EB27DA7BC}"/>
          </ac:spMkLst>
        </pc:spChg>
        <pc:spChg chg="mod">
          <ac:chgData name="Kau, Derchang" userId="b9148588-e694-4445-9765-2c9aad6149ce" providerId="ADAL" clId="{3C036FF5-1380-9A46-92F4-6467588C1984}" dt="2021-01-23T01:10:28.361" v="9226" actId="1076"/>
          <ac:spMkLst>
            <pc:docMk/>
            <pc:sldMk cId="121516959" sldId="387"/>
            <ac:spMk id="19" creationId="{DF2F53CB-0DF3-4F0B-8411-20B7A2A22B34}"/>
          </ac:spMkLst>
        </pc:spChg>
        <pc:spChg chg="mod">
          <ac:chgData name="Kau, Derchang" userId="b9148588-e694-4445-9765-2c9aad6149ce" providerId="ADAL" clId="{3C036FF5-1380-9A46-92F4-6467588C1984}" dt="2021-01-23T01:11:14.155" v="9236" actId="1076"/>
          <ac:spMkLst>
            <pc:docMk/>
            <pc:sldMk cId="121516959" sldId="387"/>
            <ac:spMk id="48" creationId="{8C2B20F4-0DD0-44CE-BA09-FA3F1A0F3AFB}"/>
          </ac:spMkLst>
        </pc:spChg>
        <pc:spChg chg="mod">
          <ac:chgData name="Kau, Derchang" userId="b9148588-e694-4445-9765-2c9aad6149ce" providerId="ADAL" clId="{3C036FF5-1380-9A46-92F4-6467588C1984}" dt="2021-01-23T01:11:08.125" v="9235" actId="1076"/>
          <ac:spMkLst>
            <pc:docMk/>
            <pc:sldMk cId="121516959" sldId="387"/>
            <ac:spMk id="50" creationId="{C03EA28A-094E-46DC-8925-9A1626344FC9}"/>
          </ac:spMkLst>
        </pc:spChg>
        <pc:picChg chg="mod">
          <ac:chgData name="Kau, Derchang" userId="b9148588-e694-4445-9765-2c9aad6149ce" providerId="ADAL" clId="{3C036FF5-1380-9A46-92F4-6467588C1984}" dt="2021-01-23T01:10:28.361" v="9226" actId="1076"/>
          <ac:picMkLst>
            <pc:docMk/>
            <pc:sldMk cId="121516959" sldId="387"/>
            <ac:picMk id="10" creationId="{0D413B49-0061-4BBE-9315-D9DFF3761079}"/>
          </ac:picMkLst>
        </pc:picChg>
        <pc:picChg chg="mod">
          <ac:chgData name="Kau, Derchang" userId="b9148588-e694-4445-9765-2c9aad6149ce" providerId="ADAL" clId="{3C036FF5-1380-9A46-92F4-6467588C1984}" dt="2021-01-23T01:10:28.361" v="9226" actId="1076"/>
          <ac:picMkLst>
            <pc:docMk/>
            <pc:sldMk cId="121516959" sldId="387"/>
            <ac:picMk id="11" creationId="{B86D09AE-B537-4518-B555-F4E7FA8098E5}"/>
          </ac:picMkLst>
        </pc:picChg>
      </pc:sldChg>
      <pc:sldChg chg="addSp modSp add del mod ord">
        <pc:chgData name="Kau, Derchang" userId="b9148588-e694-4445-9765-2c9aad6149ce" providerId="ADAL" clId="{3C036FF5-1380-9A46-92F4-6467588C1984}" dt="2021-01-23T01:12:12.830" v="9242" actId="2696"/>
        <pc:sldMkLst>
          <pc:docMk/>
          <pc:sldMk cId="2854448750" sldId="695"/>
        </pc:sldMkLst>
        <pc:spChg chg="mod">
          <ac:chgData name="Kau, Derchang" userId="b9148588-e694-4445-9765-2c9aad6149ce" providerId="ADAL" clId="{3C036FF5-1380-9A46-92F4-6467588C1984}" dt="2021-01-23T00:27:01.418" v="8581" actId="20577"/>
          <ac:spMkLst>
            <pc:docMk/>
            <pc:sldMk cId="2854448750" sldId="695"/>
            <ac:spMk id="2" creationId="{6FA6F228-3C60-49A5-B04A-C7DE07D7D870}"/>
          </ac:spMkLst>
        </pc:spChg>
        <pc:spChg chg="mod">
          <ac:chgData name="Kau, Derchang" userId="b9148588-e694-4445-9765-2c9aad6149ce" providerId="ADAL" clId="{3C036FF5-1380-9A46-92F4-6467588C1984}" dt="2021-01-23T00:26:22.864" v="8580" actId="27636"/>
          <ac:spMkLst>
            <pc:docMk/>
            <pc:sldMk cId="2854448750" sldId="695"/>
            <ac:spMk id="3" creationId="{BAB60881-02D6-4F3A-9F56-6851690B5E96}"/>
          </ac:spMkLst>
        </pc:spChg>
        <pc:spChg chg="add mod">
          <ac:chgData name="Kau, Derchang" userId="b9148588-e694-4445-9765-2c9aad6149ce" providerId="ADAL" clId="{3C036FF5-1380-9A46-92F4-6467588C1984}" dt="2021-01-22T23:28:46.228" v="8483"/>
          <ac:spMkLst>
            <pc:docMk/>
            <pc:sldMk cId="2854448750" sldId="695"/>
            <ac:spMk id="5" creationId="{0843255F-03BB-AE49-AE20-D8FF6C6BCC94}"/>
          </ac:spMkLst>
        </pc:spChg>
        <pc:graphicFrameChg chg="mod">
          <ac:chgData name="Kau, Derchang" userId="b9148588-e694-4445-9765-2c9aad6149ce" providerId="ADAL" clId="{3C036FF5-1380-9A46-92F4-6467588C1984}" dt="2021-01-22T23:24:40.001" v="8355" actId="1076"/>
          <ac:graphicFrameMkLst>
            <pc:docMk/>
            <pc:sldMk cId="2854448750" sldId="695"/>
            <ac:graphicFrameMk id="4" creationId="{84A58311-D643-44CF-AE1E-E0605ECB0C94}"/>
          </ac:graphicFrameMkLst>
        </pc:graphicFrameChg>
        <pc:picChg chg="add mod">
          <ac:chgData name="Kau, Derchang" userId="b9148588-e694-4445-9765-2c9aad6149ce" providerId="ADAL" clId="{3C036FF5-1380-9A46-92F4-6467588C1984}" dt="2021-01-23T00:25:38.026" v="8578" actId="1076"/>
          <ac:picMkLst>
            <pc:docMk/>
            <pc:sldMk cId="2854448750" sldId="695"/>
            <ac:picMk id="6" creationId="{3EC67472-B1E0-2845-8D20-EECD5A1A7702}"/>
          </ac:picMkLst>
        </pc:picChg>
      </pc:sldChg>
      <pc:sldChg chg="add del">
        <pc:chgData name="Kau, Derchang" userId="b9148588-e694-4445-9765-2c9aad6149ce" providerId="ADAL" clId="{3C036FF5-1380-9A46-92F4-6467588C1984}" dt="2021-01-23T01:12:00.379" v="9240" actId="2696"/>
        <pc:sldMkLst>
          <pc:docMk/>
          <pc:sldMk cId="1656191387" sldId="696"/>
        </pc:sldMkLst>
      </pc:sldChg>
      <pc:sldChg chg="add del">
        <pc:chgData name="Kau, Derchang" userId="b9148588-e694-4445-9765-2c9aad6149ce" providerId="ADAL" clId="{3C036FF5-1380-9A46-92F4-6467588C1984}" dt="2021-01-23T00:50:19.858" v="8673" actId="2696"/>
        <pc:sldMkLst>
          <pc:docMk/>
          <pc:sldMk cId="3188526946" sldId="697"/>
        </pc:sldMkLst>
      </pc:sldChg>
      <pc:sldChg chg="add del">
        <pc:chgData name="Kau, Derchang" userId="b9148588-e694-4445-9765-2c9aad6149ce" providerId="ADAL" clId="{3C036FF5-1380-9A46-92F4-6467588C1984}" dt="2021-01-23T00:45:38.508" v="8586"/>
        <pc:sldMkLst>
          <pc:docMk/>
          <pc:sldMk cId="1011216853" sldId="698"/>
        </pc:sldMkLst>
      </pc:sldChg>
      <pc:sldChg chg="addSp delSp modSp add mod ord">
        <pc:chgData name="Kau, Derchang" userId="b9148588-e694-4445-9765-2c9aad6149ce" providerId="ADAL" clId="{3C036FF5-1380-9A46-92F4-6467588C1984}" dt="2021-01-23T01:07:48.251" v="9190" actId="20577"/>
        <pc:sldMkLst>
          <pc:docMk/>
          <pc:sldMk cId="3265086934" sldId="14239"/>
        </pc:sldMkLst>
        <pc:spChg chg="mod">
          <ac:chgData name="Kau, Derchang" userId="b9148588-e694-4445-9765-2c9aad6149ce" providerId="ADAL" clId="{3C036FF5-1380-9A46-92F4-6467588C1984}" dt="2021-01-23T01:07:48.251" v="9190" actId="20577"/>
          <ac:spMkLst>
            <pc:docMk/>
            <pc:sldMk cId="3265086934" sldId="14239"/>
            <ac:spMk id="2" creationId="{1591545E-B61F-44BB-BEB3-AEE8C489E7A7}"/>
          </ac:spMkLst>
        </pc:spChg>
        <pc:spChg chg="mod">
          <ac:chgData name="Kau, Derchang" userId="b9148588-e694-4445-9765-2c9aad6149ce" providerId="ADAL" clId="{3C036FF5-1380-9A46-92F4-6467588C1984}" dt="2021-01-23T01:07:22.871" v="9151" actId="20577"/>
          <ac:spMkLst>
            <pc:docMk/>
            <pc:sldMk cId="3265086934" sldId="14239"/>
            <ac:spMk id="4" creationId="{C6D58AC9-8EFF-4D78-A8FD-01278B2A4057}"/>
          </ac:spMkLst>
        </pc:spChg>
        <pc:spChg chg="mod">
          <ac:chgData name="Kau, Derchang" userId="b9148588-e694-4445-9765-2c9aad6149ce" providerId="ADAL" clId="{3C036FF5-1380-9A46-92F4-6467588C1984}" dt="2021-01-23T01:06:48.372" v="9136" actId="404"/>
          <ac:spMkLst>
            <pc:docMk/>
            <pc:sldMk cId="3265086934" sldId="14239"/>
            <ac:spMk id="5" creationId="{7F843F64-0EF2-466A-B5C8-2FDC10D20688}"/>
          </ac:spMkLst>
        </pc:spChg>
        <pc:spChg chg="mod">
          <ac:chgData name="Kau, Derchang" userId="b9148588-e694-4445-9765-2c9aad6149ce" providerId="ADAL" clId="{3C036FF5-1380-9A46-92F4-6467588C1984}" dt="2021-01-23T01:06:41.130" v="9134" actId="1076"/>
          <ac:spMkLst>
            <pc:docMk/>
            <pc:sldMk cId="3265086934" sldId="14239"/>
            <ac:spMk id="7" creationId="{4BAB669C-E396-B04C-9EBC-FA5BD22D330F}"/>
          </ac:spMkLst>
        </pc:spChg>
        <pc:spChg chg="add mod">
          <ac:chgData name="Kau, Derchang" userId="b9148588-e694-4445-9765-2c9aad6149ce" providerId="ADAL" clId="{3C036FF5-1380-9A46-92F4-6467588C1984}" dt="2021-01-23T01:06:05.431" v="9130" actId="20577"/>
          <ac:spMkLst>
            <pc:docMk/>
            <pc:sldMk cId="3265086934" sldId="14239"/>
            <ac:spMk id="9" creationId="{10ABBE1F-F590-3040-9DBE-CC73A7CFBD65}"/>
          </ac:spMkLst>
        </pc:spChg>
        <pc:spChg chg="add del mod">
          <ac:chgData name="Kau, Derchang" userId="b9148588-e694-4445-9765-2c9aad6149ce" providerId="ADAL" clId="{3C036FF5-1380-9A46-92F4-6467588C1984}" dt="2021-01-23T01:06:36.737" v="9133"/>
          <ac:spMkLst>
            <pc:docMk/>
            <pc:sldMk cId="3265086934" sldId="14239"/>
            <ac:spMk id="10" creationId="{408098CE-B3FB-9E47-9634-A82FC082519F}"/>
          </ac:spMkLst>
        </pc:spChg>
        <pc:grpChg chg="add mod">
          <ac:chgData name="Kau, Derchang" userId="b9148588-e694-4445-9765-2c9aad6149ce" providerId="ADAL" clId="{3C036FF5-1380-9A46-92F4-6467588C1984}" dt="2021-01-23T01:06:41.130" v="9134" actId="1076"/>
          <ac:grpSpMkLst>
            <pc:docMk/>
            <pc:sldMk cId="3265086934" sldId="14239"/>
            <ac:grpSpMk id="3" creationId="{67F8BD0B-8208-7F4A-B7C7-89852AB9D096}"/>
          </ac:grpSpMkLst>
        </pc:grpChg>
        <pc:picChg chg="add mod modCrop">
          <ac:chgData name="Kau, Derchang" userId="b9148588-e694-4445-9765-2c9aad6149ce" providerId="ADAL" clId="{3C036FF5-1380-9A46-92F4-6467588C1984}" dt="2021-01-23T01:03:19.991" v="9007" actId="14100"/>
          <ac:picMkLst>
            <pc:docMk/>
            <pc:sldMk cId="3265086934" sldId="14239"/>
            <ac:picMk id="8" creationId="{2F911051-E7E8-5041-92D8-9820A06DC44A}"/>
          </ac:picMkLst>
        </pc:picChg>
        <pc:picChg chg="add mod">
          <ac:chgData name="Kau, Derchang" userId="b9148588-e694-4445-9765-2c9aad6149ce" providerId="ADAL" clId="{3C036FF5-1380-9A46-92F4-6467588C1984}" dt="2021-01-23T01:03:30.623" v="9010" actId="14100"/>
          <ac:picMkLst>
            <pc:docMk/>
            <pc:sldMk cId="3265086934" sldId="14239"/>
            <ac:picMk id="11" creationId="{800DC320-CB6C-7A40-ADC1-91487F9F3A84}"/>
          </ac:picMkLst>
        </pc:picChg>
        <pc:picChg chg="mod">
          <ac:chgData name="Kau, Derchang" userId="b9148588-e694-4445-9765-2c9aad6149ce" providerId="ADAL" clId="{3C036FF5-1380-9A46-92F4-6467588C1984}" dt="2021-01-23T01:06:41.130" v="9134" actId="1076"/>
          <ac:picMkLst>
            <pc:docMk/>
            <pc:sldMk cId="3265086934" sldId="14239"/>
            <ac:picMk id="1026" creationId="{690C649B-A18B-4EB6-856C-A4FA31525092}"/>
          </ac:picMkLst>
        </pc:picChg>
      </pc:sldChg>
      <pc:sldChg chg="addSp modSp new mod">
        <pc:chgData name="Kau, Derchang" userId="b9148588-e694-4445-9765-2c9aad6149ce" providerId="ADAL" clId="{3C036FF5-1380-9A46-92F4-6467588C1984}" dt="2021-01-23T01:33:33.563" v="9475" actId="1076"/>
        <pc:sldMkLst>
          <pc:docMk/>
          <pc:sldMk cId="2394405821" sldId="14240"/>
        </pc:sldMkLst>
        <pc:spChg chg="mod">
          <ac:chgData name="Kau, Derchang" userId="b9148588-e694-4445-9765-2c9aad6149ce" providerId="ADAL" clId="{3C036FF5-1380-9A46-92F4-6467588C1984}" dt="2021-01-23T01:33:33.563" v="9475" actId="1076"/>
          <ac:spMkLst>
            <pc:docMk/>
            <pc:sldMk cId="2394405821" sldId="14240"/>
            <ac:spMk id="2" creationId="{DB94051C-730A-B742-8C56-DD0ABD656BB6}"/>
          </ac:spMkLst>
        </pc:spChg>
        <pc:spChg chg="add mod">
          <ac:chgData name="Kau, Derchang" userId="b9148588-e694-4445-9765-2c9aad6149ce" providerId="ADAL" clId="{3C036FF5-1380-9A46-92F4-6467588C1984}" dt="2021-01-23T01:24:20.255" v="9258" actId="403"/>
          <ac:spMkLst>
            <pc:docMk/>
            <pc:sldMk cId="2394405821" sldId="14240"/>
            <ac:spMk id="3" creationId="{10C48C75-CC2A-EA47-B929-6A56A7DCC47D}"/>
          </ac:spMkLst>
        </pc:spChg>
        <pc:spChg chg="mod">
          <ac:chgData name="Kau, Derchang" userId="b9148588-e694-4445-9765-2c9aad6149ce" providerId="ADAL" clId="{3C036FF5-1380-9A46-92F4-6467588C1984}" dt="2021-01-23T01:24:20.255" v="9258" actId="403"/>
          <ac:spMkLst>
            <pc:docMk/>
            <pc:sldMk cId="2394405821" sldId="14240"/>
            <ac:spMk id="9" creationId="{041745CF-134A-D24C-8356-7C10A4E66253}"/>
          </ac:spMkLst>
        </pc:spChg>
        <pc:spChg chg="mod">
          <ac:chgData name="Kau, Derchang" userId="b9148588-e694-4445-9765-2c9aad6149ce" providerId="ADAL" clId="{3C036FF5-1380-9A46-92F4-6467588C1984}" dt="2021-01-23T01:24:20.255" v="9258" actId="403"/>
          <ac:spMkLst>
            <pc:docMk/>
            <pc:sldMk cId="2394405821" sldId="14240"/>
            <ac:spMk id="10" creationId="{0BEECCFF-14B5-2445-93BD-46528EEDFA26}"/>
          </ac:spMkLst>
        </pc:spChg>
        <pc:spChg chg="mod">
          <ac:chgData name="Kau, Derchang" userId="b9148588-e694-4445-9765-2c9aad6149ce" providerId="ADAL" clId="{3C036FF5-1380-9A46-92F4-6467588C1984}" dt="2021-01-23T01:24:29.646" v="9259" actId="1076"/>
          <ac:spMkLst>
            <pc:docMk/>
            <pc:sldMk cId="2394405821" sldId="14240"/>
            <ac:spMk id="11" creationId="{2A267160-27C0-D842-A890-B9E87AABC7EB}"/>
          </ac:spMkLst>
        </pc:spChg>
        <pc:spChg chg="mod">
          <ac:chgData name="Kau, Derchang" userId="b9148588-e694-4445-9765-2c9aad6149ce" providerId="ADAL" clId="{3C036FF5-1380-9A46-92F4-6467588C1984}" dt="2021-01-23T01:24:38.509" v="9261" actId="1076"/>
          <ac:spMkLst>
            <pc:docMk/>
            <pc:sldMk cId="2394405821" sldId="14240"/>
            <ac:spMk id="12" creationId="{E432C95D-2111-E946-AB47-FC036570BA09}"/>
          </ac:spMkLst>
        </pc:spChg>
        <pc:spChg chg="mod">
          <ac:chgData name="Kau, Derchang" userId="b9148588-e694-4445-9765-2c9aad6149ce" providerId="ADAL" clId="{3C036FF5-1380-9A46-92F4-6467588C1984}" dt="2021-01-23T01:30:07.126" v="9391" actId="1076"/>
          <ac:spMkLst>
            <pc:docMk/>
            <pc:sldMk cId="2394405821" sldId="14240"/>
            <ac:spMk id="13" creationId="{8D29330A-25F7-1147-BD5B-820466C4793D}"/>
          </ac:spMkLst>
        </pc:spChg>
        <pc:spChg chg="mod">
          <ac:chgData name="Kau, Derchang" userId="b9148588-e694-4445-9765-2c9aad6149ce" providerId="ADAL" clId="{3C036FF5-1380-9A46-92F4-6467588C1984}" dt="2021-01-23T01:27:29.112" v="9351" actId="1076"/>
          <ac:spMkLst>
            <pc:docMk/>
            <pc:sldMk cId="2394405821" sldId="14240"/>
            <ac:spMk id="16" creationId="{AC98AE4D-D360-F94B-A8C2-EA952489BF2D}"/>
          </ac:spMkLst>
        </pc:spChg>
        <pc:spChg chg="mod">
          <ac:chgData name="Kau, Derchang" userId="b9148588-e694-4445-9765-2c9aad6149ce" providerId="ADAL" clId="{3C036FF5-1380-9A46-92F4-6467588C1984}" dt="2021-01-23T01:29:53.076" v="9390" actId="1076"/>
          <ac:spMkLst>
            <pc:docMk/>
            <pc:sldMk cId="2394405821" sldId="14240"/>
            <ac:spMk id="20" creationId="{6FF93212-8B9F-F245-997E-5F4D3A582B0E}"/>
          </ac:spMkLst>
        </pc:spChg>
        <pc:spChg chg="mod">
          <ac:chgData name="Kau, Derchang" userId="b9148588-e694-4445-9765-2c9aad6149ce" providerId="ADAL" clId="{3C036FF5-1380-9A46-92F4-6467588C1984}" dt="2021-01-23T01:29:50.003" v="9389" actId="1076"/>
          <ac:spMkLst>
            <pc:docMk/>
            <pc:sldMk cId="2394405821" sldId="14240"/>
            <ac:spMk id="21" creationId="{CC292C45-6599-7943-882C-3D6D24CEB836}"/>
          </ac:spMkLst>
        </pc:spChg>
        <pc:spChg chg="mod">
          <ac:chgData name="Kau, Derchang" userId="b9148588-e694-4445-9765-2c9aad6149ce" providerId="ADAL" clId="{3C036FF5-1380-9A46-92F4-6467588C1984}" dt="2021-01-23T01:29:45.077" v="9388" actId="170"/>
          <ac:spMkLst>
            <pc:docMk/>
            <pc:sldMk cId="2394405821" sldId="14240"/>
            <ac:spMk id="22" creationId="{23043369-88DF-D54D-BB8B-2D9C6F08B91B}"/>
          </ac:spMkLst>
        </pc:spChg>
        <pc:spChg chg="mod">
          <ac:chgData name="Kau, Derchang" userId="b9148588-e694-4445-9765-2c9aad6149ce" providerId="ADAL" clId="{3C036FF5-1380-9A46-92F4-6467588C1984}" dt="2021-01-23T01:24:33.900" v="9260" actId="1076"/>
          <ac:spMkLst>
            <pc:docMk/>
            <pc:sldMk cId="2394405821" sldId="14240"/>
            <ac:spMk id="25" creationId="{41F8E772-E97D-584F-9D1C-9CCA3B3B2143}"/>
          </ac:spMkLst>
        </pc:spChg>
        <pc:spChg chg="mod">
          <ac:chgData name="Kau, Derchang" userId="b9148588-e694-4445-9765-2c9aad6149ce" providerId="ADAL" clId="{3C036FF5-1380-9A46-92F4-6467588C1984}" dt="2021-01-23T01:24:44.558" v="9262" actId="1076"/>
          <ac:spMkLst>
            <pc:docMk/>
            <pc:sldMk cId="2394405821" sldId="14240"/>
            <ac:spMk id="26" creationId="{21C8558D-2375-0E41-AE38-66739587DB14}"/>
          </ac:spMkLst>
        </pc:spChg>
        <pc:spChg chg="add mod">
          <ac:chgData name="Kau, Derchang" userId="b9148588-e694-4445-9765-2c9aad6149ce" providerId="ADAL" clId="{3C036FF5-1380-9A46-92F4-6467588C1984}" dt="2021-01-23T01:30:28.367" v="9392" actId="1076"/>
          <ac:spMkLst>
            <pc:docMk/>
            <pc:sldMk cId="2394405821" sldId="14240"/>
            <ac:spMk id="29" creationId="{8A92DBC2-ED29-CF4F-A01B-ED13569F6BE4}"/>
          </ac:spMkLst>
        </pc:spChg>
        <pc:spChg chg="add mod">
          <ac:chgData name="Kau, Derchang" userId="b9148588-e694-4445-9765-2c9aad6149ce" providerId="ADAL" clId="{3C036FF5-1380-9A46-92F4-6467588C1984}" dt="2021-01-23T01:28:45.388" v="9370" actId="207"/>
          <ac:spMkLst>
            <pc:docMk/>
            <pc:sldMk cId="2394405821" sldId="14240"/>
            <ac:spMk id="30" creationId="{68794C53-ED10-5C49-9C8A-1359C7BE9A67}"/>
          </ac:spMkLst>
        </pc:spChg>
        <pc:spChg chg="add mod">
          <ac:chgData name="Kau, Derchang" userId="b9148588-e694-4445-9765-2c9aad6149ce" providerId="ADAL" clId="{3C036FF5-1380-9A46-92F4-6467588C1984}" dt="2021-01-23T01:29:17.160" v="9384" actId="122"/>
          <ac:spMkLst>
            <pc:docMk/>
            <pc:sldMk cId="2394405821" sldId="14240"/>
            <ac:spMk id="32" creationId="{6B566295-B646-EE44-8234-7062FC4C7271}"/>
          </ac:spMkLst>
        </pc:spChg>
        <pc:spChg chg="add mod">
          <ac:chgData name="Kau, Derchang" userId="b9148588-e694-4445-9765-2c9aad6149ce" providerId="ADAL" clId="{3C036FF5-1380-9A46-92F4-6467588C1984}" dt="2021-01-23T01:28:40.422" v="9369" actId="207"/>
          <ac:spMkLst>
            <pc:docMk/>
            <pc:sldMk cId="2394405821" sldId="14240"/>
            <ac:spMk id="33" creationId="{65F64362-A00A-8842-95FF-20A95D98F5B3}"/>
          </ac:spMkLst>
        </pc:spChg>
        <pc:spChg chg="add mod">
          <ac:chgData name="Kau, Derchang" userId="b9148588-e694-4445-9765-2c9aad6149ce" providerId="ADAL" clId="{3C036FF5-1380-9A46-92F4-6467588C1984}" dt="2021-01-23T01:28:40.422" v="9369" actId="207"/>
          <ac:spMkLst>
            <pc:docMk/>
            <pc:sldMk cId="2394405821" sldId="14240"/>
            <ac:spMk id="34" creationId="{ECDE7C33-0A6D-104C-A65A-12A3D169180D}"/>
          </ac:spMkLst>
        </pc:spChg>
        <pc:grpChg chg="add mod">
          <ac:chgData name="Kau, Derchang" userId="b9148588-e694-4445-9765-2c9aad6149ce" providerId="ADAL" clId="{3C036FF5-1380-9A46-92F4-6467588C1984}" dt="2021-01-23T01:23:54.069" v="9248" actId="1076"/>
          <ac:grpSpMkLst>
            <pc:docMk/>
            <pc:sldMk cId="2394405821" sldId="14240"/>
            <ac:grpSpMk id="4" creationId="{BADAE35A-9065-2946-9B58-9551565895D0}"/>
          </ac:grpSpMkLst>
        </pc:grpChg>
        <pc:grpChg chg="add mod">
          <ac:chgData name="Kau, Derchang" userId="b9148588-e694-4445-9765-2c9aad6149ce" providerId="ADAL" clId="{3C036FF5-1380-9A46-92F4-6467588C1984}" dt="2021-01-23T01:23:54.069" v="9248" actId="1076"/>
          <ac:grpSpMkLst>
            <pc:docMk/>
            <pc:sldMk cId="2394405821" sldId="14240"/>
            <ac:grpSpMk id="14" creationId="{3C0FEF05-4148-704F-B50A-ED6E2B370675}"/>
          </ac:grpSpMkLst>
        </pc:grpChg>
        <pc:grpChg chg="mod">
          <ac:chgData name="Kau, Derchang" userId="b9148588-e694-4445-9765-2c9aad6149ce" providerId="ADAL" clId="{3C036FF5-1380-9A46-92F4-6467588C1984}" dt="2021-01-23T01:23:50.290" v="9247"/>
          <ac:grpSpMkLst>
            <pc:docMk/>
            <pc:sldMk cId="2394405821" sldId="14240"/>
            <ac:grpSpMk id="15" creationId="{0143E023-1426-754C-A3CE-63DDF9784161}"/>
          </ac:grpSpMkLst>
        </pc:grpChg>
        <pc:grpChg chg="add mod">
          <ac:chgData name="Kau, Derchang" userId="b9148588-e694-4445-9765-2c9aad6149ce" providerId="ADAL" clId="{3C036FF5-1380-9A46-92F4-6467588C1984}" dt="2021-01-23T01:31:29.250" v="9396" actId="1076"/>
          <ac:grpSpMkLst>
            <pc:docMk/>
            <pc:sldMk cId="2394405821" sldId="14240"/>
            <ac:grpSpMk id="31" creationId="{D78449B2-D29D-2042-BD24-CB6CD663B756}"/>
          </ac:grpSpMkLst>
        </pc:grpChg>
        <pc:grpChg chg="add mod">
          <ac:chgData name="Kau, Derchang" userId="b9148588-e694-4445-9765-2c9aad6149ce" providerId="ADAL" clId="{3C036FF5-1380-9A46-92F4-6467588C1984}" dt="2021-01-23T01:33:23.466" v="9474" actId="1036"/>
          <ac:grpSpMkLst>
            <pc:docMk/>
            <pc:sldMk cId="2394405821" sldId="14240"/>
            <ac:grpSpMk id="36" creationId="{E0A06AAE-3613-3A4C-A57F-8822A70C567C}"/>
          </ac:grpSpMkLst>
        </pc:grpChg>
        <pc:picChg chg="add mod">
          <ac:chgData name="Kau, Derchang" userId="b9148588-e694-4445-9765-2c9aad6149ce" providerId="ADAL" clId="{3C036FF5-1380-9A46-92F4-6467588C1984}" dt="2021-01-23T01:23:54.069" v="9248" actId="1076"/>
          <ac:picMkLst>
            <pc:docMk/>
            <pc:sldMk cId="2394405821" sldId="14240"/>
            <ac:picMk id="27" creationId="{50BD8352-6C4A-F04D-8CED-B041A0FD9EB0}"/>
          </ac:picMkLst>
        </pc:picChg>
        <pc:picChg chg="add mod">
          <ac:chgData name="Kau, Derchang" userId="b9148588-e694-4445-9765-2c9aad6149ce" providerId="ADAL" clId="{3C036FF5-1380-9A46-92F4-6467588C1984}" dt="2021-01-23T01:23:54.069" v="9248" actId="1076"/>
          <ac:picMkLst>
            <pc:docMk/>
            <pc:sldMk cId="2394405821" sldId="14240"/>
            <ac:picMk id="28" creationId="{B6559DDB-6421-A641-AECC-365A7F0C4C9C}"/>
          </ac:picMkLst>
        </pc:picChg>
        <pc:picChg chg="add mod">
          <ac:chgData name="Kau, Derchang" userId="b9148588-e694-4445-9765-2c9aad6149ce" providerId="ADAL" clId="{3C036FF5-1380-9A46-92F4-6467588C1984}" dt="2021-01-23T01:32:02.349" v="9402" actId="1076"/>
          <ac:picMkLst>
            <pc:docMk/>
            <pc:sldMk cId="2394405821" sldId="14240"/>
            <ac:picMk id="35" creationId="{A2E272B9-4EED-5341-AA4F-A070F6A2F4BC}"/>
          </ac:picMkLst>
        </pc:picChg>
        <pc:cxnChg chg="mod">
          <ac:chgData name="Kau, Derchang" userId="b9148588-e694-4445-9765-2c9aad6149ce" providerId="ADAL" clId="{3C036FF5-1380-9A46-92F4-6467588C1984}" dt="2021-01-23T01:23:50.290" v="9247"/>
          <ac:cxnSpMkLst>
            <pc:docMk/>
            <pc:sldMk cId="2394405821" sldId="14240"/>
            <ac:cxnSpMk id="5" creationId="{A3C09232-E8CC-8249-90B1-05146EBECF6A}"/>
          </ac:cxnSpMkLst>
        </pc:cxnChg>
        <pc:cxnChg chg="mod">
          <ac:chgData name="Kau, Derchang" userId="b9148588-e694-4445-9765-2c9aad6149ce" providerId="ADAL" clId="{3C036FF5-1380-9A46-92F4-6467588C1984}" dt="2021-01-23T01:23:50.290" v="9247"/>
          <ac:cxnSpMkLst>
            <pc:docMk/>
            <pc:sldMk cId="2394405821" sldId="14240"/>
            <ac:cxnSpMk id="6" creationId="{CE1C3187-524F-264B-8FCA-7D093E86B7DE}"/>
          </ac:cxnSpMkLst>
        </pc:cxnChg>
        <pc:cxnChg chg="mod">
          <ac:chgData name="Kau, Derchang" userId="b9148588-e694-4445-9765-2c9aad6149ce" providerId="ADAL" clId="{3C036FF5-1380-9A46-92F4-6467588C1984}" dt="2021-01-23T01:23:50.290" v="9247"/>
          <ac:cxnSpMkLst>
            <pc:docMk/>
            <pc:sldMk cId="2394405821" sldId="14240"/>
            <ac:cxnSpMk id="7" creationId="{E0D8974D-7177-6D4F-A1F9-7FACB7107829}"/>
          </ac:cxnSpMkLst>
        </pc:cxnChg>
        <pc:cxnChg chg="mod">
          <ac:chgData name="Kau, Derchang" userId="b9148588-e694-4445-9765-2c9aad6149ce" providerId="ADAL" clId="{3C036FF5-1380-9A46-92F4-6467588C1984}" dt="2021-01-23T01:23:50.290" v="9247"/>
          <ac:cxnSpMkLst>
            <pc:docMk/>
            <pc:sldMk cId="2394405821" sldId="14240"/>
            <ac:cxnSpMk id="8" creationId="{4FC2735F-3BC6-4C4A-8E19-5E46B51D2F89}"/>
          </ac:cxnSpMkLst>
        </pc:cxnChg>
        <pc:cxnChg chg="mod">
          <ac:chgData name="Kau, Derchang" userId="b9148588-e694-4445-9765-2c9aad6149ce" providerId="ADAL" clId="{3C036FF5-1380-9A46-92F4-6467588C1984}" dt="2021-01-23T01:23:50.290" v="9247"/>
          <ac:cxnSpMkLst>
            <pc:docMk/>
            <pc:sldMk cId="2394405821" sldId="14240"/>
            <ac:cxnSpMk id="17" creationId="{31A91229-F10E-D24D-B62E-17F5C9BFE595}"/>
          </ac:cxnSpMkLst>
        </pc:cxnChg>
        <pc:cxnChg chg="mod">
          <ac:chgData name="Kau, Derchang" userId="b9148588-e694-4445-9765-2c9aad6149ce" providerId="ADAL" clId="{3C036FF5-1380-9A46-92F4-6467588C1984}" dt="2021-01-23T01:23:50.290" v="9247"/>
          <ac:cxnSpMkLst>
            <pc:docMk/>
            <pc:sldMk cId="2394405821" sldId="14240"/>
            <ac:cxnSpMk id="18" creationId="{DA5304A2-B056-B744-BC27-3BEA8D5AF655}"/>
          </ac:cxnSpMkLst>
        </pc:cxnChg>
        <pc:cxnChg chg="mod">
          <ac:chgData name="Kau, Derchang" userId="b9148588-e694-4445-9765-2c9aad6149ce" providerId="ADAL" clId="{3C036FF5-1380-9A46-92F4-6467588C1984}" dt="2021-01-23T01:23:50.290" v="9247"/>
          <ac:cxnSpMkLst>
            <pc:docMk/>
            <pc:sldMk cId="2394405821" sldId="14240"/>
            <ac:cxnSpMk id="19" creationId="{7D4C6267-43BD-8444-88D3-A7F870981191}"/>
          </ac:cxnSpMkLst>
        </pc:cxnChg>
        <pc:cxnChg chg="mod">
          <ac:chgData name="Kau, Derchang" userId="b9148588-e694-4445-9765-2c9aad6149ce" providerId="ADAL" clId="{3C036FF5-1380-9A46-92F4-6467588C1984}" dt="2021-01-23T01:23:50.290" v="9247"/>
          <ac:cxnSpMkLst>
            <pc:docMk/>
            <pc:sldMk cId="2394405821" sldId="14240"/>
            <ac:cxnSpMk id="23" creationId="{86311CAA-D681-D643-9D7E-9BFB9385607A}"/>
          </ac:cxnSpMkLst>
        </pc:cxnChg>
        <pc:cxnChg chg="mod">
          <ac:chgData name="Kau, Derchang" userId="b9148588-e694-4445-9765-2c9aad6149ce" providerId="ADAL" clId="{3C036FF5-1380-9A46-92F4-6467588C1984}" dt="2021-01-23T01:23:50.290" v="9247"/>
          <ac:cxnSpMkLst>
            <pc:docMk/>
            <pc:sldMk cId="2394405821" sldId="14240"/>
            <ac:cxnSpMk id="24" creationId="{27CE93CE-6396-AA47-B635-690D4CA6833B}"/>
          </ac:cxnSpMkLst>
        </pc:cxnChg>
      </pc:sldChg>
      <pc:sldMasterChg chg="del delSldLayout">
        <pc:chgData name="Kau, Derchang" userId="b9148588-e694-4445-9765-2c9aad6149ce" providerId="ADAL" clId="{3C036FF5-1380-9A46-92F4-6467588C1984}" dt="2021-01-23T01:12:00.379" v="9240" actId="2696"/>
        <pc:sldMasterMkLst>
          <pc:docMk/>
          <pc:sldMasterMk cId="2829076469" sldId="2147483675"/>
        </pc:sldMasterMkLst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410393561" sldId="2147483676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686764240" sldId="2147483677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3926423124" sldId="2147483678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3705140031" sldId="2147483679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3920883757" sldId="2147483680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2089538119" sldId="2147483681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3841895983" sldId="2147483682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243791271" sldId="2147483683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4262439171" sldId="2147483684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1654649657" sldId="2147483685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2742360102" sldId="2147483686"/>
          </pc:sldLayoutMkLst>
        </pc:sldLayoutChg>
        <pc:sldLayoutChg chg="del">
          <pc:chgData name="Kau, Derchang" userId="b9148588-e694-4445-9765-2c9aad6149ce" providerId="ADAL" clId="{3C036FF5-1380-9A46-92F4-6467588C1984}" dt="2021-01-23T01:12:00.379" v="9240" actId="2696"/>
          <pc:sldLayoutMkLst>
            <pc:docMk/>
            <pc:sldMasterMk cId="2829076469" sldId="2147483675"/>
            <pc:sldLayoutMk cId="358164943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1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IOG NVM Pathfinding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1C05-9059-4047-903A-B7BFF3BF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BWF Pathfinding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28C6-2973-244D-9A56-C8500F6BD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Scaling expectation – Cost/bit ≤ 75% &amp; bandwidth ≥ 1.5X at ≤15% of Cost of Transition</a:t>
            </a:r>
          </a:p>
          <a:p>
            <a:pPr marL="0" indent="0">
              <a:buNone/>
            </a:pPr>
            <a:r>
              <a:rPr lang="en-US" sz="1600" dirty="0"/>
              <a:t>4 paths under evaluation. Decision need-date is the end of 2021 for BWF design start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600" dirty="0"/>
              <a:t>Cell Scaling –</a:t>
            </a:r>
            <a:r>
              <a:rPr lang="en-US" sz="1600" b="0" dirty="0"/>
              <a:t> Goal: 0.75x $/GB and capacity increase</a:t>
            </a:r>
            <a:endParaRPr lang="en-US" sz="1600" dirty="0"/>
          </a:p>
          <a:p>
            <a:pPr marL="517525" lvl="1" indent="-220663"/>
            <a:r>
              <a:rPr lang="en-US" sz="1600" dirty="0"/>
              <a:t>Strategy: Array pitch scaling to 26.5nm, primarily in space.</a:t>
            </a:r>
          </a:p>
          <a:p>
            <a:pPr marL="517525" lvl="1" indent="-220663"/>
            <a:r>
              <a:rPr lang="en-US" sz="1600" dirty="0"/>
              <a:t>Issue: Requires </a:t>
            </a:r>
            <a:r>
              <a:rPr lang="en-US" sz="1600" dirty="0">
                <a:hlinkClick r:id="rId2" action="ppaction://hlinksldjump"/>
              </a:rPr>
              <a:t>ALD Nitride liner/seal</a:t>
            </a:r>
            <a:r>
              <a:rPr lang="en-US" sz="1600" dirty="0"/>
              <a:t> (have not gotten to work in JDP and CR) new tool/capability.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600" dirty="0"/>
              <a:t>2Kx4K –  </a:t>
            </a:r>
            <a:r>
              <a:rPr lang="en-US" sz="1600" b="0" dirty="0"/>
              <a:t>Goal: BW/GB increase </a:t>
            </a:r>
          </a:p>
          <a:p>
            <a:pPr marL="517525" lvl="1" indent="-220663"/>
            <a:r>
              <a:rPr lang="en-US" sz="1600" dirty="0"/>
              <a:t>Strategy: Partition count increase (smaller tile)</a:t>
            </a:r>
          </a:p>
          <a:p>
            <a:pPr marL="517525" lvl="1" indent="-220663"/>
            <a:r>
              <a:rPr lang="en-US" sz="1600" dirty="0"/>
              <a:t>Issue: </a:t>
            </a:r>
            <a:r>
              <a:rPr lang="en-US" sz="1600" dirty="0">
                <a:hlinkClick r:id="rId3" action="ppaction://hlinksldjump"/>
              </a:rPr>
              <a:t>Aggressive CMOS design rule scaling and tile control circuit compaction </a:t>
            </a:r>
            <a:r>
              <a:rPr lang="en-US" sz="1600" dirty="0"/>
              <a:t>(scope); +1 PD metallization (cost) 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600" dirty="0"/>
              <a:t>1.5b/c – </a:t>
            </a:r>
            <a:r>
              <a:rPr lang="en-US" sz="1600" b="0" dirty="0"/>
              <a:t> Goal: Density increase, lower $/GB, higher BW (metric for each) </a:t>
            </a:r>
          </a:p>
          <a:p>
            <a:pPr marL="517525" lvl="1" indent="-220663"/>
            <a:r>
              <a:rPr lang="en-US" sz="1600" dirty="0">
                <a:solidFill>
                  <a:srgbClr val="000000"/>
                </a:solidFill>
              </a:rPr>
              <a:t>Strategy: Intermediate state that gets selected, without disturb; leverage unipolar memory effect of selector</a:t>
            </a:r>
          </a:p>
          <a:p>
            <a:pPr marL="517525" lvl="1" indent="-220663"/>
            <a:r>
              <a:rPr lang="en-US" sz="1600" dirty="0">
                <a:solidFill>
                  <a:srgbClr val="000000"/>
                </a:solidFill>
              </a:rPr>
              <a:t>Issue: </a:t>
            </a:r>
            <a:r>
              <a:rPr lang="en-US" sz="1600" dirty="0">
                <a:solidFill>
                  <a:srgbClr val="000000"/>
                </a:solidFill>
                <a:hlinkClick r:id="rId4" action="ppaction://hlinksldjump"/>
              </a:rPr>
              <a:t>Nucleation distribution control</a:t>
            </a:r>
            <a:r>
              <a:rPr lang="en-US" sz="1600" dirty="0">
                <a:solidFill>
                  <a:srgbClr val="000000"/>
                </a:solidFill>
              </a:rPr>
              <a:t>; memory effect physics &amp; engineering</a:t>
            </a:r>
            <a:endParaRPr lang="en-US" sz="1600" b="0" dirty="0"/>
          </a:p>
          <a:p>
            <a:pPr marL="285750" indent="-285750">
              <a:buFont typeface="+mj-lt"/>
              <a:buAutoNum type="arabicPeriod"/>
            </a:pPr>
            <a:r>
              <a:rPr lang="en-US" sz="1600" dirty="0"/>
              <a:t>BiSM – </a:t>
            </a:r>
            <a:r>
              <a:rPr lang="en-US" sz="1600" b="0" dirty="0"/>
              <a:t>Goal: simpler cell stack,  faster write access cycle time , without liability of PM; </a:t>
            </a:r>
          </a:p>
          <a:p>
            <a:pPr marL="517525" lvl="1" indent="-220663"/>
            <a:r>
              <a:rPr lang="en-US" sz="1600" dirty="0">
                <a:solidFill>
                  <a:srgbClr val="000000"/>
                </a:solidFill>
              </a:rPr>
              <a:t>Strategy: </a:t>
            </a:r>
            <a:r>
              <a:rPr lang="en-US" sz="1600" dirty="0"/>
              <a:t>Bipolar operation of selector only cell</a:t>
            </a:r>
            <a:endParaRPr lang="en-US" sz="1600" dirty="0">
              <a:solidFill>
                <a:srgbClr val="000000"/>
              </a:solidFill>
            </a:endParaRPr>
          </a:p>
          <a:p>
            <a:pPr marL="517525" lvl="1" indent="-220663"/>
            <a:r>
              <a:rPr lang="en-US" sz="1600" dirty="0">
                <a:solidFill>
                  <a:srgbClr val="000000"/>
                </a:solidFill>
              </a:rPr>
              <a:t>Issue: RWB and </a:t>
            </a:r>
            <a:r>
              <a:rPr lang="en-US" sz="1600" dirty="0"/>
              <a:t>disturb margins at scaling, array tile layout with bipolar design</a:t>
            </a:r>
          </a:p>
        </p:txBody>
      </p:sp>
      <p:sp>
        <p:nvSpPr>
          <p:cNvPr id="4" name="Action Button: Back or Previous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7EE3D70-1657-0645-A358-7CCC0F58B025}"/>
              </a:ext>
            </a:extLst>
          </p:cNvPr>
          <p:cNvSpPr/>
          <p:nvPr/>
        </p:nvSpPr>
        <p:spPr>
          <a:xfrm>
            <a:off x="11430000" y="167268"/>
            <a:ext cx="565626" cy="568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EA40-02F7-EC40-BE3B-1DFA2FD7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to BWF Design Start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0DCD16-4B73-154B-AA41-17DCF7C40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463434"/>
              </p:ext>
            </p:extLst>
          </p:nvPr>
        </p:nvGraphicFramePr>
        <p:xfrm>
          <a:off x="914396" y="1143000"/>
          <a:ext cx="10363204" cy="2645595"/>
        </p:xfrm>
        <a:graphic>
          <a:graphicData uri="http://schemas.openxmlformats.org/drawingml/2006/table">
            <a:tbl>
              <a:tblPr/>
              <a:tblGrid>
                <a:gridCol w="1785552">
                  <a:extLst>
                    <a:ext uri="{9D8B030D-6E8A-4147-A177-3AD203B41FA5}">
                      <a16:colId xmlns:a16="http://schemas.microsoft.com/office/drawing/2014/main" val="1931351678"/>
                    </a:ext>
                  </a:extLst>
                </a:gridCol>
                <a:gridCol w="781908">
                  <a:extLst>
                    <a:ext uri="{9D8B030D-6E8A-4147-A177-3AD203B41FA5}">
                      <a16:colId xmlns:a16="http://schemas.microsoft.com/office/drawing/2014/main" val="1508705002"/>
                    </a:ext>
                  </a:extLst>
                </a:gridCol>
                <a:gridCol w="781908">
                  <a:extLst>
                    <a:ext uri="{9D8B030D-6E8A-4147-A177-3AD203B41FA5}">
                      <a16:colId xmlns:a16="http://schemas.microsoft.com/office/drawing/2014/main" val="1361578665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1035656237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146289276"/>
                    </a:ext>
                  </a:extLst>
                </a:gridCol>
                <a:gridCol w="781908">
                  <a:extLst>
                    <a:ext uri="{9D8B030D-6E8A-4147-A177-3AD203B41FA5}">
                      <a16:colId xmlns:a16="http://schemas.microsoft.com/office/drawing/2014/main" val="4082004156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46304051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581941929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821920723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1341811095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433526017"/>
                    </a:ext>
                  </a:extLst>
                </a:gridCol>
                <a:gridCol w="778991">
                  <a:extLst>
                    <a:ext uri="{9D8B030D-6E8A-4147-A177-3AD203B41FA5}">
                      <a16:colId xmlns:a16="http://schemas.microsoft.com/office/drawing/2014/main" val="2255269917"/>
                    </a:ext>
                  </a:extLst>
                </a:gridCol>
              </a:tblGrid>
              <a:tr h="1415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3" marR="8733" marT="87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47608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3" marR="8733" marT="87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23634"/>
                  </a:ext>
                </a:extLst>
              </a:tr>
              <a:tr h="134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DPOR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(BWF 2 quarters push out)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 DS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 DBR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39631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 Design Rev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PF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Rev-2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-1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0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1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2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3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259742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 Design Collateral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88642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File/DTS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Exp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270519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Rules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Exp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(FE)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(BE)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647288"/>
                  </a:ext>
                </a:extLst>
              </a:tr>
              <a:tr h="13400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MTS/DTS silicon Fab out (needed for TO design collateral)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Array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¶</a:t>
                      </a:r>
                    </a:p>
                  </a:txBody>
                  <a:tcPr marL="8733" marR="8733" marT="8733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PC/IC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83830"/>
                  </a:ext>
                </a:extLst>
              </a:tr>
              <a:tr h="1340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CMOS/IC Design Collateral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08982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 (low voltage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x'tor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TC03 vs. P1250 CMOS/DR Gap</a:t>
                      </a:r>
                    </a:p>
                  </a:txBody>
                  <a:tcPr marL="8733" marR="8733" marT="8733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 Stepping</a:t>
                      </a:r>
                    </a:p>
                  </a:txBody>
                  <a:tcPr marL="8733" marR="8733" marT="8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728216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HV(high voltage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x'tor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 Stepping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218899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PC(pitch cell)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17266"/>
                  </a:ext>
                </a:extLst>
              </a:tr>
              <a:tr h="141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IC(interconnect)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Stepping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898987"/>
                  </a:ext>
                </a:extLst>
              </a:tr>
              <a:tr h="475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Array Design Collateral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94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Array/26.5p(cell/array RC)</a:t>
                      </a:r>
                    </a:p>
                  </a:txBody>
                  <a:tcPr marL="157195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Gridding TO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BWF Spider TO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BWF Spider TO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3" marR="8733" marT="8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13811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BCF1B8-D81C-2343-83B9-617967589821}"/>
              </a:ext>
            </a:extLst>
          </p:cNvPr>
          <p:cNvSpPr/>
          <p:nvPr/>
        </p:nvSpPr>
        <p:spPr>
          <a:xfrm>
            <a:off x="914396" y="3940995"/>
            <a:ext cx="1036320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795338">
              <a:spcBef>
                <a:spcPts val="600"/>
              </a:spcBef>
            </a:pPr>
            <a:r>
              <a:rPr lang="en-US" sz="1600" b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 –	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Experimental Process file and design rule, paper based. Used primary for circuit pathfinding, sanctioned by technology and design team</a:t>
            </a:r>
          </a:p>
          <a:p>
            <a:pPr marL="803275" indent="-795338">
              <a:spcBef>
                <a:spcPts val="600"/>
              </a:spcBef>
            </a:pPr>
            <a:r>
              <a:rPr lang="en-US" sz="1600" b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 –	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Speculative Process file and design rule, limited silicon support, some experimental content.   Used primary for circuit implementation to prepare for C-spec alignment and design start.</a:t>
            </a:r>
          </a:p>
          <a:p>
            <a:pPr marL="803275" indent="-795338">
              <a:spcBef>
                <a:spcPts val="600"/>
              </a:spcBef>
            </a:pPr>
            <a:r>
              <a:rPr lang="en-US" sz="1600" b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 –	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Process File and design rule will be used for Tapeout.    Silicon based MTS and DTS risk are assessed.   Full RA/RM and gap closure planned deemed med to low risk. </a:t>
            </a:r>
          </a:p>
          <a:p>
            <a:pPr marL="803275" indent="-795338">
              <a:spcBef>
                <a:spcPts val="600"/>
              </a:spcBef>
            </a:pPr>
            <a:r>
              <a:rPr lang="en-US" sz="1600" b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Array</a:t>
            </a:r>
            <a:r>
              <a:rPr lang="en-US" sz="1600" b="1" baseline="300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¶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 – 	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Array MTS/DTS silicon. In order to support 1.5b/c and BiSM decision process, SD3 and/or SD4 validation by end of 2021 is the critical path.   Alignment with SD exploration, process module pathfinding and corresponding silicon funding from L0 to 33.5p L2/3 are needed.</a:t>
            </a:r>
          </a:p>
        </p:txBody>
      </p:sp>
    </p:spTree>
    <p:extLst>
      <p:ext uri="{BB962C8B-B14F-4D97-AF65-F5344CB8AC3E}">
        <p14:creationId xmlns:p14="http://schemas.microsoft.com/office/powerpoint/2010/main" val="194213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BBB99586-7797-458B-985D-B7C876CB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28493"/>
          </a:xfrm>
        </p:spPr>
        <p:txBody>
          <a:bodyPr>
            <a:noAutofit/>
          </a:bodyPr>
          <a:lstStyle/>
          <a:p>
            <a:r>
              <a:rPr lang="en-US" sz="2800" dirty="0"/>
              <a:t>BWF Encapsulation Tool Demo Status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413B49-0061-4BBE-9315-D9DFF3761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3" b="6068"/>
          <a:stretch/>
        </p:blipFill>
        <p:spPr>
          <a:xfrm>
            <a:off x="870226" y="1429214"/>
            <a:ext cx="3318429" cy="2913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D09AE-B537-4518-B555-F4E7FA80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6" b="6286"/>
          <a:stretch/>
        </p:blipFill>
        <p:spPr>
          <a:xfrm>
            <a:off x="4310083" y="1483690"/>
            <a:ext cx="3318429" cy="2816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197BF3-E014-45D0-9D65-402C7335CD8C}"/>
              </a:ext>
            </a:extLst>
          </p:cNvPr>
          <p:cNvSpPr txBox="1"/>
          <p:nvPr/>
        </p:nvSpPr>
        <p:spPr>
          <a:xfrm>
            <a:off x="1951523" y="1214107"/>
            <a:ext cx="1253228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/>
              <a:t>POR 306A TSN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1BBC3-179C-46EE-95DA-A7DD36C01707}"/>
              </a:ext>
            </a:extLst>
          </p:cNvPr>
          <p:cNvSpPr txBox="1"/>
          <p:nvPr/>
        </p:nvSpPr>
        <p:spPr>
          <a:xfrm>
            <a:off x="4311521" y="1239116"/>
            <a:ext cx="2829301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/>
              <a:t>Lam GN PEALD (250C, N2H2) 40A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EC30F-9F2C-4034-B687-89DD03C20656}"/>
              </a:ext>
            </a:extLst>
          </p:cNvPr>
          <p:cNvSpPr txBox="1"/>
          <p:nvPr/>
        </p:nvSpPr>
        <p:spPr>
          <a:xfrm>
            <a:off x="1223781" y="4307709"/>
            <a:ext cx="2652970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3C71"/>
                </a:solidFill>
              </a:rPr>
              <a:t>Average post-seal gap ~4nm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F53CB-0DF3-4F0B-8411-20B7A2A22B34}"/>
              </a:ext>
            </a:extLst>
          </p:cNvPr>
          <p:cNvSpPr txBox="1"/>
          <p:nvPr/>
        </p:nvSpPr>
        <p:spPr>
          <a:xfrm>
            <a:off x="4333831" y="4331188"/>
            <a:ext cx="277479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3C71"/>
                </a:solidFill>
              </a:rPr>
              <a:t>Average post-seal gap ~13nm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30E371-F9BE-4114-8122-64316F74A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134" y="1612037"/>
            <a:ext cx="1581150" cy="307683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C2B20F4-0DD0-44CE-BA09-FA3F1A0F3AFB}"/>
              </a:ext>
            </a:extLst>
          </p:cNvPr>
          <p:cNvSpPr txBox="1"/>
          <p:nvPr/>
        </p:nvSpPr>
        <p:spPr>
          <a:xfrm>
            <a:off x="7980358" y="1254505"/>
            <a:ext cx="312072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3C71"/>
                </a:solidFill>
              </a:rPr>
              <a:t>Expected post-seal gap ~5nm w/ 40A film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C5E0CE-895E-4835-AC03-161EB27DA7BC}"/>
              </a:ext>
            </a:extLst>
          </p:cNvPr>
          <p:cNvSpPr txBox="1"/>
          <p:nvPr/>
        </p:nvSpPr>
        <p:spPr>
          <a:xfrm>
            <a:off x="3405989" y="875039"/>
            <a:ext cx="1923604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41nm pitch Demo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3EA28A-094E-46DC-8925-9A1626344FC9}"/>
              </a:ext>
            </a:extLst>
          </p:cNvPr>
          <p:cNvSpPr txBox="1"/>
          <p:nvPr/>
        </p:nvSpPr>
        <p:spPr>
          <a:xfrm>
            <a:off x="7980358" y="874674"/>
            <a:ext cx="2936701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00" dirty="0"/>
              <a:t>Scaled pitch option (26.5nm)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5997F71-FA59-4202-9540-29CF4C2AC68A}"/>
              </a:ext>
            </a:extLst>
          </p:cNvPr>
          <p:cNvGraphicFramePr>
            <a:graphicFrameLocks noGrp="1"/>
          </p:cNvGraphicFramePr>
          <p:nvPr/>
        </p:nvGraphicFramePr>
        <p:xfrm>
          <a:off x="348096" y="4779162"/>
          <a:ext cx="11077148" cy="1754576"/>
        </p:xfrm>
        <a:graphic>
          <a:graphicData uri="http://schemas.openxmlformats.org/drawingml/2006/table">
            <a:tbl>
              <a:tblPr/>
              <a:tblGrid>
                <a:gridCol w="302294">
                  <a:extLst>
                    <a:ext uri="{9D8B030D-6E8A-4147-A177-3AD203B41FA5}">
                      <a16:colId xmlns:a16="http://schemas.microsoft.com/office/drawing/2014/main" val="786190664"/>
                    </a:ext>
                  </a:extLst>
                </a:gridCol>
                <a:gridCol w="776956">
                  <a:extLst>
                    <a:ext uri="{9D8B030D-6E8A-4147-A177-3AD203B41FA5}">
                      <a16:colId xmlns:a16="http://schemas.microsoft.com/office/drawing/2014/main" val="1918776700"/>
                    </a:ext>
                  </a:extLst>
                </a:gridCol>
                <a:gridCol w="358665">
                  <a:extLst>
                    <a:ext uri="{9D8B030D-6E8A-4147-A177-3AD203B41FA5}">
                      <a16:colId xmlns:a16="http://schemas.microsoft.com/office/drawing/2014/main" val="1420262042"/>
                    </a:ext>
                  </a:extLst>
                </a:gridCol>
                <a:gridCol w="367861">
                  <a:extLst>
                    <a:ext uri="{9D8B030D-6E8A-4147-A177-3AD203B41FA5}">
                      <a16:colId xmlns:a16="http://schemas.microsoft.com/office/drawing/2014/main" val="200851771"/>
                    </a:ext>
                  </a:extLst>
                </a:gridCol>
                <a:gridCol w="386099">
                  <a:extLst>
                    <a:ext uri="{9D8B030D-6E8A-4147-A177-3AD203B41FA5}">
                      <a16:colId xmlns:a16="http://schemas.microsoft.com/office/drawing/2014/main" val="3298441698"/>
                    </a:ext>
                  </a:extLst>
                </a:gridCol>
                <a:gridCol w="389085">
                  <a:extLst>
                    <a:ext uri="{9D8B030D-6E8A-4147-A177-3AD203B41FA5}">
                      <a16:colId xmlns:a16="http://schemas.microsoft.com/office/drawing/2014/main" val="1516799884"/>
                    </a:ext>
                  </a:extLst>
                </a:gridCol>
                <a:gridCol w="401242">
                  <a:extLst>
                    <a:ext uri="{9D8B030D-6E8A-4147-A177-3AD203B41FA5}">
                      <a16:colId xmlns:a16="http://schemas.microsoft.com/office/drawing/2014/main" val="1416982757"/>
                    </a:ext>
                  </a:extLst>
                </a:gridCol>
                <a:gridCol w="457217">
                  <a:extLst>
                    <a:ext uri="{9D8B030D-6E8A-4147-A177-3AD203B41FA5}">
                      <a16:colId xmlns:a16="http://schemas.microsoft.com/office/drawing/2014/main" val="3418895421"/>
                    </a:ext>
                  </a:extLst>
                </a:gridCol>
                <a:gridCol w="588850">
                  <a:extLst>
                    <a:ext uri="{9D8B030D-6E8A-4147-A177-3AD203B41FA5}">
                      <a16:colId xmlns:a16="http://schemas.microsoft.com/office/drawing/2014/main" val="1241063500"/>
                    </a:ext>
                  </a:extLst>
                </a:gridCol>
                <a:gridCol w="588850">
                  <a:extLst>
                    <a:ext uri="{9D8B030D-6E8A-4147-A177-3AD203B41FA5}">
                      <a16:colId xmlns:a16="http://schemas.microsoft.com/office/drawing/2014/main" val="3303958127"/>
                    </a:ext>
                  </a:extLst>
                </a:gridCol>
                <a:gridCol w="355041">
                  <a:extLst>
                    <a:ext uri="{9D8B030D-6E8A-4147-A177-3AD203B41FA5}">
                      <a16:colId xmlns:a16="http://schemas.microsoft.com/office/drawing/2014/main" val="1391565652"/>
                    </a:ext>
                  </a:extLst>
                </a:gridCol>
                <a:gridCol w="416646">
                  <a:extLst>
                    <a:ext uri="{9D8B030D-6E8A-4147-A177-3AD203B41FA5}">
                      <a16:colId xmlns:a16="http://schemas.microsoft.com/office/drawing/2014/main" val="403834015"/>
                    </a:ext>
                  </a:extLst>
                </a:gridCol>
                <a:gridCol w="283707">
                  <a:extLst>
                    <a:ext uri="{9D8B030D-6E8A-4147-A177-3AD203B41FA5}">
                      <a16:colId xmlns:a16="http://schemas.microsoft.com/office/drawing/2014/main" val="2397715824"/>
                    </a:ext>
                  </a:extLst>
                </a:gridCol>
                <a:gridCol w="340450">
                  <a:extLst>
                    <a:ext uri="{9D8B030D-6E8A-4147-A177-3AD203B41FA5}">
                      <a16:colId xmlns:a16="http://schemas.microsoft.com/office/drawing/2014/main" val="4090201551"/>
                    </a:ext>
                  </a:extLst>
                </a:gridCol>
                <a:gridCol w="340450">
                  <a:extLst>
                    <a:ext uri="{9D8B030D-6E8A-4147-A177-3AD203B41FA5}">
                      <a16:colId xmlns:a16="http://schemas.microsoft.com/office/drawing/2014/main" val="3400871537"/>
                    </a:ext>
                  </a:extLst>
                </a:gridCol>
                <a:gridCol w="328290">
                  <a:extLst>
                    <a:ext uri="{9D8B030D-6E8A-4147-A177-3AD203B41FA5}">
                      <a16:colId xmlns:a16="http://schemas.microsoft.com/office/drawing/2014/main" val="2734480309"/>
                    </a:ext>
                  </a:extLst>
                </a:gridCol>
                <a:gridCol w="389085">
                  <a:extLst>
                    <a:ext uri="{9D8B030D-6E8A-4147-A177-3AD203B41FA5}">
                      <a16:colId xmlns:a16="http://schemas.microsoft.com/office/drawing/2014/main" val="3996601131"/>
                    </a:ext>
                  </a:extLst>
                </a:gridCol>
                <a:gridCol w="437721">
                  <a:extLst>
                    <a:ext uri="{9D8B030D-6E8A-4147-A177-3AD203B41FA5}">
                      <a16:colId xmlns:a16="http://schemas.microsoft.com/office/drawing/2014/main" val="3268134557"/>
                    </a:ext>
                  </a:extLst>
                </a:gridCol>
                <a:gridCol w="407324">
                  <a:extLst>
                    <a:ext uri="{9D8B030D-6E8A-4147-A177-3AD203B41FA5}">
                      <a16:colId xmlns:a16="http://schemas.microsoft.com/office/drawing/2014/main" val="2671509466"/>
                    </a:ext>
                  </a:extLst>
                </a:gridCol>
                <a:gridCol w="537466">
                  <a:extLst>
                    <a:ext uri="{9D8B030D-6E8A-4147-A177-3AD203B41FA5}">
                      <a16:colId xmlns:a16="http://schemas.microsoft.com/office/drawing/2014/main" val="2923541475"/>
                    </a:ext>
                  </a:extLst>
                </a:gridCol>
                <a:gridCol w="2623849">
                  <a:extLst>
                    <a:ext uri="{9D8B030D-6E8A-4147-A177-3AD203B41FA5}">
                      <a16:colId xmlns:a16="http://schemas.microsoft.com/office/drawing/2014/main" val="2017817645"/>
                    </a:ext>
                  </a:extLst>
                </a:gridCol>
              </a:tblGrid>
              <a:tr h="164068">
                <a:tc gridSpan="2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ALD Liner/Seal Scorecard – Demo on Future in-house tool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6974393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en-US" sz="600" dirty="0"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sz="1100" dirty="0"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Step coverage tests</a:t>
                      </a:r>
                    </a:p>
                  </a:txBody>
                  <a:tcPr marL="4303" marR="4303" marT="4303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en-US" sz="1100" dirty="0"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Barrier Capability and Deposition Damage tests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55613"/>
                  </a:ext>
                </a:extLst>
              </a:tr>
              <a:tr h="3395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Split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40A TP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wfs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/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hr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)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single chamber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51FP Step coverage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51LP Step coverage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Adhesion to carbon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Steam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Test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XRF Liner PM Loss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XRF Seal SD Loss 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60s, 1000:1 HF Sidewall WER (A/min)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(90s WER)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Comments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267113"/>
                  </a:ext>
                </a:extLst>
              </a:tr>
              <a:tr h="227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SiN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TEC</a:t>
                      </a:r>
                      <a:endParaRPr lang="en-US" sz="800" dirty="0"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PM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PM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MEC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SD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tape test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In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Sb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Ge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As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Se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top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SiN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TEC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mid PM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63961"/>
                  </a:ext>
                </a:extLst>
              </a:tr>
              <a:tr h="339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BKM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2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(roadmap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to 12)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WIP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GN has new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ionless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plasma source, not tried before with PM/SD, more uniform sidewall quality.</a:t>
                      </a:r>
                    </a:p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09427"/>
                  </a:ext>
                </a:extLst>
              </a:tr>
              <a:tr h="339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N2H2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WIP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 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4303" marR="4303" marT="43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90883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52CAB7-BB4E-4248-A6B9-A0DC6A0331FE}"/>
              </a:ext>
            </a:extLst>
          </p:cNvPr>
          <p:cNvSpPr/>
          <p:nvPr/>
        </p:nvSpPr>
        <p:spPr>
          <a:xfrm>
            <a:off x="753026" y="783725"/>
            <a:ext cx="6941011" cy="3905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545E-B61F-44BB-BEB3-AEE8C489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23220"/>
          </a:xfrm>
        </p:spPr>
        <p:txBody>
          <a:bodyPr/>
          <a:lstStyle/>
          <a:p>
            <a:r>
              <a:rPr lang="en-US" sz="3200" dirty="0"/>
              <a:t>2Kx4K CMOS and Design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58AC9-8EFF-4D78-A8FD-01278B2A4057}"/>
              </a:ext>
            </a:extLst>
          </p:cNvPr>
          <p:cNvSpPr txBox="1"/>
          <p:nvPr/>
        </p:nvSpPr>
        <p:spPr>
          <a:xfrm>
            <a:off x="6471426" y="4939989"/>
            <a:ext cx="4853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Circuit Compaction WIP to address 14% CUA  gap (med risk)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Full validation with SPICE sim to be completed in Q2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8BD0B-8208-7F4A-B7C7-89852AB9D096}"/>
              </a:ext>
            </a:extLst>
          </p:cNvPr>
          <p:cNvGrpSpPr/>
          <p:nvPr/>
        </p:nvGrpSpPr>
        <p:grpSpPr>
          <a:xfrm>
            <a:off x="6494409" y="862820"/>
            <a:ext cx="4626595" cy="3345366"/>
            <a:chOff x="443372" y="1160748"/>
            <a:chExt cx="6707784" cy="5114578"/>
          </a:xfrm>
        </p:grpSpPr>
        <p:pic>
          <p:nvPicPr>
            <p:cNvPr id="1026" name="Picture 3">
              <a:extLst>
                <a:ext uri="{FF2B5EF4-FFF2-40B4-BE49-F238E27FC236}">
                  <a16:creationId xmlns:a16="http://schemas.microsoft.com/office/drawing/2014/main" id="{690C649B-A18B-4EB6-856C-A4FA31525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72" y="1160748"/>
              <a:ext cx="6707784" cy="51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843F64-0EF2-466A-B5C8-2FDC10D20688}"/>
                </a:ext>
              </a:extLst>
            </p:cNvPr>
            <p:cNvSpPr txBox="1"/>
            <p:nvPr/>
          </p:nvSpPr>
          <p:spPr>
            <a:xfrm>
              <a:off x="3040915" y="5398425"/>
              <a:ext cx="3391304" cy="56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</a:rPr>
                <a:t>14% tile gap to goal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AB669C-E396-B04C-9EBC-FA5BD22D330F}"/>
                </a:ext>
              </a:extLst>
            </p:cNvPr>
            <p:cNvSpPr/>
            <p:nvPr/>
          </p:nvSpPr>
          <p:spPr>
            <a:xfrm>
              <a:off x="587388" y="1412776"/>
              <a:ext cx="5904656" cy="2863343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Array footprint</a:t>
              </a:r>
            </a:p>
            <a:p>
              <a:pPr algn="ctr"/>
              <a:endParaRPr lang="en-US" dirty="0">
                <a:solidFill>
                  <a:schemeClr val="accent2"/>
                </a:solidFill>
              </a:endParaRPr>
            </a:p>
            <a:p>
              <a:pPr algn="ctr"/>
              <a:endParaRPr lang="en-US" dirty="0">
                <a:solidFill>
                  <a:schemeClr val="accent2"/>
                </a:solidFill>
              </a:endParaRPr>
            </a:p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100% CUA needed</a:t>
              </a: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F911051-E7E8-5041-92D8-9820A06DC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>
          <a:xfrm>
            <a:off x="974448" y="862820"/>
            <a:ext cx="2306985" cy="1947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ABBE1F-F590-3040-9DBE-CC73A7CFBD65}"/>
              </a:ext>
            </a:extLst>
          </p:cNvPr>
          <p:cNvSpPr txBox="1"/>
          <p:nvPr/>
        </p:nvSpPr>
        <p:spPr>
          <a:xfrm>
            <a:off x="691855" y="4939989"/>
            <a:ext cx="50287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Aggressive pitch cell </a:t>
            </a:r>
            <a:r>
              <a:rPr lang="en-US" sz="1600" dirty="0" err="1"/>
              <a:t>x’tor</a:t>
            </a:r>
            <a:r>
              <a:rPr lang="en-US" sz="1600" dirty="0"/>
              <a:t> scaling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Physical rules @ med risk; L1D exhibits no corner thinning.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Electrical capability @ high risk; segmenting gate control improvement at lower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0DC320-CB6C-7A40-ADC1-91487F9F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422" y="2141034"/>
            <a:ext cx="3820626" cy="27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8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051C-730A-B742-8C56-DD0ABD65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46" y="3446790"/>
            <a:ext cx="4652010" cy="2595595"/>
          </a:xfrm>
        </p:spPr>
        <p:txBody>
          <a:bodyPr/>
          <a:lstStyle/>
          <a:p>
            <a:r>
              <a:rPr lang="en-US" sz="3600" dirty="0"/>
              <a:t>1.5b/c </a:t>
            </a:r>
            <a:br>
              <a:rPr lang="en-US" sz="3600" dirty="0"/>
            </a:br>
            <a:r>
              <a:rPr lang="en-US" sz="3600" dirty="0"/>
              <a:t>Intermediate State</a:t>
            </a:r>
            <a:br>
              <a:rPr lang="en-US" sz="3600" dirty="0"/>
            </a:br>
            <a:r>
              <a:rPr lang="en-US" sz="3600" dirty="0"/>
              <a:t>Read Disturb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A06AAE-3613-3A4C-A57F-8822A70C567C}"/>
              </a:ext>
            </a:extLst>
          </p:cNvPr>
          <p:cNvGrpSpPr/>
          <p:nvPr/>
        </p:nvGrpSpPr>
        <p:grpSpPr>
          <a:xfrm>
            <a:off x="1457908" y="415290"/>
            <a:ext cx="8940719" cy="2956907"/>
            <a:chOff x="1252168" y="1135033"/>
            <a:chExt cx="8940719" cy="29569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8449B2-D29D-2042-BD24-CB6CD663B756}"/>
                </a:ext>
              </a:extLst>
            </p:cNvPr>
            <p:cNvGrpSpPr/>
            <p:nvPr/>
          </p:nvGrpSpPr>
          <p:grpSpPr>
            <a:xfrm>
              <a:off x="1252168" y="1135033"/>
              <a:ext cx="8940719" cy="2956907"/>
              <a:chOff x="477915" y="1151254"/>
              <a:chExt cx="11281750" cy="3215244"/>
            </a:xfrm>
          </p:grpSpPr>
          <p:sp>
            <p:nvSpPr>
              <p:cNvPr id="3" name="Arrow: Right 13">
                <a:extLst>
                  <a:ext uri="{FF2B5EF4-FFF2-40B4-BE49-F238E27FC236}">
                    <a16:creationId xmlns:a16="http://schemas.microsoft.com/office/drawing/2014/main" id="{10C48C75-CC2A-EA47-B929-6A56A7DCC47D}"/>
                  </a:ext>
                </a:extLst>
              </p:cNvPr>
              <p:cNvSpPr/>
              <p:nvPr/>
            </p:nvSpPr>
            <p:spPr>
              <a:xfrm>
                <a:off x="5597636" y="2302026"/>
                <a:ext cx="1442301" cy="70701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ADAE35A-9065-2946-9B58-9551565895D0}"/>
                  </a:ext>
                </a:extLst>
              </p:cNvPr>
              <p:cNvGrpSpPr/>
              <p:nvPr/>
            </p:nvGrpSpPr>
            <p:grpSpPr>
              <a:xfrm>
                <a:off x="477915" y="1190168"/>
                <a:ext cx="4649628" cy="3176330"/>
                <a:chOff x="112155" y="-272872"/>
                <a:chExt cx="4649628" cy="317633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A3C09232-E8CC-8249-90B1-05146EBECF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6181" y="226246"/>
                  <a:ext cx="0" cy="26772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CE1C3187-524F-264B-8FCA-7D093E86B7DE}"/>
                    </a:ext>
                  </a:extLst>
                </p:cNvPr>
                <p:cNvCxnSpPr/>
                <p:nvPr/>
              </p:nvCxnSpPr>
              <p:spPr>
                <a:xfrm>
                  <a:off x="254522" y="2460398"/>
                  <a:ext cx="341250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E0D8974D-7177-6D4F-A1F9-7FACB7107829}"/>
                    </a:ext>
                  </a:extLst>
                </p:cNvPr>
                <p:cNvCxnSpPr/>
                <p:nvPr/>
              </p:nvCxnSpPr>
              <p:spPr>
                <a:xfrm flipV="1">
                  <a:off x="970961" y="226246"/>
                  <a:ext cx="1225484" cy="199848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4FC2735F-3BC6-4C4A-8E19-5E46B51D2F89}"/>
                    </a:ext>
                  </a:extLst>
                </p:cNvPr>
                <p:cNvCxnSpPr/>
                <p:nvPr/>
              </p:nvCxnSpPr>
              <p:spPr>
                <a:xfrm flipV="1">
                  <a:off x="2952164" y="303230"/>
                  <a:ext cx="1225484" cy="199848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41745CF-134A-D24C-8356-7C10A4E66253}"/>
                    </a:ext>
                  </a:extLst>
                </p:cNvPr>
                <p:cNvSpPr txBox="1"/>
                <p:nvPr/>
              </p:nvSpPr>
              <p:spPr>
                <a:xfrm>
                  <a:off x="1513368" y="1076344"/>
                  <a:ext cx="572837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Set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BEECCFF-14B5-2445-93BD-46528EEDFA26}"/>
                    </a:ext>
                  </a:extLst>
                </p:cNvPr>
                <p:cNvSpPr txBox="1"/>
                <p:nvPr/>
              </p:nvSpPr>
              <p:spPr>
                <a:xfrm>
                  <a:off x="3938126" y="570941"/>
                  <a:ext cx="823657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Reset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A267160-27C0-D842-A890-B9E87AABC7EB}"/>
                    </a:ext>
                  </a:extLst>
                </p:cNvPr>
                <p:cNvSpPr txBox="1"/>
                <p:nvPr/>
              </p:nvSpPr>
              <p:spPr>
                <a:xfrm rot="16200000">
                  <a:off x="-134829" y="426918"/>
                  <a:ext cx="882334" cy="3883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# of bits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32C95D-2111-E946-AB47-FC036570BA09}"/>
                    </a:ext>
                  </a:extLst>
                </p:cNvPr>
                <p:cNvSpPr txBox="1"/>
                <p:nvPr/>
              </p:nvSpPr>
              <p:spPr>
                <a:xfrm>
                  <a:off x="3214945" y="2518703"/>
                  <a:ext cx="447428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Vt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D29330A-25F7-1147-BD5B-820466C4793D}"/>
                    </a:ext>
                  </a:extLst>
                </p:cNvPr>
                <p:cNvSpPr txBox="1"/>
                <p:nvPr/>
              </p:nvSpPr>
              <p:spPr>
                <a:xfrm>
                  <a:off x="2203553" y="-272872"/>
                  <a:ext cx="1549818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1 bit per cell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C0FEF05-4148-704F-B50A-ED6E2B370675}"/>
                  </a:ext>
                </a:extLst>
              </p:cNvPr>
              <p:cNvGrpSpPr/>
              <p:nvPr/>
            </p:nvGrpSpPr>
            <p:grpSpPr>
              <a:xfrm>
                <a:off x="7532242" y="1151254"/>
                <a:ext cx="4227423" cy="3151242"/>
                <a:chOff x="7166482" y="-311786"/>
                <a:chExt cx="4227423" cy="315124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0143E023-1426-754C-A3CE-63DDF9784161}"/>
                    </a:ext>
                  </a:extLst>
                </p:cNvPr>
                <p:cNvGrpSpPr/>
                <p:nvPr/>
              </p:nvGrpSpPr>
              <p:grpSpPr>
                <a:xfrm>
                  <a:off x="7166482" y="158231"/>
                  <a:ext cx="4227423" cy="2681225"/>
                  <a:chOff x="7166482" y="158231"/>
                  <a:chExt cx="4227423" cy="2681225"/>
                </a:xfrm>
              </p:grpSpPr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31A91229-F10E-D24D-B62E-17F5C9BFE5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19998" y="162244"/>
                    <a:ext cx="0" cy="267721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DA5304A2-B056-B744-BC27-3BEA8D5AF655}"/>
                      </a:ext>
                    </a:extLst>
                  </p:cNvPr>
                  <p:cNvCxnSpPr/>
                  <p:nvPr/>
                </p:nvCxnSpPr>
                <p:spPr>
                  <a:xfrm>
                    <a:off x="7318339" y="2396396"/>
                    <a:ext cx="341250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7D4C6267-43BD-8444-88D3-A7F8709811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4778" y="239228"/>
                    <a:ext cx="873555" cy="192149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FF93212-8B9F-F245-997E-5F4D3A582B0E}"/>
                      </a:ext>
                    </a:extLst>
                  </p:cNvPr>
                  <p:cNvSpPr txBox="1"/>
                  <p:nvPr/>
                </p:nvSpPr>
                <p:spPr>
                  <a:xfrm>
                    <a:off x="8427072" y="389338"/>
                    <a:ext cx="572837" cy="3346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Set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C292C45-6599-7943-882C-3D6D24CEB836}"/>
                      </a:ext>
                    </a:extLst>
                  </p:cNvPr>
                  <p:cNvSpPr txBox="1"/>
                  <p:nvPr/>
                </p:nvSpPr>
                <p:spPr>
                  <a:xfrm>
                    <a:off x="10570248" y="405692"/>
                    <a:ext cx="823657" cy="3346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Reset</a:t>
                    </a:r>
                  </a:p>
                </p:txBody>
              </p: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86311CAA-D681-D643-9D7E-9BFB938560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148716" y="259650"/>
                    <a:ext cx="873555" cy="1921498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3043369-88DF-D54D-BB8B-2D9C6F08B91B}"/>
                      </a:ext>
                    </a:extLst>
                  </p:cNvPr>
                  <p:cNvSpPr txBox="1"/>
                  <p:nvPr/>
                </p:nvSpPr>
                <p:spPr>
                  <a:xfrm>
                    <a:off x="9083135" y="403607"/>
                    <a:ext cx="1487113" cy="3346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Intermediate</a:t>
                    </a:r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27CE93CE-6396-AA47-B635-690D4CA683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77812" y="317780"/>
                    <a:ext cx="873555" cy="192149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1F8E772-E97D-584F-9D1C-9CCA3B3B214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919497" y="405216"/>
                    <a:ext cx="882335" cy="3883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# of bits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1C8558D-2375-0E41-AE38-66739587DB1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67090" y="2396396"/>
                    <a:ext cx="447428" cy="3346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Vt</a:t>
                    </a:r>
                  </a:p>
                </p:txBody>
              </p:sp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C98AE4D-D360-F94B-A8C2-EA952489BF2D}"/>
                    </a:ext>
                  </a:extLst>
                </p:cNvPr>
                <p:cNvSpPr txBox="1"/>
                <p:nvPr/>
              </p:nvSpPr>
              <p:spPr>
                <a:xfrm>
                  <a:off x="9024591" y="-311786"/>
                  <a:ext cx="1737931" cy="334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1.5 bit per cell</a:t>
                  </a: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0BD8352-6C4A-F04D-8CED-B041A0FD9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1865" y="1599914"/>
                <a:ext cx="889755" cy="120644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6559DDB-6421-A641-AECC-365A7F0C4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0731" y="2539384"/>
                <a:ext cx="962551" cy="1207008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2DBC2-ED29-CF4F-A01B-ED13569F6BE4}"/>
                  </a:ext>
                </a:extLst>
              </p:cNvPr>
              <p:cNvSpPr txBox="1"/>
              <p:nvPr/>
            </p:nvSpPr>
            <p:spPr>
              <a:xfrm>
                <a:off x="3793032" y="3671521"/>
                <a:ext cx="1790522" cy="334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/>
                    </a:solidFill>
                  </a:rPr>
                  <a:t>Amorphous PM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794C53-ED10-5C49-9C8A-1359C7BE9A67}"/>
                  </a:ext>
                </a:extLst>
              </p:cNvPr>
              <p:cNvSpPr txBox="1"/>
              <p:nvPr/>
            </p:nvSpPr>
            <p:spPr>
              <a:xfrm>
                <a:off x="874258" y="2779225"/>
                <a:ext cx="1076499" cy="334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accent2"/>
                    </a:solidFill>
                  </a:rPr>
                  <a:t>X’tal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 PM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566295-B646-EE44-8234-7062FC4C7271}"/>
                </a:ext>
              </a:extLst>
            </p:cNvPr>
            <p:cNvSpPr txBox="1"/>
            <p:nvPr/>
          </p:nvSpPr>
          <p:spPr>
            <a:xfrm>
              <a:off x="7155369" y="2672591"/>
              <a:ext cx="10293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x-PM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low V</a:t>
              </a:r>
              <a:r>
                <a:rPr lang="en-US" sz="1400" baseline="-25000" dirty="0">
                  <a:solidFill>
                    <a:schemeClr val="accent2"/>
                  </a:solidFill>
                </a:rPr>
                <a:t>T</a:t>
              </a:r>
              <a:r>
                <a:rPr lang="en-US" sz="1400" dirty="0">
                  <a:solidFill>
                    <a:schemeClr val="accent2"/>
                  </a:solidFill>
                </a:rPr>
                <a:t> SD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F64362-A00A-8842-95FF-20A95D98F5B3}"/>
                </a:ext>
              </a:extLst>
            </p:cNvPr>
            <p:cNvSpPr txBox="1"/>
            <p:nvPr/>
          </p:nvSpPr>
          <p:spPr>
            <a:xfrm>
              <a:off x="8163145" y="2651210"/>
              <a:ext cx="10293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 </a:t>
              </a:r>
              <a:r>
                <a:rPr lang="en-US" sz="1400" dirty="0" err="1">
                  <a:solidFill>
                    <a:schemeClr val="accent2"/>
                  </a:solidFill>
                  <a:latin typeface="Symbol" pitchFamily="2" charset="2"/>
                </a:rPr>
                <a:t>a</a:t>
              </a:r>
              <a:r>
                <a:rPr lang="en-US" sz="1400" dirty="0" err="1">
                  <a:solidFill>
                    <a:schemeClr val="accent2"/>
                  </a:solidFill>
                </a:rPr>
                <a:t>PM</a:t>
              </a:r>
              <a:endParaRPr lang="en-US" sz="1400" dirty="0">
                <a:solidFill>
                  <a:schemeClr val="accent2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low V</a:t>
              </a:r>
              <a:r>
                <a:rPr lang="en-US" sz="1400" baseline="-25000" dirty="0">
                  <a:solidFill>
                    <a:schemeClr val="accent2"/>
                  </a:solidFill>
                </a:rPr>
                <a:t>T</a:t>
              </a:r>
              <a:r>
                <a:rPr lang="en-US" sz="1400" dirty="0">
                  <a:solidFill>
                    <a:schemeClr val="accent2"/>
                  </a:solidFill>
                </a:rPr>
                <a:t> SD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DE7C33-0A6D-104C-A65A-12A3D169180D}"/>
                </a:ext>
              </a:extLst>
            </p:cNvPr>
            <p:cNvSpPr txBox="1"/>
            <p:nvPr/>
          </p:nvSpPr>
          <p:spPr>
            <a:xfrm>
              <a:off x="9055239" y="2630902"/>
              <a:ext cx="11287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 </a:t>
              </a:r>
              <a:r>
                <a:rPr lang="en-US" sz="1400" dirty="0" err="1">
                  <a:solidFill>
                    <a:schemeClr val="accent2"/>
                  </a:solidFill>
                  <a:latin typeface="Symbol" pitchFamily="2" charset="2"/>
                </a:rPr>
                <a:t>a</a:t>
              </a:r>
              <a:r>
                <a:rPr lang="en-US" sz="1400" dirty="0" err="1">
                  <a:solidFill>
                    <a:schemeClr val="accent2"/>
                  </a:solidFill>
                </a:rPr>
                <a:t>PM</a:t>
              </a:r>
              <a:endParaRPr lang="en-US" sz="1400" dirty="0">
                <a:solidFill>
                  <a:schemeClr val="accent2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High V</a:t>
              </a:r>
              <a:r>
                <a:rPr lang="en-US" sz="1400" baseline="-25000" dirty="0">
                  <a:solidFill>
                    <a:schemeClr val="accent2"/>
                  </a:solidFill>
                </a:rPr>
                <a:t>T</a:t>
              </a:r>
              <a:r>
                <a:rPr lang="en-US" sz="1400" dirty="0">
                  <a:solidFill>
                    <a:schemeClr val="accent2"/>
                  </a:solidFill>
                </a:rPr>
                <a:t> SD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2E272B9-4EED-5341-AA4F-A070F6A2F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489" y="3103603"/>
            <a:ext cx="5432007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E273-346C-F143-9EA1-77F40EF3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64E27-EFDF-A640-BA99-1E04AE684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3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E92EF1-ADF9-420E-9AD1-5701856B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621464"/>
          </a:xfrm>
        </p:spPr>
        <p:txBody>
          <a:bodyPr/>
          <a:lstStyle/>
          <a:p>
            <a:r>
              <a:rPr lang="en-US" sz="3200" dirty="0"/>
              <a:t>Module Requirements &amp; capabilities for cell scaling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B0602B-A116-4566-B715-083F6394B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484" y="1044572"/>
            <a:ext cx="10970683" cy="1453302"/>
          </a:xfrm>
        </p:spPr>
        <p:txBody>
          <a:bodyPr/>
          <a:lstStyle/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Base assumption for either 2k x 4k or 4k x 4k is 26.5nm pitch w/ equal line/space and equivalent films/cell.  The items below are minimum requirements for pitch reductions below ATF pitch.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67" dirty="0"/>
              <a:t>This is a small line scale off ATF (90% cell area versus ATF) which adds ~ 11% or 13ns </a:t>
            </a:r>
            <a:r>
              <a:rPr lang="en-US" sz="1867" dirty="0" err="1"/>
              <a:t>tnuc</a:t>
            </a:r>
            <a:r>
              <a:rPr lang="en-US" sz="1867" dirty="0"/>
              <a:t> margin risk versus ATF, 3% resistivity degradation for the array conductors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46C021-D55C-487E-8FAD-F822848A2FD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5355187"/>
              </p:ext>
            </p:extLst>
          </p:nvPr>
        </p:nvGraphicFramePr>
        <p:xfrm>
          <a:off x="196373" y="2497874"/>
          <a:ext cx="11799253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620">
                  <a:extLst>
                    <a:ext uri="{9D8B030D-6E8A-4147-A177-3AD203B41FA5}">
                      <a16:colId xmlns:a16="http://schemas.microsoft.com/office/drawing/2014/main" val="4061503531"/>
                    </a:ext>
                  </a:extLst>
                </a:gridCol>
                <a:gridCol w="3015915">
                  <a:extLst>
                    <a:ext uri="{9D8B030D-6E8A-4147-A177-3AD203B41FA5}">
                      <a16:colId xmlns:a16="http://schemas.microsoft.com/office/drawing/2014/main" val="950905731"/>
                    </a:ext>
                  </a:extLst>
                </a:gridCol>
                <a:gridCol w="2355899">
                  <a:extLst>
                    <a:ext uri="{9D8B030D-6E8A-4147-A177-3AD203B41FA5}">
                      <a16:colId xmlns:a16="http://schemas.microsoft.com/office/drawing/2014/main" val="450945977"/>
                    </a:ext>
                  </a:extLst>
                </a:gridCol>
                <a:gridCol w="2447567">
                  <a:extLst>
                    <a:ext uri="{9D8B030D-6E8A-4147-A177-3AD203B41FA5}">
                      <a16:colId xmlns:a16="http://schemas.microsoft.com/office/drawing/2014/main" val="1503595853"/>
                    </a:ext>
                  </a:extLst>
                </a:gridCol>
                <a:gridCol w="2588252">
                  <a:extLst>
                    <a:ext uri="{9D8B030D-6E8A-4147-A177-3AD203B41FA5}">
                      <a16:colId xmlns:a16="http://schemas.microsoft.com/office/drawing/2014/main" val="202246108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r>
                        <a:rPr lang="en-US" sz="1900" dirty="0"/>
                        <a:t>Module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Driver/Process Need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Strategy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Status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Risks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7004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100" dirty="0"/>
                        <a:t>Liner / seal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</a:t>
                      </a:r>
                    </a:p>
                    <a:p>
                      <a:r>
                        <a:rPr lang="en-US" sz="1100" dirty="0"/>
                        <a:t>Improved step coverage w/ matched  barrier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tALD</a:t>
                      </a:r>
                      <a:r>
                        <a:rPr lang="en-US" sz="1100" dirty="0"/>
                        <a:t>/PEALD – </a:t>
                      </a:r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innovation required to start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Vendor demo L1D/L0</a:t>
                      </a:r>
                    </a:p>
                    <a:p>
                      <a:r>
                        <a:rPr lang="en-US" sz="1100" dirty="0"/>
                        <a:t>Lam process in house ~ March 2021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Prior ALD nit impact to PM </a:t>
                      </a:r>
                      <a:r>
                        <a:rPr lang="en-US" sz="1100" dirty="0" err="1"/>
                        <a:t>setability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Composition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70620807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1100" dirty="0"/>
                        <a:t>Cleans and Drying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 </a:t>
                      </a:r>
                    </a:p>
                    <a:p>
                      <a:r>
                        <a:rPr lang="en-US" sz="1100" dirty="0"/>
                        <a:t>Toppling margin w/o composition impact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iLPC</a:t>
                      </a:r>
                      <a:r>
                        <a:rPr lang="en-US" sz="1100" dirty="0"/>
                        <a:t> </a:t>
                      </a:r>
                    </a:p>
                    <a:p>
                      <a:r>
                        <a:rPr lang="en-US" sz="1100" dirty="0"/>
                        <a:t>SC CO2</a:t>
                      </a:r>
                    </a:p>
                    <a:p>
                      <a:r>
                        <a:rPr lang="en-US" sz="1100" dirty="0"/>
                        <a:t>Sublimation</a:t>
                      </a:r>
                    </a:p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Dev to start, innovation long term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 house ~ late Q1 2021</a:t>
                      </a:r>
                    </a:p>
                    <a:p>
                      <a:r>
                        <a:rPr lang="en-US" sz="1100" dirty="0"/>
                        <a:t>Vendor demo</a:t>
                      </a:r>
                    </a:p>
                    <a:p>
                      <a:r>
                        <a:rPr lang="en-US" sz="1100" dirty="0"/>
                        <a:t>Vendor demo, eval approved (SCS)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Process window?</a:t>
                      </a:r>
                    </a:p>
                    <a:p>
                      <a:r>
                        <a:rPr lang="en-US" sz="1100" dirty="0"/>
                        <a:t>Cost</a:t>
                      </a:r>
                    </a:p>
                    <a:p>
                      <a:r>
                        <a:rPr lang="en-US" sz="1100" dirty="0"/>
                        <a:t>Composition, inhouse process Q4 2021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7345141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100" dirty="0"/>
                        <a:t>FP/LP cut etch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</a:t>
                      </a:r>
                    </a:p>
                    <a:p>
                      <a:r>
                        <a:rPr lang="en-US" sz="1100" dirty="0"/>
                        <a:t>etch space @MTS profile/composition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Kiyo GX – Aegis</a:t>
                      </a:r>
                    </a:p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Dev to start, lots of dev for LT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 house, tool UTP KFX593</a:t>
                      </a:r>
                    </a:p>
                    <a:p>
                      <a:r>
                        <a:rPr lang="en-US" sz="1100"/>
                        <a:t>KFX587 </a:t>
                      </a:r>
                      <a:endParaRPr lang="en-US" sz="1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Limited old JDP small pitch data.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8224279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1100" dirty="0" err="1"/>
                        <a:t>Litho</a:t>
                      </a:r>
                      <a:endParaRPr lang="en-US" sz="1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</a:t>
                      </a:r>
                    </a:p>
                    <a:p>
                      <a:r>
                        <a:rPr lang="en-US" sz="1100" dirty="0"/>
                        <a:t>~4nm spec for array line to via, via to line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1980i upgrades</a:t>
                      </a:r>
                    </a:p>
                    <a:p>
                      <a:r>
                        <a:rPr lang="en-US" sz="1100" dirty="0"/>
                        <a:t>LOCNES, </a:t>
                      </a:r>
                    </a:p>
                    <a:p>
                      <a:r>
                        <a:rPr lang="en-US" sz="1100" dirty="0"/>
                        <a:t>KLA analysis tools</a:t>
                      </a:r>
                    </a:p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Dev to start, dev to LT, tool?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Eval in SPOR, CPA pending</a:t>
                      </a:r>
                    </a:p>
                    <a:p>
                      <a:r>
                        <a:rPr lang="en-US" sz="1100" dirty="0"/>
                        <a:t>Implemented in house, </a:t>
                      </a:r>
                    </a:p>
                    <a:p>
                      <a:r>
                        <a:rPr lang="en-US" sz="1100" dirty="0"/>
                        <a:t>Pushed 2 years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Cost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52193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100" dirty="0"/>
                        <a:t>Patterning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26.5nm</a:t>
                      </a:r>
                    </a:p>
                    <a:p>
                      <a:r>
                        <a:rPr lang="en-US" sz="1100" dirty="0"/>
                        <a:t>Space CDU improvement of ~ 30%</a:t>
                      </a:r>
                    </a:p>
                    <a:p>
                      <a:r>
                        <a:rPr lang="en-US" sz="1100" dirty="0"/>
                        <a:t>Via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Alt PQ spacer flows</a:t>
                      </a:r>
                    </a:p>
                    <a:p>
                      <a:r>
                        <a:rPr lang="en-US" sz="1100" dirty="0"/>
                        <a:t>HM </a:t>
                      </a:r>
                    </a:p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Dev to start, innovation? LT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L1D vendor demo</a:t>
                      </a:r>
                    </a:p>
                    <a:p>
                      <a:r>
                        <a:rPr lang="en-US" sz="1100" dirty="0"/>
                        <a:t>L1D mixed vendor and in house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Solutions not yet </a:t>
                      </a:r>
                      <a:r>
                        <a:rPr lang="en-US" sz="1100" dirty="0" err="1"/>
                        <a:t>demo’ed</a:t>
                      </a:r>
                      <a:r>
                        <a:rPr lang="en-US" sz="1100" dirty="0"/>
                        <a:t> w/ ATF </a:t>
                      </a:r>
                    </a:p>
                    <a:p>
                      <a:endParaRPr lang="en-US" sz="1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18767982"/>
                  </a:ext>
                </a:extLst>
              </a:tr>
            </a:tbl>
          </a:graphicData>
        </a:graphic>
      </p:graphicFrame>
      <p:sp>
        <p:nvSpPr>
          <p:cNvPr id="5" name="Action Button: Back or Previous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B65DC16-E318-404C-9913-3DB542A8CA39}"/>
              </a:ext>
            </a:extLst>
          </p:cNvPr>
          <p:cNvSpPr/>
          <p:nvPr/>
        </p:nvSpPr>
        <p:spPr>
          <a:xfrm>
            <a:off x="11430000" y="167268"/>
            <a:ext cx="565626" cy="568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7819-FC83-4155-B1AC-0A769800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36559"/>
          </a:xfrm>
        </p:spPr>
        <p:txBody>
          <a:bodyPr/>
          <a:lstStyle/>
          <a:p>
            <a:r>
              <a:rPr lang="en-US" sz="3600" dirty="0"/>
              <a:t>Interconnect Scaling</a:t>
            </a:r>
            <a:r>
              <a:rPr lang="en-US" sz="3600" b="1" dirty="0"/>
              <a:t>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1FC0F-A510-4C51-93A7-F965C7213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06244"/>
            <a:ext cx="10363200" cy="70324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No change to TM2.</a:t>
            </a:r>
          </a:p>
          <a:p>
            <a:r>
              <a:rPr lang="en-US" sz="1800" dirty="0"/>
              <a:t>TM1 thickness increase is under consideration.  May impact minimum design rules once thickness finalized.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9100F-2F26-44CF-AB6C-65616F62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17" y="1521572"/>
            <a:ext cx="9228571" cy="4971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A3081-F625-4855-B881-5EFB5CA6A8E5}"/>
              </a:ext>
            </a:extLst>
          </p:cNvPr>
          <p:cNvSpPr txBox="1"/>
          <p:nvPr/>
        </p:nvSpPr>
        <p:spPr>
          <a:xfrm>
            <a:off x="5628903" y="5869746"/>
            <a:ext cx="146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+0.9% cost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56E1D-F2A9-42D7-A6F8-886F186C956A}"/>
              </a:ext>
            </a:extLst>
          </p:cNvPr>
          <p:cNvSpPr txBox="1"/>
          <p:nvPr/>
        </p:nvSpPr>
        <p:spPr>
          <a:xfrm>
            <a:off x="8340879" y="5869745"/>
            <a:ext cx="146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+4.8% cost</a:t>
            </a:r>
          </a:p>
        </p:txBody>
      </p:sp>
      <p:sp>
        <p:nvSpPr>
          <p:cNvPr id="7" name="Action Button: Back or Previou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8104F7C-60DF-FC4D-B1FB-B4F39C1BDC88}"/>
              </a:ext>
            </a:extLst>
          </p:cNvPr>
          <p:cNvSpPr/>
          <p:nvPr/>
        </p:nvSpPr>
        <p:spPr>
          <a:xfrm>
            <a:off x="11430000" y="167268"/>
            <a:ext cx="565626" cy="568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/>
              <a:t>BWF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27314"/>
            <a:ext cx="10363200" cy="1458686"/>
          </a:xfrm>
        </p:spPr>
        <p:txBody>
          <a:bodyPr/>
          <a:lstStyle/>
          <a:p>
            <a:r>
              <a:rPr lang="en-US" sz="1800"/>
              <a:t>Scaling expectation – Cost/bit ≤ 75% &amp; bandwidth ≥ 1.5X at ≤15% of Cost of Transition</a:t>
            </a:r>
          </a:p>
          <a:p>
            <a:r>
              <a:rPr lang="en-US" sz="1800"/>
              <a:t>4 paths under evaluation –  Cell Scaling, 2Kx4K (cell and tile scaling), 1.5b/c and BiSM</a:t>
            </a:r>
          </a:p>
          <a:p>
            <a:r>
              <a:rPr lang="en-US" sz="1800"/>
              <a:t>Decision need-date is no later than the end of 2021 for BWF design start.</a:t>
            </a:r>
            <a:br>
              <a:rPr lang="en-US" sz="1800"/>
            </a:br>
            <a:r>
              <a:rPr lang="en-US" sz="1800"/>
              <a:t>Need to manage </a:t>
            </a:r>
            <a:r>
              <a:rPr lang="en-US" sz="1800" err="1"/>
              <a:t>upto</a:t>
            </a:r>
            <a:r>
              <a:rPr lang="en-US" sz="1800"/>
              <a:t> 2 quarters of negative float should 1.5b/c or BiSM be POR decision</a:t>
            </a:r>
            <a:br>
              <a:rPr lang="en-US" sz="1800"/>
            </a:br>
            <a:endParaRPr lang="en-US" sz="1800"/>
          </a:p>
          <a:p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630480-27C2-3A41-80B8-FB7F963AD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93030"/>
              </p:ext>
            </p:extLst>
          </p:nvPr>
        </p:nvGraphicFramePr>
        <p:xfrm>
          <a:off x="1584578" y="2421395"/>
          <a:ext cx="9022843" cy="3903205"/>
        </p:xfrm>
        <a:graphic>
          <a:graphicData uri="http://schemas.openxmlformats.org/drawingml/2006/table">
            <a:tbl>
              <a:tblPr/>
              <a:tblGrid>
                <a:gridCol w="1576515">
                  <a:extLst>
                    <a:ext uri="{9D8B030D-6E8A-4147-A177-3AD203B41FA5}">
                      <a16:colId xmlns:a16="http://schemas.microsoft.com/office/drawing/2014/main" val="1443506591"/>
                    </a:ext>
                  </a:extLst>
                </a:gridCol>
                <a:gridCol w="1045528">
                  <a:extLst>
                    <a:ext uri="{9D8B030D-6E8A-4147-A177-3AD203B41FA5}">
                      <a16:colId xmlns:a16="http://schemas.microsoft.com/office/drawing/2014/main" val="339549762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1921629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0056911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6078378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873301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122894912"/>
                    </a:ext>
                  </a:extLst>
                </a:gridCol>
              </a:tblGrid>
              <a:tr h="305781"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 Options and Value Prop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59530"/>
                  </a:ext>
                </a:extLst>
              </a:tr>
              <a:tr h="3057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ATF32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Cell Scaling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2Kx4K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b/c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973108"/>
                  </a:ext>
                </a:extLst>
              </a:tr>
              <a:tr h="2877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Cell Stack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PM2/SD2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PM2/SD2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PM2/SD2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PM2/SD3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00569"/>
                  </a:ext>
                </a:extLst>
              </a:tr>
              <a:tr h="287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Array Pitch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080287"/>
                  </a:ext>
                </a:extLst>
              </a:tr>
              <a:tr h="2877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CMOS/IC Design Rule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68125"/>
                  </a:ext>
                </a:extLst>
              </a:tr>
              <a:tr h="2877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Array Architecture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4Kx4K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4Kx4K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2Kx4K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4Kx4K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4Kx4K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374793"/>
                  </a:ext>
                </a:extLst>
              </a:tr>
              <a:tr h="287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WR2WR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694626"/>
                  </a:ext>
                </a:extLst>
              </a:tr>
              <a:tr h="287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R/W Energy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/b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46/95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39/81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39/81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37/81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39/81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16061"/>
                  </a:ext>
                </a:extLst>
              </a:tr>
              <a:tr h="287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GiB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32, 64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32, 64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32, 64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40771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Die Size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60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95, 175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95, 175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95, 175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046737"/>
                  </a:ext>
                </a:extLst>
              </a:tr>
              <a:tr h="287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R/W BW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GB/s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3.2/1.2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4.8/1.4, 2.7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4.8/2.7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4.8/2.2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4.8/2.6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89716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Gib/mm</a:t>
                      </a:r>
                      <a:r>
                        <a:rPr lang="en-US" sz="160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2.69,2.93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2.69,2.93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2.69,2.93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682933"/>
                  </a:ext>
                </a:extLst>
              </a:tr>
              <a:tr h="30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Write BW Density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(MB/s)/GiB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28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9A1CA3-B40E-9C44-B658-85E71AA2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sz="3200"/>
              <a:t>Challenge and Status for Decision Making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5DA91A-7E0D-E649-AE9D-D6EFB5CB7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468573"/>
              </p:ext>
            </p:extLst>
          </p:nvPr>
        </p:nvGraphicFramePr>
        <p:xfrm>
          <a:off x="614091" y="685800"/>
          <a:ext cx="10963817" cy="5771706"/>
        </p:xfrm>
        <a:graphic>
          <a:graphicData uri="http://schemas.openxmlformats.org/drawingml/2006/table">
            <a:tbl>
              <a:tblPr/>
              <a:tblGrid>
                <a:gridCol w="668054">
                  <a:extLst>
                    <a:ext uri="{9D8B030D-6E8A-4147-A177-3AD203B41FA5}">
                      <a16:colId xmlns:a16="http://schemas.microsoft.com/office/drawing/2014/main" val="1783561867"/>
                    </a:ext>
                  </a:extLst>
                </a:gridCol>
                <a:gridCol w="4288028">
                  <a:extLst>
                    <a:ext uri="{9D8B030D-6E8A-4147-A177-3AD203B41FA5}">
                      <a16:colId xmlns:a16="http://schemas.microsoft.com/office/drawing/2014/main" val="769085844"/>
                    </a:ext>
                  </a:extLst>
                </a:gridCol>
                <a:gridCol w="6007735">
                  <a:extLst>
                    <a:ext uri="{9D8B030D-6E8A-4147-A177-3AD203B41FA5}">
                      <a16:colId xmlns:a16="http://schemas.microsoft.com/office/drawing/2014/main" val="1297708209"/>
                    </a:ext>
                  </a:extLst>
                </a:gridCol>
              </a:tblGrid>
              <a:tr h="153158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Challenges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Status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02290"/>
                  </a:ext>
                </a:extLst>
              </a:tr>
              <a:tr h="37396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Cell Scaling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pitch scaling enablers validated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New Modules L1D – including 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litho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PQ, Linear/Seal, Clean and etch.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3338"/>
                  </a:ext>
                </a:extLst>
              </a:tr>
              <a:tr h="619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 CMOS Design Rule Scaling capable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Reuse ATF LV X'tors + scaling of HV X'tors at med-low risk 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Aggressive pitch cell scaling at high risk in leakage and reliability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IC scaling at med risk on patterning and fill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317324"/>
                  </a:ext>
                </a:extLst>
              </a:tr>
              <a:tr h="496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Path to 55ns WR2WR reduction (speed)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Primarily on access control with circuit innovation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Leveraging ATF on composition and algo tuning for CD scaling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265000"/>
                  </a:ext>
                </a:extLst>
              </a:tr>
              <a:tr h="25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Stack for 15% reset current reduction  (energy)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Leveraging ATF; experiment exhibit paths in electrodes optimization 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87039"/>
                  </a:ext>
                </a:extLst>
              </a:tr>
              <a:tr h="1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400mV E4 reduction (energy)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Pareto building based on S26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955584"/>
                  </a:ext>
                </a:extLst>
              </a:tr>
              <a:tr h="14464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2Kx4K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in "Cell Scaling” + adding IC scope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All in "Cell Scaling” + 193i for M1 &amp; adding one PD metallization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186037"/>
                  </a:ext>
                </a:extLst>
              </a:tr>
              <a:tr h="1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10% CMOS Design Rule scaling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~5% scaling explored with high DTS risk assessed, die size WIP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623090"/>
                  </a:ext>
                </a:extLst>
              </a:tr>
              <a:tr h="144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topology changes to "Interlock”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POC done in circa S37, low risk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97970"/>
                  </a:ext>
                </a:extLst>
              </a:tr>
              <a:tr h="25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control circuit compaction (die size, energy)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WIP at Med risk, SPICE based RA/RM ECD Q2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054606"/>
                  </a:ext>
                </a:extLst>
              </a:tr>
              <a:tr h="28929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1.5b/c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 read disturb immunity and scalable (physics)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Developing nucleation physics and statistics subject to Read transient.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940804"/>
                  </a:ext>
                </a:extLst>
              </a:tr>
              <a:tr h="619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SD for unipolar memory window (physics)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new material exhibits memory window tunability vs. composition 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Ab initio modeling for physics understanding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Scalability pending Si funding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590544"/>
                  </a:ext>
                </a:extLst>
              </a:tr>
              <a:tr h="25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 reduction for RWB (functionality/BER)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Leveraging ATF sigma reduction and drift reduction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852806"/>
                  </a:ext>
                </a:extLst>
              </a:tr>
              <a:tr h="4964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architecture (die size)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3T decoder is die size (+40%) prohibitive w/o significant advances in IC.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2T decoder analysis starts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925394"/>
                  </a:ext>
                </a:extLst>
              </a:tr>
              <a:tr h="71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 scalable (physics)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Leveraging 1.5b/c pathfinding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83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8514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93B9F73-683D-844F-91B1-3BF39E8034A8}" vid="{E8E61E6C-B8E2-AA4F-9817-0A333B8453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90b7a245-a7c3-4504-88b2-cf85318e6b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212</TotalTime>
  <Words>1835</Words>
  <Application>Microsoft Macintosh PowerPoint</Application>
  <PresentationFormat>Widescreen</PresentationFormat>
  <Paragraphs>445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Neo Sans Intel</vt:lpstr>
      <vt:lpstr>Neo Sans Intel Medium</vt:lpstr>
      <vt:lpstr>Arial</vt:lpstr>
      <vt:lpstr>Calibri</vt:lpstr>
      <vt:lpstr>Intel Clear</vt:lpstr>
      <vt:lpstr>Symbol</vt:lpstr>
      <vt:lpstr>blank</vt:lpstr>
      <vt:lpstr>BWF Pathfinding</vt:lpstr>
      <vt:lpstr>BWF Encapsulation Tool Demo Status</vt:lpstr>
      <vt:lpstr>2Kx4K CMOS and Design status</vt:lpstr>
      <vt:lpstr>1.5b/c  Intermediate State Read Disturb</vt:lpstr>
      <vt:lpstr>Supporting Materials</vt:lpstr>
      <vt:lpstr>Module Requirements &amp; capabilities for cell scaling</vt:lpstr>
      <vt:lpstr>Interconnect Scaling Summary</vt:lpstr>
      <vt:lpstr>BWF Candidates</vt:lpstr>
      <vt:lpstr>Challenge and Status for Decision Making</vt:lpstr>
      <vt:lpstr>Critical Path to BWF Design 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1</cp:revision>
  <dcterms:created xsi:type="dcterms:W3CDTF">2021-01-14T04:05:39Z</dcterms:created>
  <dcterms:modified xsi:type="dcterms:W3CDTF">2021-01-23T01:36:12Z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