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2FCD59-561D-F541-A4FC-E4E009714C72}" v="30" dt="2021-03-11T23:10:41.8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26" autoAdjust="0"/>
    <p:restoredTop sz="94660"/>
  </p:normalViewPr>
  <p:slideViewPr>
    <p:cSldViewPr>
      <p:cViewPr varScale="1">
        <p:scale>
          <a:sx n="111" d="100"/>
          <a:sy n="111" d="100"/>
        </p:scale>
        <p:origin x="216" y="44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CE2FCD59-561D-F541-A4FC-E4E009714C72}"/>
    <pc:docChg chg="undo custSel modSld">
      <pc:chgData name="Kau, Derchang" userId="b9148588-e694-4445-9765-2c9aad6149ce" providerId="ADAL" clId="{CE2FCD59-561D-F541-A4FC-E4E009714C72}" dt="2021-03-11T23:11:14.480" v="362" actId="20577"/>
      <pc:docMkLst>
        <pc:docMk/>
      </pc:docMkLst>
      <pc:sldChg chg="addSp delSp modSp mod">
        <pc:chgData name="Kau, Derchang" userId="b9148588-e694-4445-9765-2c9aad6149ce" providerId="ADAL" clId="{CE2FCD59-561D-F541-A4FC-E4E009714C72}" dt="2021-03-11T23:11:14.480" v="362" actId="20577"/>
        <pc:sldMkLst>
          <pc:docMk/>
          <pc:sldMk cId="1329129072" sldId="259"/>
        </pc:sldMkLst>
        <pc:spChg chg="add del mod">
          <ac:chgData name="Kau, Derchang" userId="b9148588-e694-4445-9765-2c9aad6149ce" providerId="ADAL" clId="{CE2FCD59-561D-F541-A4FC-E4E009714C72}" dt="2021-03-11T22:48:25.333" v="101" actId="478"/>
          <ac:spMkLst>
            <pc:docMk/>
            <pc:sldMk cId="1329129072" sldId="259"/>
            <ac:spMk id="3" creationId="{A3036A9E-FCDD-AF42-ADED-788FB64C9B2A}"/>
          </ac:spMkLst>
        </pc:spChg>
        <pc:spChg chg="add mod">
          <ac:chgData name="Kau, Derchang" userId="b9148588-e694-4445-9765-2c9aad6149ce" providerId="ADAL" clId="{CE2FCD59-561D-F541-A4FC-E4E009714C72}" dt="2021-03-11T23:11:14.480" v="362" actId="20577"/>
          <ac:spMkLst>
            <pc:docMk/>
            <pc:sldMk cId="1329129072" sldId="259"/>
            <ac:spMk id="4" creationId="{90C80B4C-A119-6248-AD5F-BFDD5EAF945F}"/>
          </ac:spMkLst>
        </pc:spChg>
        <pc:spChg chg="mod">
          <ac:chgData name="Kau, Derchang" userId="b9148588-e694-4445-9765-2c9aad6149ce" providerId="ADAL" clId="{CE2FCD59-561D-F541-A4FC-E4E009714C72}" dt="2021-03-11T22:58:52.056" v="234" actId="3064"/>
          <ac:spMkLst>
            <pc:docMk/>
            <pc:sldMk cId="1329129072" sldId="259"/>
            <ac:spMk id="22" creationId="{6B97FAE5-1033-A948-8BA9-71BF88A12EE5}"/>
          </ac:spMkLst>
        </pc:spChg>
        <pc:spChg chg="del mod">
          <ac:chgData name="Kau, Derchang" userId="b9148588-e694-4445-9765-2c9aad6149ce" providerId="ADAL" clId="{CE2FCD59-561D-F541-A4FC-E4E009714C72}" dt="2021-03-11T22:59:01.938" v="235" actId="478"/>
          <ac:spMkLst>
            <pc:docMk/>
            <pc:sldMk cId="1329129072" sldId="259"/>
            <ac:spMk id="23" creationId="{0A89A679-3D43-1C4D-93A8-B03D3F4E4E1B}"/>
          </ac:spMkLst>
        </pc:spChg>
        <pc:spChg chg="mod">
          <ac:chgData name="Kau, Derchang" userId="b9148588-e694-4445-9765-2c9aad6149ce" providerId="ADAL" clId="{CE2FCD59-561D-F541-A4FC-E4E009714C72}" dt="2021-03-11T23:06:11.547" v="331" actId="404"/>
          <ac:spMkLst>
            <pc:docMk/>
            <pc:sldMk cId="1329129072" sldId="259"/>
            <ac:spMk id="24" creationId="{419A0D5E-5ED2-EE48-BE44-4FD253BE8741}"/>
          </ac:spMkLst>
        </pc:spChg>
        <pc:spChg chg="del mod">
          <ac:chgData name="Kau, Derchang" userId="b9148588-e694-4445-9765-2c9aad6149ce" providerId="ADAL" clId="{CE2FCD59-561D-F541-A4FC-E4E009714C72}" dt="2021-03-11T23:05:42.281" v="323" actId="478"/>
          <ac:spMkLst>
            <pc:docMk/>
            <pc:sldMk cId="1329129072" sldId="259"/>
            <ac:spMk id="25" creationId="{95FAC5EC-C8F5-C345-A620-02AA24993EA6}"/>
          </ac:spMkLst>
        </pc:spChg>
        <pc:spChg chg="mod">
          <ac:chgData name="Kau, Derchang" userId="b9148588-e694-4445-9765-2c9aad6149ce" providerId="ADAL" clId="{CE2FCD59-561D-F541-A4FC-E4E009714C72}" dt="2021-03-11T23:06:49.024" v="339" actId="404"/>
          <ac:spMkLst>
            <pc:docMk/>
            <pc:sldMk cId="1329129072" sldId="259"/>
            <ac:spMk id="26" creationId="{798EB31F-A4A0-C74E-84CB-3F8BDB6754F4}"/>
          </ac:spMkLst>
        </pc:spChg>
        <pc:spChg chg="del mod">
          <ac:chgData name="Kau, Derchang" userId="b9148588-e694-4445-9765-2c9aad6149ce" providerId="ADAL" clId="{CE2FCD59-561D-F541-A4FC-E4E009714C72}" dt="2021-03-11T23:06:17.970" v="333" actId="478"/>
          <ac:spMkLst>
            <pc:docMk/>
            <pc:sldMk cId="1329129072" sldId="259"/>
            <ac:spMk id="27" creationId="{5974EA33-0E72-7043-9D0C-81DE5D8E0ECB}"/>
          </ac:spMkLst>
        </pc:spChg>
        <pc:spChg chg="mod">
          <ac:chgData name="Kau, Derchang" userId="b9148588-e694-4445-9765-2c9aad6149ce" providerId="ADAL" clId="{CE2FCD59-561D-F541-A4FC-E4E009714C72}" dt="2021-03-11T23:00:04.549" v="244" actId="3064"/>
          <ac:spMkLst>
            <pc:docMk/>
            <pc:sldMk cId="1329129072" sldId="259"/>
            <ac:spMk id="30" creationId="{7ED93C7B-9243-4942-A267-77B3391FC754}"/>
          </ac:spMkLst>
        </pc:spChg>
        <pc:spChg chg="del mod">
          <ac:chgData name="Kau, Derchang" userId="b9148588-e694-4445-9765-2c9aad6149ce" providerId="ADAL" clId="{CE2FCD59-561D-F541-A4FC-E4E009714C72}" dt="2021-03-11T22:59:24.608" v="238" actId="478"/>
          <ac:spMkLst>
            <pc:docMk/>
            <pc:sldMk cId="1329129072" sldId="259"/>
            <ac:spMk id="31" creationId="{70F91E35-EB26-744E-92F4-21BC6FCF3CAA}"/>
          </ac:spMkLst>
        </pc:spChg>
        <pc:spChg chg="mod">
          <ac:chgData name="Kau, Derchang" userId="b9148588-e694-4445-9765-2c9aad6149ce" providerId="ADAL" clId="{CE2FCD59-561D-F541-A4FC-E4E009714C72}" dt="2021-03-11T23:07:27.833" v="348" actId="122"/>
          <ac:spMkLst>
            <pc:docMk/>
            <pc:sldMk cId="1329129072" sldId="259"/>
            <ac:spMk id="33" creationId="{DE4097FA-F9D0-4C41-B35E-F8F64CFDB3EA}"/>
          </ac:spMkLst>
        </pc:spChg>
        <pc:spChg chg="del mod">
          <ac:chgData name="Kau, Derchang" userId="b9148588-e694-4445-9765-2c9aad6149ce" providerId="ADAL" clId="{CE2FCD59-561D-F541-A4FC-E4E009714C72}" dt="2021-03-11T23:06:56.654" v="341" actId="478"/>
          <ac:spMkLst>
            <pc:docMk/>
            <pc:sldMk cId="1329129072" sldId="259"/>
            <ac:spMk id="34" creationId="{2109E8AF-47C8-4546-A0DD-3D2B60982ABA}"/>
          </ac:spMkLst>
        </pc:spChg>
        <pc:spChg chg="mod">
          <ac:chgData name="Kau, Derchang" userId="b9148588-e694-4445-9765-2c9aad6149ce" providerId="ADAL" clId="{CE2FCD59-561D-F541-A4FC-E4E009714C72}" dt="2021-03-11T23:07:49.910" v="349" actId="14100"/>
          <ac:spMkLst>
            <pc:docMk/>
            <pc:sldMk cId="1329129072" sldId="259"/>
            <ac:spMk id="40" creationId="{343724B9-81A3-D147-A60E-270F6F0B7CE0}"/>
          </ac:spMkLst>
        </pc:spChg>
        <pc:spChg chg="del mod">
          <ac:chgData name="Kau, Derchang" userId="b9148588-e694-4445-9765-2c9aad6149ce" providerId="ADAL" clId="{CE2FCD59-561D-F541-A4FC-E4E009714C72}" dt="2021-03-11T23:03:38.104" v="297" actId="478"/>
          <ac:spMkLst>
            <pc:docMk/>
            <pc:sldMk cId="1329129072" sldId="259"/>
            <ac:spMk id="41" creationId="{B9F2A19D-71E3-A941-A77B-60456D28A7FC}"/>
          </ac:spMkLst>
        </pc:spChg>
        <pc:spChg chg="mod">
          <ac:chgData name="Kau, Derchang" userId="b9148588-e694-4445-9765-2c9aad6149ce" providerId="ADAL" clId="{CE2FCD59-561D-F541-A4FC-E4E009714C72}" dt="2021-03-11T23:05:20.958" v="321" actId="3064"/>
          <ac:spMkLst>
            <pc:docMk/>
            <pc:sldMk cId="1329129072" sldId="259"/>
            <ac:spMk id="43" creationId="{8396A214-8C4C-D946-8A85-354CF3C7DA1A}"/>
          </ac:spMkLst>
        </pc:spChg>
        <pc:spChg chg="del mod">
          <ac:chgData name="Kau, Derchang" userId="b9148588-e694-4445-9765-2c9aad6149ce" providerId="ADAL" clId="{CE2FCD59-561D-F541-A4FC-E4E009714C72}" dt="2021-03-11T23:04:24.192" v="307" actId="478"/>
          <ac:spMkLst>
            <pc:docMk/>
            <pc:sldMk cId="1329129072" sldId="259"/>
            <ac:spMk id="45" creationId="{11F58440-0F34-4A46-9B36-F482A1BB9928}"/>
          </ac:spMkLst>
        </pc:spChg>
        <pc:spChg chg="mod">
          <ac:chgData name="Kau, Derchang" userId="b9148588-e694-4445-9765-2c9aad6149ce" providerId="ADAL" clId="{CE2FCD59-561D-F541-A4FC-E4E009714C72}" dt="2021-03-11T23:09:22.093" v="350"/>
          <ac:spMkLst>
            <pc:docMk/>
            <pc:sldMk cId="1329129072" sldId="259"/>
            <ac:spMk id="48" creationId="{820DFA60-B1E3-C740-89FA-35CF98AEDE72}"/>
          </ac:spMkLst>
        </pc:spChg>
        <pc:spChg chg="del mod">
          <ac:chgData name="Kau, Derchang" userId="b9148588-e694-4445-9765-2c9aad6149ce" providerId="ADAL" clId="{CE2FCD59-561D-F541-A4FC-E4E009714C72}" dt="2021-03-11T23:02:24.849" v="275" actId="478"/>
          <ac:spMkLst>
            <pc:docMk/>
            <pc:sldMk cId="1329129072" sldId="259"/>
            <ac:spMk id="49" creationId="{D1A4134A-CE10-8240-82BF-59CC41224F01}"/>
          </ac:spMkLst>
        </pc:spChg>
        <pc:spChg chg="mod">
          <ac:chgData name="Kau, Derchang" userId="b9148588-e694-4445-9765-2c9aad6149ce" providerId="ADAL" clId="{CE2FCD59-561D-F541-A4FC-E4E009714C72}" dt="2021-03-11T23:10:24.944" v="351"/>
          <ac:spMkLst>
            <pc:docMk/>
            <pc:sldMk cId="1329129072" sldId="259"/>
            <ac:spMk id="51" creationId="{51F48593-AAE8-4C4A-B2E0-7A6A0229D94B}"/>
          </ac:spMkLst>
        </pc:spChg>
        <pc:spChg chg="del mod">
          <ac:chgData name="Kau, Derchang" userId="b9148588-e694-4445-9765-2c9aad6149ce" providerId="ADAL" clId="{CE2FCD59-561D-F541-A4FC-E4E009714C72}" dt="2021-03-11T23:01:35.856" v="263" actId="478"/>
          <ac:spMkLst>
            <pc:docMk/>
            <pc:sldMk cId="1329129072" sldId="259"/>
            <ac:spMk id="52" creationId="{9833BAB8-78E4-8B41-A750-B7A56FB23472}"/>
          </ac:spMkLst>
        </pc:spChg>
        <pc:spChg chg="mod">
          <ac:chgData name="Kau, Derchang" userId="b9148588-e694-4445-9765-2c9aad6149ce" providerId="ADAL" clId="{CE2FCD59-561D-F541-A4FC-E4E009714C72}" dt="2021-03-11T23:10:41.829" v="353"/>
          <ac:spMkLst>
            <pc:docMk/>
            <pc:sldMk cId="1329129072" sldId="259"/>
            <ac:spMk id="54" creationId="{71FB0E7E-9572-B948-AAF8-C8A80D207031}"/>
          </ac:spMkLst>
        </pc:spChg>
        <pc:spChg chg="del mod">
          <ac:chgData name="Kau, Derchang" userId="b9148588-e694-4445-9765-2c9aad6149ce" providerId="ADAL" clId="{CE2FCD59-561D-F541-A4FC-E4E009714C72}" dt="2021-03-11T23:00:15.165" v="246" actId="478"/>
          <ac:spMkLst>
            <pc:docMk/>
            <pc:sldMk cId="1329129072" sldId="259"/>
            <ac:spMk id="55" creationId="{DD708E56-2A46-A542-8DC8-9076819253C7}"/>
          </ac:spMkLst>
        </pc:spChg>
        <pc:grpChg chg="mod">
          <ac:chgData name="Kau, Derchang" userId="b9148588-e694-4445-9765-2c9aad6149ce" providerId="ADAL" clId="{CE2FCD59-561D-F541-A4FC-E4E009714C72}" dt="2021-03-11T23:03:55.322" v="302" actId="1076"/>
          <ac:grpSpMkLst>
            <pc:docMk/>
            <pc:sldMk cId="1329129072" sldId="259"/>
            <ac:grpSpMk id="2" creationId="{3E2FD46E-DBA0-8540-9006-4BB46454F4C2}"/>
          </ac:grpSpMkLst>
        </pc:grpChg>
        <pc:grpChg chg="del">
          <ac:chgData name="Kau, Derchang" userId="b9148588-e694-4445-9765-2c9aad6149ce" providerId="ADAL" clId="{CE2FCD59-561D-F541-A4FC-E4E009714C72}" dt="2021-03-11T23:06:17.970" v="333" actId="478"/>
          <ac:grpSpMkLst>
            <pc:docMk/>
            <pc:sldMk cId="1329129072" sldId="259"/>
            <ac:grpSpMk id="16" creationId="{B0D40BA6-AA5C-D145-84CA-32C3659434E2}"/>
          </ac:grpSpMkLst>
        </pc:grpChg>
        <pc:grpChg chg="del">
          <ac:chgData name="Kau, Derchang" userId="b9148588-e694-4445-9765-2c9aad6149ce" providerId="ADAL" clId="{CE2FCD59-561D-F541-A4FC-E4E009714C72}" dt="2021-03-11T23:05:42.281" v="323" actId="478"/>
          <ac:grpSpMkLst>
            <pc:docMk/>
            <pc:sldMk cId="1329129072" sldId="259"/>
            <ac:grpSpMk id="17" creationId="{E32A9D50-5CC0-B84D-96B3-D79C13977357}"/>
          </ac:grpSpMkLst>
        </pc:grpChg>
        <pc:grpChg chg="del">
          <ac:chgData name="Kau, Derchang" userId="b9148588-e694-4445-9765-2c9aad6149ce" providerId="ADAL" clId="{CE2FCD59-561D-F541-A4FC-E4E009714C72}" dt="2021-03-11T22:59:01.938" v="235" actId="478"/>
          <ac:grpSpMkLst>
            <pc:docMk/>
            <pc:sldMk cId="1329129072" sldId="259"/>
            <ac:grpSpMk id="18" creationId="{62AA3F0B-28A4-484D-AB0D-5149B3489D7A}"/>
          </ac:grpSpMkLst>
        </pc:grpChg>
        <pc:grpChg chg="del">
          <ac:chgData name="Kau, Derchang" userId="b9148588-e694-4445-9765-2c9aad6149ce" providerId="ADAL" clId="{CE2FCD59-561D-F541-A4FC-E4E009714C72}" dt="2021-03-11T22:59:24.608" v="238" actId="478"/>
          <ac:grpSpMkLst>
            <pc:docMk/>
            <pc:sldMk cId="1329129072" sldId="259"/>
            <ac:grpSpMk id="29" creationId="{6BF728E7-83B9-224A-A786-0A63A01F9F69}"/>
          </ac:grpSpMkLst>
        </pc:grpChg>
        <pc:grpChg chg="del">
          <ac:chgData name="Kau, Derchang" userId="b9148588-e694-4445-9765-2c9aad6149ce" providerId="ADAL" clId="{CE2FCD59-561D-F541-A4FC-E4E009714C72}" dt="2021-03-11T23:06:56.654" v="341" actId="478"/>
          <ac:grpSpMkLst>
            <pc:docMk/>
            <pc:sldMk cId="1329129072" sldId="259"/>
            <ac:grpSpMk id="32" creationId="{C3BBAE55-F16F-DF45-99AB-A0A2FB18E1C4}"/>
          </ac:grpSpMkLst>
        </pc:grpChg>
        <pc:grpChg chg="del">
          <ac:chgData name="Kau, Derchang" userId="b9148588-e694-4445-9765-2c9aad6149ce" providerId="ADAL" clId="{CE2FCD59-561D-F541-A4FC-E4E009714C72}" dt="2021-03-11T23:04:24.192" v="307" actId="478"/>
          <ac:grpSpMkLst>
            <pc:docMk/>
            <pc:sldMk cId="1329129072" sldId="259"/>
            <ac:grpSpMk id="38" creationId="{494C444E-18BE-0F47-9538-20A360868D80}"/>
          </ac:grpSpMkLst>
        </pc:grpChg>
        <pc:grpChg chg="del">
          <ac:chgData name="Kau, Derchang" userId="b9148588-e694-4445-9765-2c9aad6149ce" providerId="ADAL" clId="{CE2FCD59-561D-F541-A4FC-E4E009714C72}" dt="2021-03-11T23:03:38.104" v="297" actId="478"/>
          <ac:grpSpMkLst>
            <pc:docMk/>
            <pc:sldMk cId="1329129072" sldId="259"/>
            <ac:grpSpMk id="39" creationId="{62BC9EFB-1142-1341-B0A7-6254E993E572}"/>
          </ac:grpSpMkLst>
        </pc:grpChg>
        <pc:grpChg chg="del">
          <ac:chgData name="Kau, Derchang" userId="b9148588-e694-4445-9765-2c9aad6149ce" providerId="ADAL" clId="{CE2FCD59-561D-F541-A4FC-E4E009714C72}" dt="2021-03-11T23:02:24.849" v="275" actId="478"/>
          <ac:grpSpMkLst>
            <pc:docMk/>
            <pc:sldMk cId="1329129072" sldId="259"/>
            <ac:grpSpMk id="47" creationId="{F9C392C0-2724-9F49-BB66-6E5A304E8461}"/>
          </ac:grpSpMkLst>
        </pc:grpChg>
        <pc:grpChg chg="del">
          <ac:chgData name="Kau, Derchang" userId="b9148588-e694-4445-9765-2c9aad6149ce" providerId="ADAL" clId="{CE2FCD59-561D-F541-A4FC-E4E009714C72}" dt="2021-03-11T23:01:35.856" v="263" actId="478"/>
          <ac:grpSpMkLst>
            <pc:docMk/>
            <pc:sldMk cId="1329129072" sldId="259"/>
            <ac:grpSpMk id="50" creationId="{EA508A72-DB40-B54F-904C-BFB7010196E5}"/>
          </ac:grpSpMkLst>
        </pc:grpChg>
        <pc:grpChg chg="del">
          <ac:chgData name="Kau, Derchang" userId="b9148588-e694-4445-9765-2c9aad6149ce" providerId="ADAL" clId="{CE2FCD59-561D-F541-A4FC-E4E009714C72}" dt="2021-03-11T23:00:15.165" v="246" actId="478"/>
          <ac:grpSpMkLst>
            <pc:docMk/>
            <pc:sldMk cId="1329129072" sldId="259"/>
            <ac:grpSpMk id="53" creationId="{9CC43951-18DF-CF4F-BE43-8090961D0C20}"/>
          </ac:grpSpMkLst>
        </pc:grpChg>
        <pc:cxnChg chg="mod">
          <ac:chgData name="Kau, Derchang" userId="b9148588-e694-4445-9765-2c9aad6149ce" providerId="ADAL" clId="{CE2FCD59-561D-F541-A4FC-E4E009714C72}" dt="2021-03-11T23:05:42.281" v="323" actId="478"/>
          <ac:cxnSpMkLst>
            <pc:docMk/>
            <pc:sldMk cId="1329129072" sldId="259"/>
            <ac:cxnSpMk id="35" creationId="{424E14C6-D380-7647-ADF5-76C6CC539C44}"/>
          </ac:cxnSpMkLst>
        </pc:cxnChg>
        <pc:cxnChg chg="mod">
          <ac:chgData name="Kau, Derchang" userId="b9148588-e694-4445-9765-2c9aad6149ce" providerId="ADAL" clId="{CE2FCD59-561D-F541-A4FC-E4E009714C72}" dt="2021-03-11T23:05:42.281" v="323" actId="478"/>
          <ac:cxnSpMkLst>
            <pc:docMk/>
            <pc:sldMk cId="1329129072" sldId="259"/>
            <ac:cxnSpMk id="42" creationId="{BB110C6A-4DAF-2048-8DE3-C478CF95C9BC}"/>
          </ac:cxnSpMkLst>
        </pc:cxnChg>
        <pc:cxnChg chg="mod">
          <ac:chgData name="Kau, Derchang" userId="b9148588-e694-4445-9765-2c9aad6149ce" providerId="ADAL" clId="{CE2FCD59-561D-F541-A4FC-E4E009714C72}" dt="2021-03-11T23:05:42.281" v="323" actId="478"/>
          <ac:cxnSpMkLst>
            <pc:docMk/>
            <pc:sldMk cId="1329129072" sldId="259"/>
            <ac:cxnSpMk id="44" creationId="{F67BAF85-F6FF-694F-861F-1BEB2D04D06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3/11/21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IOG NVM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l.sharepoint.com/sites/NSGTD/Shared%20Documents/Advanced%20Pathfinding/AdvPF/BWF%20Scope/BWF%20DTS_MTS" TargetMode="External"/><Relationship Id="rId2" Type="http://schemas.openxmlformats.org/officeDocument/2006/relationships/hyperlink" Target="https://intel.sharepoint.com/sites/NSGTD/Shared%20Documents/Advanced%20Pathfinding/CMOS/P1250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intel.sharepoint.com/sites/NSGMCDOptaneDesign2-OptaneTechTD-DE/Shared%20Documents/Optane%20Tech%20TD-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>
            <a:extLst>
              <a:ext uri="{FF2B5EF4-FFF2-40B4-BE49-F238E27FC236}">
                <a16:creationId xmlns:a16="http://schemas.microsoft.com/office/drawing/2014/main" id="{3D86D693-34C0-2045-BFFB-30DDC09E1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4200" y="368320"/>
            <a:ext cx="5943600" cy="838200"/>
          </a:xfrm>
        </p:spPr>
        <p:txBody>
          <a:bodyPr/>
          <a:lstStyle/>
          <a:p>
            <a:r>
              <a:rPr lang="en-US" sz="2800" dirty="0">
                <a:solidFill>
                  <a:schemeClr val="tx2"/>
                </a:solidFill>
              </a:rPr>
              <a:t>BWF Pathfinding 1</a:t>
            </a:r>
            <a:r>
              <a:rPr lang="en-US" sz="2800" baseline="30000" dirty="0">
                <a:solidFill>
                  <a:schemeClr val="tx2"/>
                </a:solidFill>
              </a:rPr>
              <a:t>st</a:t>
            </a:r>
            <a:r>
              <a:rPr lang="en-US" sz="2800" dirty="0">
                <a:solidFill>
                  <a:schemeClr val="tx2"/>
                </a:solidFill>
              </a:rPr>
              <a:t> Level</a:t>
            </a:r>
            <a:br>
              <a:rPr lang="en-US" sz="2800" dirty="0">
                <a:solidFill>
                  <a:schemeClr val="tx2"/>
                </a:solidFill>
              </a:rPr>
            </a:br>
            <a:r>
              <a:rPr lang="en-US" sz="2800" dirty="0"/>
              <a:t>Function Org </a:t>
            </a:r>
            <a:r>
              <a:rPr lang="en-US" sz="2800" dirty="0">
                <a:solidFill>
                  <a:schemeClr val="tx2"/>
                </a:solidFill>
              </a:rPr>
              <a:t>&amp; </a:t>
            </a:r>
            <a:r>
              <a:rPr lang="en-US" sz="2800" dirty="0">
                <a:solidFill>
                  <a:srgbClr val="FF0000"/>
                </a:solidFill>
              </a:rPr>
              <a:t>Handshake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E2FD46E-DBA0-8540-9006-4BB46454F4C2}"/>
              </a:ext>
            </a:extLst>
          </p:cNvPr>
          <p:cNvGrpSpPr/>
          <p:nvPr/>
        </p:nvGrpSpPr>
        <p:grpSpPr>
          <a:xfrm>
            <a:off x="2514600" y="1447800"/>
            <a:ext cx="7162800" cy="4953000"/>
            <a:chOff x="2514600" y="1143000"/>
            <a:chExt cx="7162800" cy="4953000"/>
          </a:xfrm>
        </p:grpSpPr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798EB31F-A4A0-C74E-84CB-3F8BDB6754F4}"/>
                </a:ext>
              </a:extLst>
            </p:cNvPr>
            <p:cNvSpPr/>
            <p:nvPr/>
          </p:nvSpPr>
          <p:spPr>
            <a:xfrm>
              <a:off x="4838700" y="2564756"/>
              <a:ext cx="2514600" cy="55944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/>
              <a:r>
                <a:rPr lang="en-US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Component</a:t>
              </a:r>
              <a:endParaRPr lang="en-US" dirty="0"/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419A0D5E-5ED2-EE48-BE44-4FD253BE8741}"/>
                </a:ext>
              </a:extLst>
            </p:cNvPr>
            <p:cNvSpPr/>
            <p:nvPr/>
          </p:nvSpPr>
          <p:spPr>
            <a:xfrm>
              <a:off x="4838700" y="3993270"/>
              <a:ext cx="2514600" cy="55944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/>
              <a:r>
                <a:rPr lang="en-US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Design</a:t>
              </a: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6B97FAE5-1033-A948-8BA9-71BF88A12EE5}"/>
                </a:ext>
              </a:extLst>
            </p:cNvPr>
            <p:cNvSpPr/>
            <p:nvPr/>
          </p:nvSpPr>
          <p:spPr>
            <a:xfrm>
              <a:off x="7162800" y="5520170"/>
              <a:ext cx="2514600" cy="55944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r>
                <a:rPr lang="en-US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Array </a:t>
              </a:r>
            </a:p>
          </p:txBody>
        </p:sp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7ED93C7B-9243-4942-A267-77B3391FC754}"/>
                </a:ext>
              </a:extLst>
            </p:cNvPr>
            <p:cNvSpPr/>
            <p:nvPr/>
          </p:nvSpPr>
          <p:spPr>
            <a:xfrm>
              <a:off x="2514600" y="5536556"/>
              <a:ext cx="2514600" cy="55944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r>
                <a:rPr lang="en-US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CMOS</a:t>
              </a: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424E14C6-D380-7647-ADF5-76C6CC539C44}"/>
                </a:ext>
              </a:extLst>
            </p:cNvPr>
            <p:cNvCxnSpPr>
              <a:cxnSpLocks/>
              <a:stCxn id="26" idx="2"/>
            </p:cNvCxnSpPr>
            <p:nvPr/>
          </p:nvCxnSpPr>
          <p:spPr>
            <a:xfrm>
              <a:off x="6096000" y="3124200"/>
              <a:ext cx="2" cy="885456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880116F-5996-AE4F-9B76-C53095087C7B}"/>
                </a:ext>
              </a:extLst>
            </p:cNvPr>
            <p:cNvSpPr txBox="1"/>
            <p:nvPr/>
          </p:nvSpPr>
          <p:spPr>
            <a:xfrm>
              <a:off x="6368469" y="3123555"/>
              <a:ext cx="184731" cy="4279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b="1" dirty="0"/>
            </a:p>
          </p:txBody>
        </p:sp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343724B9-81A3-D147-A60E-270F6F0B7CE0}"/>
                </a:ext>
              </a:extLst>
            </p:cNvPr>
            <p:cNvSpPr/>
            <p:nvPr/>
          </p:nvSpPr>
          <p:spPr>
            <a:xfrm>
              <a:off x="6248400" y="3245404"/>
              <a:ext cx="1523996" cy="543058"/>
            </a:xfrm>
            <a:prstGeom prst="roundRect">
              <a:avLst>
                <a:gd name="adj" fmla="val 10000"/>
              </a:avLst>
            </a:prstGeom>
            <a:solidFill>
              <a:srgbClr val="FF00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/>
              <a:r>
                <a:rPr lang="en-US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C-Spec/Policy (Kiran/Mase)</a:t>
              </a:r>
            </a:p>
          </p:txBody>
        </p: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BB110C6A-4DAF-2048-8DE3-C478CF95C9BC}"/>
                </a:ext>
              </a:extLst>
            </p:cNvPr>
            <p:cNvCxnSpPr>
              <a:cxnSpLocks/>
              <a:endCxn id="30" idx="0"/>
            </p:cNvCxnSpPr>
            <p:nvPr/>
          </p:nvCxnSpPr>
          <p:spPr>
            <a:xfrm flipH="1">
              <a:off x="3771900" y="4536328"/>
              <a:ext cx="2324102" cy="1000228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F67BAF85-F6FF-694F-861F-1BEB2D04D060}"/>
                </a:ext>
              </a:extLst>
            </p:cNvPr>
            <p:cNvCxnSpPr>
              <a:cxnSpLocks/>
              <a:endCxn id="22" idx="0"/>
            </p:cNvCxnSpPr>
            <p:nvPr/>
          </p:nvCxnSpPr>
          <p:spPr>
            <a:xfrm>
              <a:off x="6096002" y="4536328"/>
              <a:ext cx="2324098" cy="983842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ounded Rectangle 47">
              <a:hlinkClick r:id="rId2"/>
              <a:extLst>
                <a:ext uri="{FF2B5EF4-FFF2-40B4-BE49-F238E27FC236}">
                  <a16:creationId xmlns:a16="http://schemas.microsoft.com/office/drawing/2014/main" id="{820DFA60-B1E3-C740-89FA-35CF98AEDE72}"/>
                </a:ext>
              </a:extLst>
            </p:cNvPr>
            <p:cNvSpPr/>
            <p:nvPr/>
          </p:nvSpPr>
          <p:spPr>
            <a:xfrm>
              <a:off x="2978749" y="4553191"/>
              <a:ext cx="1737740" cy="559444"/>
            </a:xfrm>
            <a:prstGeom prst="roundRect">
              <a:avLst>
                <a:gd name="adj" fmla="val 10000"/>
              </a:avLst>
            </a:prstGeom>
            <a:solidFill>
              <a:srgbClr val="FF00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/>
              <a:r>
                <a:rPr lang="en-US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Collateral (DerChang)</a:t>
              </a:r>
            </a:p>
          </p:txBody>
        </p:sp>
        <p:sp>
          <p:nvSpPr>
            <p:cNvPr id="51" name="Rounded Rectangle 50">
              <a:hlinkClick r:id="rId3"/>
              <a:extLst>
                <a:ext uri="{FF2B5EF4-FFF2-40B4-BE49-F238E27FC236}">
                  <a16:creationId xmlns:a16="http://schemas.microsoft.com/office/drawing/2014/main" id="{51F48593-AAE8-4C4A-B2E0-7A6A0229D94B}"/>
                </a:ext>
              </a:extLst>
            </p:cNvPr>
            <p:cNvSpPr/>
            <p:nvPr/>
          </p:nvSpPr>
          <p:spPr>
            <a:xfrm>
              <a:off x="7597723" y="4553191"/>
              <a:ext cx="1979277" cy="559444"/>
            </a:xfrm>
            <a:prstGeom prst="roundRect">
              <a:avLst>
                <a:gd name="adj" fmla="val 10000"/>
              </a:avLst>
            </a:prstGeom>
            <a:solidFill>
              <a:srgbClr val="FF00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/>
              <a:r>
                <a:rPr lang="en-US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DTS/AOS (Sanjay/Sandeep) </a:t>
              </a:r>
            </a:p>
          </p:txBody>
        </p:sp>
        <p:sp>
          <p:nvSpPr>
            <p:cNvPr id="54" name="Rounded Rectangle 53">
              <a:hlinkClick r:id="rId4"/>
              <a:extLst>
                <a:ext uri="{FF2B5EF4-FFF2-40B4-BE49-F238E27FC236}">
                  <a16:creationId xmlns:a16="http://schemas.microsoft.com/office/drawing/2014/main" id="{71FB0E7E-9572-B948-AAF8-C8A80D207031}"/>
                </a:ext>
              </a:extLst>
            </p:cNvPr>
            <p:cNvSpPr/>
            <p:nvPr/>
          </p:nvSpPr>
          <p:spPr>
            <a:xfrm>
              <a:off x="5046523" y="5029199"/>
              <a:ext cx="2107833" cy="794929"/>
            </a:xfrm>
            <a:prstGeom prst="roundRect">
              <a:avLst>
                <a:gd name="adj" fmla="val 10000"/>
              </a:avLst>
            </a:prstGeom>
            <a:solidFill>
              <a:srgbClr val="FF00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/>
              <a:r>
                <a:rPr lang="en-US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General TD-DE Spider</a:t>
              </a:r>
              <a:br>
                <a:rPr lang="en-US" sz="1800" b="1" dirty="0"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(Mase) </a:t>
              </a:r>
            </a:p>
          </p:txBody>
        </p:sp>
        <p:sp>
          <p:nvSpPr>
            <p:cNvPr id="33" name="Rounded Rectangle 32">
              <a:extLst>
                <a:ext uri="{FF2B5EF4-FFF2-40B4-BE49-F238E27FC236}">
                  <a16:creationId xmlns:a16="http://schemas.microsoft.com/office/drawing/2014/main" id="{DE4097FA-F9D0-4C41-B35E-F8F64CFDB3EA}"/>
                </a:ext>
              </a:extLst>
            </p:cNvPr>
            <p:cNvSpPr/>
            <p:nvPr/>
          </p:nvSpPr>
          <p:spPr>
            <a:xfrm>
              <a:off x="4838700" y="1143000"/>
              <a:ext cx="2514600" cy="55944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/>
              <a:r>
                <a:rPr lang="en-US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Controller, SSD, PMEM</a:t>
              </a:r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7CCA5748-0ABF-3A4A-990D-22E2894B0261}"/>
                </a:ext>
              </a:extLst>
            </p:cNvPr>
            <p:cNvCxnSpPr/>
            <p:nvPr/>
          </p:nvCxnSpPr>
          <p:spPr>
            <a:xfrm>
              <a:off x="6090947" y="1690534"/>
              <a:ext cx="2" cy="885456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8396A214-8C4C-D946-8A85-354CF3C7DA1A}"/>
                </a:ext>
              </a:extLst>
            </p:cNvPr>
            <p:cNvSpPr/>
            <p:nvPr/>
          </p:nvSpPr>
          <p:spPr>
            <a:xfrm>
              <a:off x="6243347" y="1816890"/>
              <a:ext cx="1093273" cy="559444"/>
            </a:xfrm>
            <a:prstGeom prst="roundRect">
              <a:avLst>
                <a:gd name="adj" fmla="val 10000"/>
              </a:avLst>
            </a:prstGeom>
            <a:solidFill>
              <a:srgbClr val="FF000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1"/>
            <a:lstStyle/>
            <a:p>
              <a:pPr algn="ctr"/>
              <a:r>
                <a:rPr lang="en-US" sz="1800" b="1" dirty="0">
                  <a:latin typeface="Calibri" panose="020F0502020204030204" pitchFamily="34" charset="0"/>
                  <a:cs typeface="Calibri" panose="020F0502020204030204" pitchFamily="34" charset="0"/>
                </a:rPr>
                <a:t>Media (Kiran) 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90C80B4C-A119-6248-AD5F-BFDD5EAF945F}"/>
              </a:ext>
            </a:extLst>
          </p:cNvPr>
          <p:cNvSpPr txBox="1"/>
          <p:nvPr/>
        </p:nvSpPr>
        <p:spPr>
          <a:xfrm>
            <a:off x="820330" y="3026968"/>
            <a:ext cx="20457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chemeClr val="accent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Share Point Link</a:t>
            </a:r>
          </a:p>
          <a:p>
            <a:r>
              <a:rPr lang="en-US" sz="1200" b="1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Contact </a:t>
            </a:r>
            <a:r>
              <a:rPr lang="en-US" sz="1200" b="1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rPr>
              <a:t>owners for access</a:t>
            </a:r>
          </a:p>
          <a:p>
            <a:endParaRPr lang="en-US" sz="1200" b="1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r>
              <a:rPr lang="en-US" sz="18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hlinkClick r:id="rId2"/>
              </a:rPr>
              <a:t>Design </a:t>
            </a:r>
            <a:r>
              <a:rPr lang="en-US" sz="18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hlinkClick r:id="rId2"/>
              </a:rPr>
              <a:t>Collateral</a:t>
            </a:r>
            <a:endParaRPr lang="en-US" sz="1800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r>
              <a:rPr lang="en-US" sz="18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hlinkClick r:id="rId4"/>
              </a:rPr>
              <a:t>Spider</a:t>
            </a:r>
            <a:endParaRPr lang="en-US" sz="1800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  <a:p>
            <a:r>
              <a:rPr lang="en-US" sz="1800" dirty="0"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hlinkClick r:id="rId3"/>
              </a:rPr>
              <a:t>DTS/AOS</a:t>
            </a:r>
            <a:endParaRPr lang="en-US" sz="1800" dirty="0"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12907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3B9F73-683D-844F-91B1-3BF39E8034A8}" vid="{E8E61E6C-B8E2-AA4F-9817-0A333B8453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90b7a245-a7c3-4504-88b2-cf85318e6b78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31</TotalTime>
  <Words>62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Neo Sans Intel</vt:lpstr>
      <vt:lpstr>Neo Sans Intel Medium</vt:lpstr>
      <vt:lpstr>Arial</vt:lpstr>
      <vt:lpstr>Calibri</vt:lpstr>
      <vt:lpstr>Intel Clear</vt:lpstr>
      <vt:lpstr>blank</vt:lpstr>
      <vt:lpstr>BWF Pathfinding 1st Level Function Org &amp; Handshake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BWF Pathfinding 1st Level Function Org &amp; Handshake</dc:title>
  <dc:creator>Kau, Derchang</dc:creator>
  <cp:keywords>CTPClassification=CTP_NT</cp:keywords>
  <cp:lastModifiedBy>Kau, Derchang</cp:lastModifiedBy>
  <cp:revision>1</cp:revision>
  <dcterms:created xsi:type="dcterms:W3CDTF">2021-03-04T21:01:18Z</dcterms:created>
  <dcterms:modified xsi:type="dcterms:W3CDTF">2021-03-11T23:11:15Z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