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4E8366-90EA-4CD9-B002-92DBE41F8866}" v="131" dt="2020-07-17T15:02:42.323"/>
    <p1510:client id="{C1496ED6-3166-4873-95BB-069746109F3B}" v="1" dt="2020-07-17T18:04:46.8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4" autoAdjust="0"/>
    <p:restoredTop sz="96208"/>
  </p:normalViewPr>
  <p:slideViewPr>
    <p:cSldViewPr>
      <p:cViewPr varScale="1">
        <p:scale>
          <a:sx n="120" d="100"/>
          <a:sy n="120" d="100"/>
        </p:scale>
        <p:origin x="600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68CCA39B-64A0-024B-8058-18FFA01A59E9}"/>
    <pc:docChg chg="modSld sldOrd">
      <pc:chgData name="Kau, Derchang" userId="b9148588-e694-4445-9765-2c9aad6149ce" providerId="ADAL" clId="{68CCA39B-64A0-024B-8058-18FFA01A59E9}" dt="2020-07-17T15:38:24.185" v="67"/>
      <pc:docMkLst>
        <pc:docMk/>
      </pc:docMkLst>
      <pc:sldChg chg="modSp ord">
        <pc:chgData name="Kau, Derchang" userId="b9148588-e694-4445-9765-2c9aad6149ce" providerId="ADAL" clId="{68CCA39B-64A0-024B-8058-18FFA01A59E9}" dt="2020-07-17T15:38:24.185" v="67"/>
        <pc:sldMkLst>
          <pc:docMk/>
          <pc:sldMk cId="227869487" sldId="261"/>
        </pc:sldMkLst>
        <pc:graphicFrameChg chg="modGraphic">
          <ac:chgData name="Kau, Derchang" userId="b9148588-e694-4445-9765-2c9aad6149ce" providerId="ADAL" clId="{68CCA39B-64A0-024B-8058-18FFA01A59E9}" dt="2020-07-14T20:10:49.246" v="66" actId="13926"/>
          <ac:graphicFrameMkLst>
            <pc:docMk/>
            <pc:sldMk cId="227869487" sldId="261"/>
            <ac:graphicFrameMk id="7" creationId="{991F72A5-7C43-5748-8485-E903BCA8800F}"/>
          </ac:graphicFrameMkLst>
        </pc:graphicFrameChg>
      </pc:sldChg>
    </pc:docChg>
  </pc:docChgLst>
  <pc:docChgLst>
    <pc:chgData name="Fugazza, Davide" userId="S::davide.fugazza@intel.com::9b064c11-2fd7-4f80-9a97-daafb5934a44" providerId="AD" clId="Web-{944E8366-90EA-4CD9-B002-92DBE41F8866}"/>
    <pc:docChg chg="addSld modSld">
      <pc:chgData name="Fugazza, Davide" userId="S::davide.fugazza@intel.com::9b064c11-2fd7-4f80-9a97-daafb5934a44" providerId="AD" clId="Web-{944E8366-90EA-4CD9-B002-92DBE41F8866}" dt="2020-07-17T15:02:42.323" v="120"/>
      <pc:docMkLst>
        <pc:docMk/>
      </pc:docMkLst>
      <pc:sldChg chg="modSp">
        <pc:chgData name="Fugazza, Davide" userId="S::davide.fugazza@intel.com::9b064c11-2fd7-4f80-9a97-daafb5934a44" providerId="AD" clId="Web-{944E8366-90EA-4CD9-B002-92DBE41F8866}" dt="2020-07-17T15:00:24.815" v="102"/>
        <pc:sldMkLst>
          <pc:docMk/>
          <pc:sldMk cId="227869487" sldId="261"/>
        </pc:sldMkLst>
        <pc:graphicFrameChg chg="mod modGraphic">
          <ac:chgData name="Fugazza, Davide" userId="S::davide.fugazza@intel.com::9b064c11-2fd7-4f80-9a97-daafb5934a44" providerId="AD" clId="Web-{944E8366-90EA-4CD9-B002-92DBE41F8866}" dt="2020-07-17T15:00:10.330" v="94"/>
          <ac:graphicFrameMkLst>
            <pc:docMk/>
            <pc:sldMk cId="227869487" sldId="261"/>
            <ac:graphicFrameMk id="4" creationId="{3907D911-6845-0747-8583-873A09065ABC}"/>
          </ac:graphicFrameMkLst>
        </pc:graphicFrameChg>
        <pc:graphicFrameChg chg="mod modGraphic">
          <ac:chgData name="Fugazza, Davide" userId="S::davide.fugazza@intel.com::9b064c11-2fd7-4f80-9a97-daafb5934a44" providerId="AD" clId="Web-{944E8366-90EA-4CD9-B002-92DBE41F8866}" dt="2020-07-17T15:00:24.815" v="102"/>
          <ac:graphicFrameMkLst>
            <pc:docMk/>
            <pc:sldMk cId="227869487" sldId="261"/>
            <ac:graphicFrameMk id="6" creationId="{35CE12CA-B0FD-B247-903A-F60603240016}"/>
          </ac:graphicFrameMkLst>
        </pc:graphicFrameChg>
      </pc:sldChg>
      <pc:sldChg chg="modSp add replId">
        <pc:chgData name="Fugazza, Davide" userId="S::davide.fugazza@intel.com::9b064c11-2fd7-4f80-9a97-daafb5934a44" providerId="AD" clId="Web-{944E8366-90EA-4CD9-B002-92DBE41F8866}" dt="2020-07-17T15:02:42.323" v="120"/>
        <pc:sldMkLst>
          <pc:docMk/>
          <pc:sldMk cId="2924332428" sldId="262"/>
        </pc:sldMkLst>
        <pc:graphicFrameChg chg="mod modGraphic">
          <ac:chgData name="Fugazza, Davide" userId="S::davide.fugazza@intel.com::9b064c11-2fd7-4f80-9a97-daafb5934a44" providerId="AD" clId="Web-{944E8366-90EA-4CD9-B002-92DBE41F8866}" dt="2020-07-17T15:01:38.304" v="118"/>
          <ac:graphicFrameMkLst>
            <pc:docMk/>
            <pc:sldMk cId="2924332428" sldId="262"/>
            <ac:graphicFrameMk id="4" creationId="{3907D911-6845-0747-8583-873A09065ABC}"/>
          </ac:graphicFrameMkLst>
        </pc:graphicFrameChg>
        <pc:graphicFrameChg chg="mod modGraphic">
          <ac:chgData name="Fugazza, Davide" userId="S::davide.fugazza@intel.com::9b064c11-2fd7-4f80-9a97-daafb5934a44" providerId="AD" clId="Web-{944E8366-90EA-4CD9-B002-92DBE41F8866}" dt="2020-07-17T15:02:42.323" v="120"/>
          <ac:graphicFrameMkLst>
            <pc:docMk/>
            <pc:sldMk cId="2924332428" sldId="262"/>
            <ac:graphicFrameMk id="6" creationId="{35CE12CA-B0FD-B247-903A-F60603240016}"/>
          </ac:graphicFrameMkLst>
        </pc:graphicFrameChg>
      </pc:sldChg>
    </pc:docChg>
  </pc:docChgLst>
  <pc:docChgLst>
    <pc:chgData name="Fugazza, Davide" userId="S::davide.fugazza@intel.com::9b064c11-2fd7-4f80-9a97-daafb5934a44" providerId="AD" clId="Web-{C1496ED6-3166-4873-95BB-069746109F3B}"/>
    <pc:docChg chg="delSld">
      <pc:chgData name="Fugazza, Davide" userId="S::davide.fugazza@intel.com::9b064c11-2fd7-4f80-9a97-daafb5934a44" providerId="AD" clId="Web-{C1496ED6-3166-4873-95BB-069746109F3B}" dt="2020-07-17T18:04:46.816" v="0"/>
      <pc:docMkLst>
        <pc:docMk/>
      </pc:docMkLst>
      <pc:sldChg chg="del">
        <pc:chgData name="Fugazza, Davide" userId="S::davide.fugazza@intel.com::9b064c11-2fd7-4f80-9a97-daafb5934a44" providerId="AD" clId="Web-{C1496ED6-3166-4873-95BB-069746109F3B}" dt="2020-07-17T18:04:46.816" v="0"/>
        <pc:sldMkLst>
          <pc:docMk/>
          <pc:sldMk cId="227869487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E423-279B-224D-9E50-47D1ED694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74281" y="999744"/>
            <a:ext cx="1219200" cy="457200"/>
          </a:xfrm>
        </p:spPr>
        <p:txBody>
          <a:bodyPr/>
          <a:lstStyle/>
          <a:p>
            <a:r>
              <a:rPr lang="en-US" sz="2400" dirty="0"/>
              <a:t>Set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7D911-6845-0747-8583-873A09065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822252"/>
              </p:ext>
            </p:extLst>
          </p:nvPr>
        </p:nvGraphicFramePr>
        <p:xfrm>
          <a:off x="1060214" y="228600"/>
          <a:ext cx="10060686" cy="199948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43050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4258818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4258818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</a:tblGrid>
              <a:tr h="85725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Only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100ns nucleation, 50ns growth, 20ns setback 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(–) 50ns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62894656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Tunable by SD MTS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MTS  &amp; mass transport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ymbol" pitchFamily="2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 MTS + cross contaminations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Single </a:t>
                      </a:r>
                      <a:r>
                        <a:rPr lang="en-US" sz="1400" dirty="0" err="1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chal</a:t>
                      </a:r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MTS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673234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Drift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structure relaxation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Evolution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&amp; E1</a:t>
                      </a:r>
                      <a:endParaRPr lang="en-US" sz="14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/>
                          <a:cs typeface="Calibri"/>
                        </a:rPr>
                        <a:t>SD+PM cycling end., (V</a:t>
                      </a:r>
                      <a:r>
                        <a:rPr lang="en-US" sz="1400" baseline="-250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 turn-around) &amp; (cross </a:t>
                      </a:r>
                      <a:r>
                        <a:rPr lang="en-US" sz="1400" dirty="0" err="1">
                          <a:latin typeface="Calibri"/>
                          <a:cs typeface="Calibri"/>
                        </a:rPr>
                        <a:t>contam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.)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cycling endurance at current density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Leakage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 MTS + cross contaminations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Single </a:t>
                      </a:r>
                      <a:r>
                        <a:rPr lang="en-US" sz="1400" dirty="0" err="1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chal</a:t>
                      </a:r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MTS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E2 knee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cycling endurance + PM set-ability + RD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cycling endurance?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27827CF7-103D-214C-81E0-721782DFA1E5}"/>
              </a:ext>
            </a:extLst>
          </p:cNvPr>
          <p:cNvSpPr txBox="1">
            <a:spLocks/>
          </p:cNvSpPr>
          <p:nvPr/>
        </p:nvSpPr>
        <p:spPr bwMode="auto">
          <a:xfrm rot="16200000">
            <a:off x="68037" y="3115563"/>
            <a:ext cx="122464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400" kern="0" dirty="0"/>
              <a:t>Reset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35CE12CA-B0FD-B247-903A-F606032400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7034179"/>
              </p:ext>
            </p:extLst>
          </p:nvPr>
        </p:nvGraphicFramePr>
        <p:xfrm>
          <a:off x="1060214" y="2438400"/>
          <a:ext cx="10060686" cy="181152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43050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4258818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4258818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 2ns fusion + Free Fall quench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(+) 50ns @ </a:t>
                      </a:r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½ current density or lower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39090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/>
                          <a:cs typeface="Calibri"/>
                        </a:rPr>
                        <a:t>PM Phases &amp; other memory effects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Mass transport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Symbol" pitchFamily="2" charset="2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4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Stack MTS + cross contaminations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Single Chal MTS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673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Drift &amp; E4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 &amp; SD structure relaxation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structure relaxation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3042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Evolution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  <a:endParaRPr lang="en-US" sz="14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SD+PM Cycling Endurance, (V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turn-around)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Cycling endurance at lower power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Leakage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SubVt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slope change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 Vt shift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 tail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/>
                          <a:cs typeface="Calibri"/>
                        </a:rPr>
                        <a:t>SD cycling effects + PM Write Disturb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/>
                          <a:cs typeface="Calibri"/>
                        </a:rPr>
                        <a:t>Read (Bias) Disturb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991F72A5-7C43-5748-8485-E903BCA8800F}"/>
              </a:ext>
            </a:extLst>
          </p:cNvPr>
          <p:cNvGraphicFramePr>
            <a:graphicFrameLocks/>
          </p:cNvGraphicFramePr>
          <p:nvPr/>
        </p:nvGraphicFramePr>
        <p:xfrm>
          <a:off x="1060214" y="4419600"/>
          <a:ext cx="10064986" cy="206146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30586">
                  <a:extLst>
                    <a:ext uri="{9D8B030D-6E8A-4147-A177-3AD203B41FA5}">
                      <a16:colId xmlns:a16="http://schemas.microsoft.com/office/drawing/2014/main" val="3290117158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820740976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36195425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30017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PM Levels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Crystalline vs. amorphous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16224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Levels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Tuned by amplitude, short time avoiding PM disturb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Tuned by polarity, amplitude, width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315390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 Vt State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100ns nucleation, 50ns growth, 20ns setback 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(–) 50ns pulse Mass transport + 20ns Setback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62894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Mid Vt State-1</a:t>
                      </a:r>
                      <a:endParaRPr lang="en-US" sz="14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2ns fusion + 20ns setback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(–) 50ns pulse Mass transport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876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Mid Vt State-2</a:t>
                      </a:r>
                      <a:endParaRPr lang="en-US" sz="14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(+) 50ns pulse Mass transport + 20ns Setback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673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 Vt State</a:t>
                      </a:r>
                    </a:p>
                  </a:txBody>
                  <a:tcPr marT="18288" marB="18288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2ns fusion + freefall quench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(+) 50ns pulse Mass transport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69746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Additional </a:t>
                      </a:r>
                    </a:p>
                    <a:p>
                      <a:pPr algn="l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Mid Vt states</a:t>
                      </a:r>
                    </a:p>
                  </a:txBody>
                  <a:tcPr marT="18288" marB="18288"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100ns nucleation, 50ns growth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(–) 50ns pulse Mass transport + 20ns “growth”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4560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(+) 50ns pulse Mass transport + 20ns “growth”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8048208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238E9CDE-0E29-0840-8B81-6C5F24A6FC72}"/>
              </a:ext>
            </a:extLst>
          </p:cNvPr>
          <p:cNvSpPr txBox="1">
            <a:spLocks/>
          </p:cNvSpPr>
          <p:nvPr/>
        </p:nvSpPr>
        <p:spPr bwMode="auto">
          <a:xfrm rot="16200000">
            <a:off x="70758" y="5221732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400" kern="0" dirty="0"/>
              <a:t>MLC</a:t>
            </a:r>
          </a:p>
        </p:txBody>
      </p:sp>
    </p:spTree>
    <p:extLst>
      <p:ext uri="{BB962C8B-B14F-4D97-AF65-F5344CB8AC3E}">
        <p14:creationId xmlns:p14="http://schemas.microsoft.com/office/powerpoint/2010/main" val="292433242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90b7a245-a7c3-4504-88b2-cf85318e6b78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176</TotalTime>
  <Words>577</Words>
  <Application>Microsoft Office PowerPoint</Application>
  <PresentationFormat>Widescreen</PresentationFormat>
  <Paragraphs>142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Set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49</cp:revision>
  <dcterms:created xsi:type="dcterms:W3CDTF">2020-07-14T16:08:17Z</dcterms:created>
  <dcterms:modified xsi:type="dcterms:W3CDTF">2020-07-17T18:04:47Z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