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47172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N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851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Department or Event 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3DF0D9-FEED-4658-9E47-B7EF34351360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A2E985-2FD1-4E89-87DB-F266CF725EC6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A774604B-00A6-457A-A747-3FD98D38D8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1784A49-33EE-4749-99E5-7F8F3C8FEAB7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6ADF8BA-06C9-4C5D-BBBB-CCCC59E2A9E1}"/>
              </a:ext>
            </a:extLst>
          </p:cNvPr>
          <p:cNvSpPr/>
          <p:nvPr userDrawn="1"/>
        </p:nvSpPr>
        <p:spPr>
          <a:xfrm>
            <a:off x="483010" y="6562504"/>
            <a:ext cx="34419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IROC:  Intel Roadmap Operations and Communications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6BA7CA1-51AD-4030-B383-268EC79BDC1E}"/>
              </a:ext>
            </a:extLst>
          </p:cNvPr>
          <p:cNvSpPr/>
          <p:nvPr userDrawn="1"/>
        </p:nvSpPr>
        <p:spPr>
          <a:xfrm>
            <a:off x="5380093" y="6562504"/>
            <a:ext cx="11400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70"/>
            <a:r>
              <a:rPr lang="en-US" sz="1000">
                <a:solidFill>
                  <a:schemeClr val="bg2"/>
                </a:solidFill>
              </a:rPr>
              <a:t>Intel Top Secret</a:t>
            </a:r>
          </a:p>
        </p:txBody>
      </p:sp>
    </p:spTree>
    <p:extLst>
      <p:ext uri="{BB962C8B-B14F-4D97-AF65-F5344CB8AC3E}">
        <p14:creationId xmlns:p14="http://schemas.microsoft.com/office/powerpoint/2010/main" val="46196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tx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E44B09AD-B222-4B04-AFC0-E03F92B89078}"/>
              </a:ext>
            </a:extLst>
          </p:cNvPr>
          <p:cNvSpPr txBox="1">
            <a:spLocks/>
          </p:cNvSpPr>
          <p:nvPr/>
        </p:nvSpPr>
        <p:spPr>
          <a:xfrm>
            <a:off x="361962" y="37280"/>
            <a:ext cx="11010900" cy="139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solidFill>
                  <a:schemeClr val="tx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0" marR="0" lvl="0" indent="0" algn="ctr" defTabSz="6096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Decoder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45536F-C412-E894-0C07-A54D34B3CE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09" y="715731"/>
            <a:ext cx="11705947" cy="525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381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IROC Team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Corp PPT Theme" id="{5671F0FC-013B-4CA0-9283-E000C1D7E563}" vid="{3ABDF45D-3EDC-4849-8840-310E253D5BA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457184ADAB67429546CB334524CB8B" ma:contentTypeVersion="13" ma:contentTypeDescription="Create a new document." ma:contentTypeScope="" ma:versionID="b379d82657a67ace5bcefaafe94c7aad">
  <xsd:schema xmlns:xsd="http://www.w3.org/2001/XMLSchema" xmlns:xs="http://www.w3.org/2001/XMLSchema" xmlns:p="http://schemas.microsoft.com/office/2006/metadata/properties" xmlns:ns2="8d54ad83-5035-42e4-91f8-577157335407" xmlns:ns3="cb3d64a0-d56b-45f5-9bef-94575b9304d2" xmlns:ns4="a7bc6c04-a6f3-4b85-abcc-278c78dc556b" targetNamespace="http://schemas.microsoft.com/office/2006/metadata/properties" ma:root="true" ma:fieldsID="bd000157d7b4b5de691da5683d4adedb" ns2:_="" ns3:_="" ns4:_="">
    <xsd:import namespace="8d54ad83-5035-42e4-91f8-577157335407"/>
    <xsd:import namespace="cb3d64a0-d56b-45f5-9bef-94575b9304d2"/>
    <xsd:import namespace="a7bc6c04-a6f3-4b85-abcc-278c78dc55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4ad83-5035-42e4-91f8-5771573354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2a7515c-90a7-421b-ad67-16208a0551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d64a0-d56b-45f5-9bef-94575b9304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bc6c04-a6f3-4b85-abcc-278c78dc556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704a501b-e1ad-4446-b471-e5e8ea6a8939}" ma:internalName="TaxCatchAll" ma:showField="CatchAllData" ma:web="cb3d64a0-d56b-45f5-9bef-94575b9304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54ad83-5035-42e4-91f8-577157335407">
      <Terms xmlns="http://schemas.microsoft.com/office/infopath/2007/PartnerControls"/>
    </lcf76f155ced4ddcb4097134ff3c332f>
    <TaxCatchAll xmlns="a7bc6c04-a6f3-4b85-abcc-278c78dc556b" xsi:nil="true"/>
  </documentManagement>
</p:properties>
</file>

<file path=customXml/itemProps1.xml><?xml version="1.0" encoding="utf-8"?>
<ds:datastoreItem xmlns:ds="http://schemas.openxmlformats.org/officeDocument/2006/customXml" ds:itemID="{1189E9E2-D30D-47D9-8AA1-177018B65935}"/>
</file>

<file path=customXml/itemProps2.xml><?xml version="1.0" encoding="utf-8"?>
<ds:datastoreItem xmlns:ds="http://schemas.openxmlformats.org/officeDocument/2006/customXml" ds:itemID="{D9980CF8-939B-4290-B4EC-399077A1FD25}"/>
</file>

<file path=customXml/itemProps3.xml><?xml version="1.0" encoding="utf-8"?>
<ds:datastoreItem xmlns:ds="http://schemas.openxmlformats.org/officeDocument/2006/customXml" ds:itemID="{9103BB62-21EF-4ABA-AC49-89D590C57CB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Helvetica</vt:lpstr>
      <vt:lpstr>Helvetica Neue Medium</vt:lpstr>
      <vt:lpstr>Intel Clear</vt:lpstr>
      <vt:lpstr>Intel Clear Light</vt:lpstr>
      <vt:lpstr>Wingdings</vt:lpstr>
      <vt:lpstr>2_IROC Team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Kimey, Stephanie</dc:creator>
  <cp:lastModifiedBy>Kimey, Stephanie</cp:lastModifiedBy>
  <cp:revision>1</cp:revision>
  <dcterms:created xsi:type="dcterms:W3CDTF">2023-02-28T22:23:25Z</dcterms:created>
  <dcterms:modified xsi:type="dcterms:W3CDTF">2023-02-28T22:23:59Z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0x01010017457184ADAB67429546CB334524CB8B</vt:lpwstr>
  </property>
</Properties>
</file>