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737654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walkar, Gautami" initials="NG" lastIdx="1" clrIdx="0">
    <p:extLst>
      <p:ext uri="{19B8F6BF-5375-455C-9EA6-DF929625EA0E}">
        <p15:presenceInfo xmlns:p15="http://schemas.microsoft.com/office/powerpoint/2012/main" userId="S::gautami.newalkar@intel.com::b1ef3e41-6009-4c41-a693-b0ab5a5b0f9b" providerId="AD"/>
      </p:ext>
    </p:extLst>
  </p:cmAuthor>
  <p:cmAuthor id="2" name="Kimey, Stephanie" initials="KS" lastIdx="1" clrIdx="1">
    <p:extLst>
      <p:ext uri="{19B8F6BF-5375-455C-9EA6-DF929625EA0E}">
        <p15:presenceInfo xmlns:p15="http://schemas.microsoft.com/office/powerpoint/2012/main" userId="S::stephanie.kimey@intel.com::6d83ae5f-d11a-4c36-9e2b-8f96470250a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917195-511C-49F1-B6AA-45516F36DA4B}" v="1" dt="2022-08-31T21:28:41.0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0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ey, Stephanie" userId="6d83ae5f-d11a-4c36-9e2b-8f96470250a8" providerId="ADAL" clId="{8A917195-511C-49F1-B6AA-45516F36DA4B}"/>
    <pc:docChg chg="custSel modSld">
      <pc:chgData name="Kimey, Stephanie" userId="6d83ae5f-d11a-4c36-9e2b-8f96470250a8" providerId="ADAL" clId="{8A917195-511C-49F1-B6AA-45516F36DA4B}" dt="2022-08-31T21:28:48.602" v="3" actId="1076"/>
      <pc:docMkLst>
        <pc:docMk/>
      </pc:docMkLst>
      <pc:sldChg chg="addSp delSp modSp mod addCm">
        <pc:chgData name="Kimey, Stephanie" userId="6d83ae5f-d11a-4c36-9e2b-8f96470250a8" providerId="ADAL" clId="{8A917195-511C-49F1-B6AA-45516F36DA4B}" dt="2022-08-31T21:28:48.602" v="3" actId="1076"/>
        <pc:sldMkLst>
          <pc:docMk/>
          <pc:sldMk cId="2269932162" sldId="2147376545"/>
        </pc:sldMkLst>
        <pc:graphicFrameChg chg="del">
          <ac:chgData name="Kimey, Stephanie" userId="6d83ae5f-d11a-4c36-9e2b-8f96470250a8" providerId="ADAL" clId="{8A917195-511C-49F1-B6AA-45516F36DA4B}" dt="2022-08-31T21:28:36.372" v="1" actId="478"/>
          <ac:graphicFrameMkLst>
            <pc:docMk/>
            <pc:sldMk cId="2269932162" sldId="2147376545"/>
            <ac:graphicFrameMk id="7" creationId="{946AF3D6-B91A-4D0B-A17A-D903D2674EB1}"/>
          </ac:graphicFrameMkLst>
        </pc:graphicFrameChg>
        <pc:picChg chg="add mod">
          <ac:chgData name="Kimey, Stephanie" userId="6d83ae5f-d11a-4c36-9e2b-8f96470250a8" providerId="ADAL" clId="{8A917195-511C-49F1-B6AA-45516F36DA4B}" dt="2022-08-31T21:28:48.602" v="3" actId="1076"/>
          <ac:picMkLst>
            <pc:docMk/>
            <pc:sldMk cId="2269932162" sldId="2147376545"/>
            <ac:picMk id="2" creationId="{39264699-4753-4DA9-B06D-06DE2AD0190D}"/>
          </ac:picMkLst>
        </pc:pic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6-28T15:45:19.833" idx="1">
    <p:pos x="10" y="10"/>
    <p:text>Updated June'22</p:text>
    <p:extLst>
      <p:ext uri="{C676402C-5697-4E1C-873F-D02D1690AC5C}">
        <p15:threadingInfo xmlns:p15="http://schemas.microsoft.com/office/powerpoint/2012/main" timeZoneBias="420"/>
      </p:ext>
    </p:extLst>
  </p:cm>
  <p:cm authorId="2" dt="2022-08-31T14:28:34.276" idx="1">
    <p:pos x="10" y="106"/>
    <p:text>updated Aug '22</p:text>
    <p:extLst>
      <p:ext uri="{C676402C-5697-4E1C-873F-D02D1690AC5C}">
        <p15:threadingInfo xmlns:p15="http://schemas.microsoft.com/office/powerpoint/2012/main" timeZoneBias="420">
          <p15:parentCm authorId="1" idx="1"/>
        </p15:threadingInfo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0C397-0A7A-498B-AE8C-ABB9A57293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B152A9-D611-4079-9AE6-09B8B6F84C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9FC72-2586-45C7-8518-CD72E03F6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E0B4A-B80B-42FA-B126-EA86FA733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616AD-7A30-4AE4-B3A4-F4FF41330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079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B8B7F-F035-4860-8BD7-41B6CFF79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8E0149-805F-494C-8B7C-7E656B49C9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AC30B3-C043-4CF6-B66C-603D597E6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193A5-BEFC-461B-8C3C-55911A71C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7277A-E1DB-478F-B8B6-17FDB9257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22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351350-7186-4CC8-8F74-6A9DA6775F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28727D-7130-43EC-BAFC-B01CF0661D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9B82A5-67F2-4433-8372-4DA698FCF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9068A-5670-4309-B8F7-2927C646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143E9D-1BA2-4BA4-BE27-BDDEB607B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122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1DC0E-F2AD-4260-B54E-5BA8D6721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B309F-5A44-4345-80AD-00F05C336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9199D-0680-4569-8978-7609B93E0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D25FE-0BC4-4B65-B024-2A333BEF3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CFF56-60E3-4900-8FDA-93D6BED12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48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E86D0-65C0-4EB3-A253-E737FE464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C548E-401F-43BE-A8C9-1230F63FDA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AF56B-D309-4550-ADAE-AA7B2A668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E1482-7AF7-4517-8B40-175F4DA4A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424E41-1875-4A3C-8EF8-BE7A24717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34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EC314-CCF8-424A-8EFC-276210976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40237-0D3D-4E74-BBBB-4FB46F9862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15859-1F61-46D5-82C6-3C6B3E7EEC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3B9C5C-6B0C-4A0C-BEF6-3BCCD28E0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20CA5B-DE2D-43A8-BD00-2C8F30891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DA9201-2531-4054-9703-B678713FA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119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FBA36-1A3D-43EC-B9B4-539E10CB2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485B49-7255-4C27-8ED8-B891001976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20E541-660F-481A-B5E1-8000730CB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2A9BB8-91A6-4B88-8277-307C5C6A88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F41B8F-9FC8-46C9-AF11-10898CC7C3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AA9DE6-638E-471F-B584-24AD799D7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B1DA26-F950-437F-8A41-F8B149A8E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B39DA1-0691-4B94-8376-AC3FEE552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8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AC8E3-5718-4FF2-AC9F-CF33AFB19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33CF65-FF97-4FDE-AF39-30F4B922A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2782FC-FDC9-41B1-83BB-F555A24BD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78559C-0E6D-4C49-A797-5FE0E356B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522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2508D2-FAF8-4132-9453-A7B653276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4D9769-1C62-405B-8049-B257FF3FC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7AAE77-BEF9-40D5-A3B0-B857E150A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20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39FBC-60BB-49D8-80EE-2D104E28D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10E2B-4104-45BF-A14E-3F8BF0450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11D09E-32A9-4B12-B4CF-9F48E4F07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91501B-115D-4C1F-ADF1-240FB346F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21D739-98EA-4415-88B3-0FCDFCF5E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BAA248-C90C-4D84-AE7B-0742DE225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311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69531-E557-474E-A3C1-B449C96D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9FE09F-7921-41CB-B95C-26AE3DFBB1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CB56A1-EBD7-4E6B-882D-A654160283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404DA8-66FD-4115-B7F8-E358356C2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86272-31A6-49B5-BDB4-6A5DCB1F4A90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A61ACF-135A-4D49-AD68-B507CEF68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E70ECC-2415-44E5-9A24-96121D724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442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367589-26B5-41C1-857D-248291429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4B27C-59B3-4747-8068-FDD7548F1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799E7-C048-4389-B963-A9560B2014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86272-31A6-49B5-BDB4-6A5DCB1F4A90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D807AC-1F3C-423C-A0D9-E24A9EA3EC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DBD3D-5E31-463D-A12A-FAF39CFA20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26AD0-7CA4-48CF-8CF7-D8FB0623F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54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E44B09AD-B222-4B04-AFC0-E03F92B89078}"/>
              </a:ext>
            </a:extLst>
          </p:cNvPr>
          <p:cNvSpPr txBox="1">
            <a:spLocks/>
          </p:cNvSpPr>
          <p:nvPr/>
        </p:nvSpPr>
        <p:spPr>
          <a:xfrm>
            <a:off x="361962" y="37280"/>
            <a:ext cx="11010900" cy="1394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0" i="0" u="none" strike="noStrike" cap="none" spc="0" baseline="0">
                <a:solidFill>
                  <a:schemeClr val="tx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2pPr>
            <a:lvl3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3pPr>
            <a:lvl4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4pPr>
            <a:lvl5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5pPr>
            <a:lvl6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pPr marL="0" marR="0" lvl="0" indent="0" algn="ctr" defTabSz="6096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>
                <a:ln>
                  <a:noFill/>
                </a:ln>
                <a:solidFill>
                  <a:srgbClr val="004A86"/>
                </a:solidFill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Decoder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9264699-4753-4DA9-B06D-06DE2AD019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7600"/>
            <a:ext cx="12192000" cy="61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932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457184ADAB67429546CB334524CB8B" ma:contentTypeVersion="9" ma:contentTypeDescription="Create a new document." ma:contentTypeScope="" ma:versionID="c4156eb1c74785055e3514003a999bf6">
  <xsd:schema xmlns:xsd="http://www.w3.org/2001/XMLSchema" xmlns:xs="http://www.w3.org/2001/XMLSchema" xmlns:p="http://schemas.microsoft.com/office/2006/metadata/properties" xmlns:ns2="8d54ad83-5035-42e4-91f8-577157335407" xmlns:ns3="cb3d64a0-d56b-45f5-9bef-94575b9304d2" targetNamespace="http://schemas.microsoft.com/office/2006/metadata/properties" ma:root="true" ma:fieldsID="c3fe1d0ea6249a44f399fbe87580792f" ns2:_="" ns3:_="">
    <xsd:import namespace="8d54ad83-5035-42e4-91f8-577157335407"/>
    <xsd:import namespace="cb3d64a0-d56b-45f5-9bef-94575b9304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4ad83-5035-42e4-91f8-5771573354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3d64a0-d56b-45f5-9bef-94575b9304d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4E2D6B-90C7-40E6-A469-D734E9348EA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75B1895-543C-471D-8F17-973A18C937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2680484-5466-454C-BED7-D24F010C83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4ad83-5035-42e4-91f8-577157335407"/>
    <ds:schemaRef ds:uri="cb3d64a0-d56b-45f5-9bef-94575b9304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Intel Clear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Newalkar, Gautami</dc:creator>
  <cp:lastModifiedBy>Kimey, Stephanie</cp:lastModifiedBy>
  <cp:revision>1</cp:revision>
  <dcterms:created xsi:type="dcterms:W3CDTF">2022-06-30T17:58:47Z</dcterms:created>
  <dcterms:modified xsi:type="dcterms:W3CDTF">2022-08-31T21:28:52Z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0x01010017457184ADAB67429546CB334524CB8B</vt:lpwstr>
  </property>
</Properties>
</file>