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ey, Stephanie" userId="6d83ae5f-d11a-4c36-9e2b-8f96470250a8" providerId="ADAL" clId="{BD0DB5BC-CD2E-40EB-B0D3-46F0D4902CF0}"/>
    <pc:docChg chg="undo redo custSel addSld delSld modSld">
      <pc:chgData name="Kimey, Stephanie" userId="6d83ae5f-d11a-4c36-9e2b-8f96470250a8" providerId="ADAL" clId="{BD0DB5BC-CD2E-40EB-B0D3-46F0D4902CF0}" dt="2022-01-31T17:55:42.099" v="1201" actId="1076"/>
      <pc:docMkLst>
        <pc:docMk/>
      </pc:docMkLst>
      <pc:sldChg chg="addSp delSp modSp mod">
        <pc:chgData name="Kimey, Stephanie" userId="6d83ae5f-d11a-4c36-9e2b-8f96470250a8" providerId="ADAL" clId="{BD0DB5BC-CD2E-40EB-B0D3-46F0D4902CF0}" dt="2022-01-31T16:57:16.561" v="273" actId="2165"/>
        <pc:sldMkLst>
          <pc:docMk/>
          <pc:sldMk cId="4076303209" sldId="256"/>
        </pc:sldMkLst>
        <pc:spChg chg="del mod">
          <ac:chgData name="Kimey, Stephanie" userId="6d83ae5f-d11a-4c36-9e2b-8f96470250a8" providerId="ADAL" clId="{BD0DB5BC-CD2E-40EB-B0D3-46F0D4902CF0}" dt="2022-01-27T17:36:53.366" v="62" actId="478"/>
          <ac:spMkLst>
            <pc:docMk/>
            <pc:sldMk cId="4076303209" sldId="256"/>
            <ac:spMk id="2" creationId="{E14DBC59-F0C6-420C-9D4E-8BB9AA15033E}"/>
          </ac:spMkLst>
        </pc:spChg>
        <pc:spChg chg="add del mod">
          <ac:chgData name="Kimey, Stephanie" userId="6d83ae5f-d11a-4c36-9e2b-8f96470250a8" providerId="ADAL" clId="{BD0DB5BC-CD2E-40EB-B0D3-46F0D4902CF0}" dt="2022-01-27T17:36:18.559" v="56"/>
          <ac:spMkLst>
            <pc:docMk/>
            <pc:sldMk cId="4076303209" sldId="256"/>
            <ac:spMk id="4" creationId="{9D98B549-0B83-4043-B2AD-F7BBB746CFE3}"/>
          </ac:spMkLst>
        </pc:spChg>
        <pc:spChg chg="add del mod">
          <ac:chgData name="Kimey, Stephanie" userId="6d83ae5f-d11a-4c36-9e2b-8f96470250a8" providerId="ADAL" clId="{BD0DB5BC-CD2E-40EB-B0D3-46F0D4902CF0}" dt="2022-01-27T17:36:18.556" v="54"/>
          <ac:spMkLst>
            <pc:docMk/>
            <pc:sldMk cId="4076303209" sldId="256"/>
            <ac:spMk id="6" creationId="{57E48D36-24E6-4D19-BCC2-892AADBAB223}"/>
          </ac:spMkLst>
        </pc:spChg>
        <pc:spChg chg="add del mod">
          <ac:chgData name="Kimey, Stephanie" userId="6d83ae5f-d11a-4c36-9e2b-8f96470250a8" providerId="ADAL" clId="{BD0DB5BC-CD2E-40EB-B0D3-46F0D4902CF0}" dt="2022-01-27T17:39:29.701" v="138" actId="478"/>
          <ac:spMkLst>
            <pc:docMk/>
            <pc:sldMk cId="4076303209" sldId="256"/>
            <ac:spMk id="8" creationId="{76520597-D7DA-464F-8B5D-3903877F54E8}"/>
          </ac:spMkLst>
        </pc:spChg>
        <pc:spChg chg="add del mod">
          <ac:chgData name="Kimey, Stephanie" userId="6d83ae5f-d11a-4c36-9e2b-8f96470250a8" providerId="ADAL" clId="{BD0DB5BC-CD2E-40EB-B0D3-46F0D4902CF0}" dt="2022-01-27T17:36:54.589" v="63" actId="478"/>
          <ac:spMkLst>
            <pc:docMk/>
            <pc:sldMk cId="4076303209" sldId="256"/>
            <ac:spMk id="10" creationId="{BC9D4ACA-0115-4B04-B2FF-E57E04E97D8E}"/>
          </ac:spMkLst>
        </pc:spChg>
        <pc:spChg chg="add mod">
          <ac:chgData name="Kimey, Stephanie" userId="6d83ae5f-d11a-4c36-9e2b-8f96470250a8" providerId="ADAL" clId="{BD0DB5BC-CD2E-40EB-B0D3-46F0D4902CF0}" dt="2022-01-27T17:37:43.587" v="125" actId="12788"/>
          <ac:spMkLst>
            <pc:docMk/>
            <pc:sldMk cId="4076303209" sldId="256"/>
            <ac:spMk id="11" creationId="{94282E37-CF46-44AC-BA33-218B55352B15}"/>
          </ac:spMkLst>
        </pc:spChg>
        <pc:spChg chg="add del mod">
          <ac:chgData name="Kimey, Stephanie" userId="6d83ae5f-d11a-4c36-9e2b-8f96470250a8" providerId="ADAL" clId="{BD0DB5BC-CD2E-40EB-B0D3-46F0D4902CF0}" dt="2022-01-27T17:38:45.197" v="133"/>
          <ac:spMkLst>
            <pc:docMk/>
            <pc:sldMk cId="4076303209" sldId="256"/>
            <ac:spMk id="12" creationId="{60A8C335-27EE-4F74-A579-E7F6AF482EDF}"/>
          </ac:spMkLst>
        </pc:spChg>
        <pc:spChg chg="add mod">
          <ac:chgData name="Kimey, Stephanie" userId="6d83ae5f-d11a-4c36-9e2b-8f96470250a8" providerId="ADAL" clId="{BD0DB5BC-CD2E-40EB-B0D3-46F0D4902CF0}" dt="2022-01-27T17:40:17.322" v="143" actId="1076"/>
          <ac:spMkLst>
            <pc:docMk/>
            <pc:sldMk cId="4076303209" sldId="256"/>
            <ac:spMk id="16" creationId="{3390A90D-7E67-46C2-98A5-472BC9F7D65E}"/>
          </ac:spMkLst>
        </pc:spChg>
        <pc:graphicFrameChg chg="add del mod">
          <ac:chgData name="Kimey, Stephanie" userId="6d83ae5f-d11a-4c36-9e2b-8f96470250a8" providerId="ADAL" clId="{BD0DB5BC-CD2E-40EB-B0D3-46F0D4902CF0}" dt="2022-01-27T17:36:18.556" v="54"/>
          <ac:graphicFrameMkLst>
            <pc:docMk/>
            <pc:sldMk cId="4076303209" sldId="256"/>
            <ac:graphicFrameMk id="5" creationId="{39624032-C053-4831-9E79-4D48CED0B7AF}"/>
          </ac:graphicFrameMkLst>
        </pc:graphicFrameChg>
        <pc:graphicFrameChg chg="add del mod">
          <ac:chgData name="Kimey, Stephanie" userId="6d83ae5f-d11a-4c36-9e2b-8f96470250a8" providerId="ADAL" clId="{BD0DB5BC-CD2E-40EB-B0D3-46F0D4902CF0}" dt="2022-01-27T17:38:14.873" v="127" actId="478"/>
          <ac:graphicFrameMkLst>
            <pc:docMk/>
            <pc:sldMk cId="4076303209" sldId="256"/>
            <ac:graphicFrameMk id="7" creationId="{1533DD51-4767-4927-A886-315092B58653}"/>
          </ac:graphicFrameMkLst>
        </pc:graphicFrameChg>
        <pc:graphicFrameChg chg="add mod modGraphic">
          <ac:chgData name="Kimey, Stephanie" userId="6d83ae5f-d11a-4c36-9e2b-8f96470250a8" providerId="ADAL" clId="{BD0DB5BC-CD2E-40EB-B0D3-46F0D4902CF0}" dt="2022-01-31T16:57:16.561" v="273" actId="2165"/>
          <ac:graphicFrameMkLst>
            <pc:docMk/>
            <pc:sldMk cId="4076303209" sldId="256"/>
            <ac:graphicFrameMk id="15" creationId="{86839078-4ACE-4770-8F8D-1F07B6F78CE2}"/>
          </ac:graphicFrameMkLst>
        </pc:graphicFrameChg>
        <pc:picChg chg="add del mod modCrop">
          <ac:chgData name="Kimey, Stephanie" userId="6d83ae5f-d11a-4c36-9e2b-8f96470250a8" providerId="ADAL" clId="{BD0DB5BC-CD2E-40EB-B0D3-46F0D4902CF0}" dt="2022-01-27T17:39:50.431" v="139" actId="478"/>
          <ac:picMkLst>
            <pc:docMk/>
            <pc:sldMk cId="4076303209" sldId="256"/>
            <ac:picMk id="14" creationId="{59D9BD48-7664-4186-AFD4-187540D920D6}"/>
          </ac:picMkLst>
        </pc:picChg>
      </pc:sldChg>
      <pc:sldChg chg="addSp delSp modSp del mod">
        <pc:chgData name="Kimey, Stephanie" userId="6d83ae5f-d11a-4c36-9e2b-8f96470250a8" providerId="ADAL" clId="{BD0DB5BC-CD2E-40EB-B0D3-46F0D4902CF0}" dt="2022-01-31T17:55:14.246" v="1197" actId="2696"/>
        <pc:sldMkLst>
          <pc:docMk/>
          <pc:sldMk cId="3625154063" sldId="257"/>
        </pc:sldMkLst>
        <pc:spChg chg="mod">
          <ac:chgData name="Kimey, Stephanie" userId="6d83ae5f-d11a-4c36-9e2b-8f96470250a8" providerId="ADAL" clId="{BD0DB5BC-CD2E-40EB-B0D3-46F0D4902CF0}" dt="2022-01-31T16:58:20.206" v="277" actId="6549"/>
          <ac:spMkLst>
            <pc:docMk/>
            <pc:sldMk cId="3625154063" sldId="257"/>
            <ac:spMk id="14" creationId="{430666A2-48F8-46DE-9E83-1E616E7A0F1A}"/>
          </ac:spMkLst>
        </pc:spChg>
        <pc:picChg chg="add del">
          <ac:chgData name="Kimey, Stephanie" userId="6d83ae5f-d11a-4c36-9e2b-8f96470250a8" providerId="ADAL" clId="{BD0DB5BC-CD2E-40EB-B0D3-46F0D4902CF0}" dt="2022-01-31T17:32:04.232" v="668" actId="478"/>
          <ac:picMkLst>
            <pc:docMk/>
            <pc:sldMk cId="3625154063" sldId="257"/>
            <ac:picMk id="3" creationId="{4E843C0A-2CB5-4DEB-9D82-164EA4D6E070}"/>
          </ac:picMkLst>
        </pc:picChg>
        <pc:picChg chg="add del mod modCrop">
          <ac:chgData name="Kimey, Stephanie" userId="6d83ae5f-d11a-4c36-9e2b-8f96470250a8" providerId="ADAL" clId="{BD0DB5BC-CD2E-40EB-B0D3-46F0D4902CF0}" dt="2022-01-31T17:32:07.822" v="671" actId="478"/>
          <ac:picMkLst>
            <pc:docMk/>
            <pc:sldMk cId="3625154063" sldId="257"/>
            <ac:picMk id="6" creationId="{4D8C061F-A9BD-411B-A6FC-1A5F3BA78CA6}"/>
          </ac:picMkLst>
        </pc:picChg>
        <pc:picChg chg="mod">
          <ac:chgData name="Kimey, Stephanie" userId="6d83ae5f-d11a-4c36-9e2b-8f96470250a8" providerId="ADAL" clId="{BD0DB5BC-CD2E-40EB-B0D3-46F0D4902CF0}" dt="2022-01-31T17:53:35.589" v="1179" actId="1076"/>
          <ac:picMkLst>
            <pc:docMk/>
            <pc:sldMk cId="3625154063" sldId="257"/>
            <ac:picMk id="7" creationId="{EC7CA19A-70C5-435A-8C8D-3124EBFD58C0}"/>
          </ac:picMkLst>
        </pc:picChg>
        <pc:picChg chg="add del mod modCrop">
          <ac:chgData name="Kimey, Stephanie" userId="6d83ae5f-d11a-4c36-9e2b-8f96470250a8" providerId="ADAL" clId="{BD0DB5BC-CD2E-40EB-B0D3-46F0D4902CF0}" dt="2022-01-31T17:35:17.237" v="790" actId="478"/>
          <ac:picMkLst>
            <pc:docMk/>
            <pc:sldMk cId="3625154063" sldId="257"/>
            <ac:picMk id="11" creationId="{E63E6AC9-B550-4542-8862-DB68BB87A8C8}"/>
          </ac:picMkLst>
        </pc:picChg>
        <pc:picChg chg="mod">
          <ac:chgData name="Kimey, Stephanie" userId="6d83ae5f-d11a-4c36-9e2b-8f96470250a8" providerId="ADAL" clId="{BD0DB5BC-CD2E-40EB-B0D3-46F0D4902CF0}" dt="2022-01-27T17:45:13.836" v="271"/>
          <ac:picMkLst>
            <pc:docMk/>
            <pc:sldMk cId="3625154063" sldId="257"/>
            <ac:picMk id="13" creationId="{503FE3F2-9885-41CB-BE01-AF7C1925401B}"/>
          </ac:picMkLst>
        </pc:picChg>
      </pc:sldChg>
      <pc:sldChg chg="addSp delSp modSp add mod">
        <pc:chgData name="Kimey, Stephanie" userId="6d83ae5f-d11a-4c36-9e2b-8f96470250a8" providerId="ADAL" clId="{BD0DB5BC-CD2E-40EB-B0D3-46F0D4902CF0}" dt="2022-01-31T17:55:42.099" v="1201" actId="1076"/>
        <pc:sldMkLst>
          <pc:docMk/>
          <pc:sldMk cId="1032018915" sldId="258"/>
        </pc:sldMkLst>
        <pc:spChg chg="add mod">
          <ac:chgData name="Kimey, Stephanie" userId="6d83ae5f-d11a-4c36-9e2b-8f96470250a8" providerId="ADAL" clId="{BD0DB5BC-CD2E-40EB-B0D3-46F0D4902CF0}" dt="2022-01-31T17:53:20.358" v="1177" actId="1076"/>
          <ac:spMkLst>
            <pc:docMk/>
            <pc:sldMk cId="1032018915" sldId="258"/>
            <ac:spMk id="2" creationId="{69AC5E41-7796-4C66-B015-04969F3A2BC9}"/>
          </ac:spMkLst>
        </pc:spChg>
        <pc:spChg chg="mod">
          <ac:chgData name="Kimey, Stephanie" userId="6d83ae5f-d11a-4c36-9e2b-8f96470250a8" providerId="ADAL" clId="{BD0DB5BC-CD2E-40EB-B0D3-46F0D4902CF0}" dt="2022-01-31T17:55:25.691" v="1198" actId="1076"/>
          <ac:spMkLst>
            <pc:docMk/>
            <pc:sldMk cId="1032018915" sldId="258"/>
            <ac:spMk id="5" creationId="{D29C383A-32BD-4444-BAA3-0C43EAC7204F}"/>
          </ac:spMkLst>
        </pc:spChg>
        <pc:spChg chg="del">
          <ac:chgData name="Kimey, Stephanie" userId="6d83ae5f-d11a-4c36-9e2b-8f96470250a8" providerId="ADAL" clId="{BD0DB5BC-CD2E-40EB-B0D3-46F0D4902CF0}" dt="2022-01-31T17:32:57.506" v="679" actId="478"/>
          <ac:spMkLst>
            <pc:docMk/>
            <pc:sldMk cId="1032018915" sldId="258"/>
            <ac:spMk id="8" creationId="{D46771D4-C53F-4D1D-91F9-F323F9573664}"/>
          </ac:spMkLst>
        </pc:spChg>
        <pc:spChg chg="del">
          <ac:chgData name="Kimey, Stephanie" userId="6d83ae5f-d11a-4c36-9e2b-8f96470250a8" providerId="ADAL" clId="{BD0DB5BC-CD2E-40EB-B0D3-46F0D4902CF0}" dt="2022-01-31T17:32:59.622" v="680" actId="478"/>
          <ac:spMkLst>
            <pc:docMk/>
            <pc:sldMk cId="1032018915" sldId="258"/>
            <ac:spMk id="9" creationId="{16B56E3A-FF7F-489D-A658-B2DAA8F42526}"/>
          </ac:spMkLst>
        </pc:spChg>
        <pc:spChg chg="del">
          <ac:chgData name="Kimey, Stephanie" userId="6d83ae5f-d11a-4c36-9e2b-8f96470250a8" providerId="ADAL" clId="{BD0DB5BC-CD2E-40EB-B0D3-46F0D4902CF0}" dt="2022-01-31T17:33:32.847" v="723" actId="478"/>
          <ac:spMkLst>
            <pc:docMk/>
            <pc:sldMk cId="1032018915" sldId="258"/>
            <ac:spMk id="14" creationId="{430666A2-48F8-46DE-9E83-1E616E7A0F1A}"/>
          </ac:spMkLst>
        </pc:spChg>
        <pc:spChg chg="del">
          <ac:chgData name="Kimey, Stephanie" userId="6d83ae5f-d11a-4c36-9e2b-8f96470250a8" providerId="ADAL" clId="{BD0DB5BC-CD2E-40EB-B0D3-46F0D4902CF0}" dt="2022-01-31T17:33:35.284" v="725" actId="478"/>
          <ac:spMkLst>
            <pc:docMk/>
            <pc:sldMk cId="1032018915" sldId="258"/>
            <ac:spMk id="15" creationId="{E2F81D5C-9807-4A36-B353-AFD94AB543F3}"/>
          </ac:spMkLst>
        </pc:spChg>
        <pc:spChg chg="del">
          <ac:chgData name="Kimey, Stephanie" userId="6d83ae5f-d11a-4c36-9e2b-8f96470250a8" providerId="ADAL" clId="{BD0DB5BC-CD2E-40EB-B0D3-46F0D4902CF0}" dt="2022-01-31T17:33:34.174" v="724" actId="478"/>
          <ac:spMkLst>
            <pc:docMk/>
            <pc:sldMk cId="1032018915" sldId="258"/>
            <ac:spMk id="16" creationId="{90694A5F-B8C8-4FD6-87E5-9B59F5B7F807}"/>
          </ac:spMkLst>
        </pc:spChg>
        <pc:spChg chg="add mod">
          <ac:chgData name="Kimey, Stephanie" userId="6d83ae5f-d11a-4c36-9e2b-8f96470250a8" providerId="ADAL" clId="{BD0DB5BC-CD2E-40EB-B0D3-46F0D4902CF0}" dt="2022-01-31T17:54:51.360" v="1192" actId="1076"/>
          <ac:spMkLst>
            <pc:docMk/>
            <pc:sldMk cId="1032018915" sldId="258"/>
            <ac:spMk id="17" creationId="{B91BCEBF-BB3D-4451-AB13-A1AE3C0B0625}"/>
          </ac:spMkLst>
        </pc:spChg>
        <pc:spChg chg="add mod">
          <ac:chgData name="Kimey, Stephanie" userId="6d83ae5f-d11a-4c36-9e2b-8f96470250a8" providerId="ADAL" clId="{BD0DB5BC-CD2E-40EB-B0D3-46F0D4902CF0}" dt="2022-01-31T17:53:14.606" v="1176" actId="1076"/>
          <ac:spMkLst>
            <pc:docMk/>
            <pc:sldMk cId="1032018915" sldId="258"/>
            <ac:spMk id="19" creationId="{2DEC1A8D-86B4-4B1E-9EF7-60F3BC0992B1}"/>
          </ac:spMkLst>
        </pc:spChg>
        <pc:spChg chg="add mod">
          <ac:chgData name="Kimey, Stephanie" userId="6d83ae5f-d11a-4c36-9e2b-8f96470250a8" providerId="ADAL" clId="{BD0DB5BC-CD2E-40EB-B0D3-46F0D4902CF0}" dt="2022-01-31T17:52:29.537" v="1171" actId="1076"/>
          <ac:spMkLst>
            <pc:docMk/>
            <pc:sldMk cId="1032018915" sldId="258"/>
            <ac:spMk id="23" creationId="{C902FC81-E89F-408B-84DD-3C728CE71272}"/>
          </ac:spMkLst>
        </pc:spChg>
        <pc:spChg chg="add mod">
          <ac:chgData name="Kimey, Stephanie" userId="6d83ae5f-d11a-4c36-9e2b-8f96470250a8" providerId="ADAL" clId="{BD0DB5BC-CD2E-40EB-B0D3-46F0D4902CF0}" dt="2022-01-31T17:47:56.901" v="1084" actId="12"/>
          <ac:spMkLst>
            <pc:docMk/>
            <pc:sldMk cId="1032018915" sldId="258"/>
            <ac:spMk id="26" creationId="{D4022A8E-D588-4E93-9425-0265CC1D3CBE}"/>
          </ac:spMkLst>
        </pc:spChg>
        <pc:spChg chg="add mod">
          <ac:chgData name="Kimey, Stephanie" userId="6d83ae5f-d11a-4c36-9e2b-8f96470250a8" providerId="ADAL" clId="{BD0DB5BC-CD2E-40EB-B0D3-46F0D4902CF0}" dt="2022-01-31T17:51:28.220" v="1156" actId="1076"/>
          <ac:spMkLst>
            <pc:docMk/>
            <pc:sldMk cId="1032018915" sldId="258"/>
            <ac:spMk id="37" creationId="{6EED749D-4381-42AA-A1DC-C114E1B1FDAD}"/>
          </ac:spMkLst>
        </pc:spChg>
        <pc:spChg chg="add mod">
          <ac:chgData name="Kimey, Stephanie" userId="6d83ae5f-d11a-4c36-9e2b-8f96470250a8" providerId="ADAL" clId="{BD0DB5BC-CD2E-40EB-B0D3-46F0D4902CF0}" dt="2022-01-31T17:51:31.084" v="1157" actId="1076"/>
          <ac:spMkLst>
            <pc:docMk/>
            <pc:sldMk cId="1032018915" sldId="258"/>
            <ac:spMk id="38" creationId="{438FB5CB-1216-4695-BB79-41EAD2B8A5BA}"/>
          </ac:spMkLst>
        </pc:spChg>
        <pc:spChg chg="add mod">
          <ac:chgData name="Kimey, Stephanie" userId="6d83ae5f-d11a-4c36-9e2b-8f96470250a8" providerId="ADAL" clId="{BD0DB5BC-CD2E-40EB-B0D3-46F0D4902CF0}" dt="2022-01-31T17:55:42.099" v="1201" actId="1076"/>
          <ac:spMkLst>
            <pc:docMk/>
            <pc:sldMk cId="1032018915" sldId="258"/>
            <ac:spMk id="44" creationId="{E070CA3D-64AA-457F-AB58-62C67788CEF7}"/>
          </ac:spMkLst>
        </pc:spChg>
        <pc:picChg chg="del">
          <ac:chgData name="Kimey, Stephanie" userId="6d83ae5f-d11a-4c36-9e2b-8f96470250a8" providerId="ADAL" clId="{BD0DB5BC-CD2E-40EB-B0D3-46F0D4902CF0}" dt="2022-01-31T17:32:54.298" v="678" actId="478"/>
          <ac:picMkLst>
            <pc:docMk/>
            <pc:sldMk cId="1032018915" sldId="258"/>
            <ac:picMk id="7" creationId="{EC7CA19A-70C5-435A-8C8D-3124EBFD58C0}"/>
          </ac:picMkLst>
        </pc:picChg>
        <pc:picChg chg="del">
          <ac:chgData name="Kimey, Stephanie" userId="6d83ae5f-d11a-4c36-9e2b-8f96470250a8" providerId="ADAL" clId="{BD0DB5BC-CD2E-40EB-B0D3-46F0D4902CF0}" dt="2022-01-31T17:32:34.363" v="677" actId="478"/>
          <ac:picMkLst>
            <pc:docMk/>
            <pc:sldMk cId="1032018915" sldId="258"/>
            <ac:picMk id="11" creationId="{E63E6AC9-B550-4542-8862-DB68BB87A8C8}"/>
          </ac:picMkLst>
        </pc:picChg>
        <pc:picChg chg="add mod">
          <ac:chgData name="Kimey, Stephanie" userId="6d83ae5f-d11a-4c36-9e2b-8f96470250a8" providerId="ADAL" clId="{BD0DB5BC-CD2E-40EB-B0D3-46F0D4902CF0}" dt="2022-01-31T17:47:06.809" v="1066" actId="1076"/>
          <ac:picMkLst>
            <pc:docMk/>
            <pc:sldMk cId="1032018915" sldId="258"/>
            <ac:picMk id="12" creationId="{4E92041A-EB90-4158-B620-920A3B76A5C4}"/>
          </ac:picMkLst>
        </pc:picChg>
        <pc:picChg chg="mod modCrop">
          <ac:chgData name="Kimey, Stephanie" userId="6d83ae5f-d11a-4c36-9e2b-8f96470250a8" providerId="ADAL" clId="{BD0DB5BC-CD2E-40EB-B0D3-46F0D4902CF0}" dt="2022-01-31T17:52:52.670" v="1174" actId="732"/>
          <ac:picMkLst>
            <pc:docMk/>
            <pc:sldMk cId="1032018915" sldId="258"/>
            <ac:picMk id="13" creationId="{503FE3F2-9885-41CB-BE01-AF7C1925401B}"/>
          </ac:picMkLst>
        </pc:picChg>
        <pc:picChg chg="add mod ord modCrop">
          <ac:chgData name="Kimey, Stephanie" userId="6d83ae5f-d11a-4c36-9e2b-8f96470250a8" providerId="ADAL" clId="{BD0DB5BC-CD2E-40EB-B0D3-46F0D4902CF0}" dt="2022-01-31T17:51:24.702" v="1155" actId="1076"/>
          <ac:picMkLst>
            <pc:docMk/>
            <pc:sldMk cId="1032018915" sldId="258"/>
            <ac:picMk id="21" creationId="{EB6AFED8-C068-4958-A106-0C856CCF1999}"/>
          </ac:picMkLst>
        </pc:picChg>
        <pc:picChg chg="add mod modCrop">
          <ac:chgData name="Kimey, Stephanie" userId="6d83ae5f-d11a-4c36-9e2b-8f96470250a8" providerId="ADAL" clId="{BD0DB5BC-CD2E-40EB-B0D3-46F0D4902CF0}" dt="2022-01-31T17:55:31.325" v="1200" actId="1076"/>
          <ac:picMkLst>
            <pc:docMk/>
            <pc:sldMk cId="1032018915" sldId="258"/>
            <ac:picMk id="43" creationId="{46D18864-9ACE-4ED8-BC70-D1AA02D3492E}"/>
          </ac:picMkLst>
        </pc:picChg>
        <pc:cxnChg chg="add mod">
          <ac:chgData name="Kimey, Stephanie" userId="6d83ae5f-d11a-4c36-9e2b-8f96470250a8" providerId="ADAL" clId="{BD0DB5BC-CD2E-40EB-B0D3-46F0D4902CF0}" dt="2022-01-31T17:53:11.038" v="1175" actId="1076"/>
          <ac:cxnSpMkLst>
            <pc:docMk/>
            <pc:sldMk cId="1032018915" sldId="258"/>
            <ac:cxnSpMk id="4" creationId="{DBBC9FE0-FDF6-4466-A8B0-1B7E6B9201EC}"/>
          </ac:cxnSpMkLst>
        </pc:cxnChg>
        <pc:cxnChg chg="add mod">
          <ac:chgData name="Kimey, Stephanie" userId="6d83ae5f-d11a-4c36-9e2b-8f96470250a8" providerId="ADAL" clId="{BD0DB5BC-CD2E-40EB-B0D3-46F0D4902CF0}" dt="2022-01-31T17:52:37.990" v="1172" actId="1076"/>
          <ac:cxnSpMkLst>
            <pc:docMk/>
            <pc:sldMk cId="1032018915" sldId="258"/>
            <ac:cxnSpMk id="22" creationId="{A4490F9F-1A40-43F5-B0E6-6F97EE74112E}"/>
          </ac:cxnSpMkLst>
        </pc:cxnChg>
        <pc:cxnChg chg="add del mod">
          <ac:chgData name="Kimey, Stephanie" userId="6d83ae5f-d11a-4c36-9e2b-8f96470250a8" providerId="ADAL" clId="{BD0DB5BC-CD2E-40EB-B0D3-46F0D4902CF0}" dt="2022-01-31T17:48:31.632" v="1089" actId="478"/>
          <ac:cxnSpMkLst>
            <pc:docMk/>
            <pc:sldMk cId="1032018915" sldId="258"/>
            <ac:cxnSpMk id="24" creationId="{2FF300D3-45B2-4B28-A980-5EF4AFE34874}"/>
          </ac:cxnSpMkLst>
        </pc:cxnChg>
        <pc:cxnChg chg="add mod">
          <ac:chgData name="Kimey, Stephanie" userId="6d83ae5f-d11a-4c36-9e2b-8f96470250a8" providerId="ADAL" clId="{BD0DB5BC-CD2E-40EB-B0D3-46F0D4902CF0}" dt="2022-01-31T17:52:17.874" v="1170" actId="14100"/>
          <ac:cxnSpMkLst>
            <pc:docMk/>
            <pc:sldMk cId="1032018915" sldId="258"/>
            <ac:cxnSpMk id="27" creationId="{FDD6CC25-66E0-4541-AA02-0554CF2CF85D}"/>
          </ac:cxnSpMkLst>
        </pc:cxnChg>
        <pc:cxnChg chg="add mod">
          <ac:chgData name="Kimey, Stephanie" userId="6d83ae5f-d11a-4c36-9e2b-8f96470250a8" providerId="ADAL" clId="{BD0DB5BC-CD2E-40EB-B0D3-46F0D4902CF0}" dt="2022-01-31T17:51:34.961" v="1158" actId="1076"/>
          <ac:cxnSpMkLst>
            <pc:docMk/>
            <pc:sldMk cId="1032018915" sldId="258"/>
            <ac:cxnSpMk id="39" creationId="{A596D5E6-D370-4BDF-9511-EDB960A84C2E}"/>
          </ac:cxnSpMkLst>
        </pc:cxnChg>
      </pc:sldChg>
      <pc:sldChg chg="addSp delSp modSp add del mod">
        <pc:chgData name="Kimey, Stephanie" userId="6d83ae5f-d11a-4c36-9e2b-8f96470250a8" providerId="ADAL" clId="{BD0DB5BC-CD2E-40EB-B0D3-46F0D4902CF0}" dt="2022-01-31T17:29:43.206" v="648" actId="47"/>
        <pc:sldMkLst>
          <pc:docMk/>
          <pc:sldMk cId="2411538888" sldId="258"/>
        </pc:sldMkLst>
        <pc:spChg chg="add mod">
          <ac:chgData name="Kimey, Stephanie" userId="6d83ae5f-d11a-4c36-9e2b-8f96470250a8" providerId="ADAL" clId="{BD0DB5BC-CD2E-40EB-B0D3-46F0D4902CF0}" dt="2022-01-31T17:22:27.410" v="504" actId="1076"/>
          <ac:spMkLst>
            <pc:docMk/>
            <pc:sldMk cId="2411538888" sldId="258"/>
            <ac:spMk id="2" creationId="{F9428113-61EC-44C5-B27A-69199B9810A9}"/>
          </ac:spMkLst>
        </pc:spChg>
        <pc:spChg chg="mod">
          <ac:chgData name="Kimey, Stephanie" userId="6d83ae5f-d11a-4c36-9e2b-8f96470250a8" providerId="ADAL" clId="{BD0DB5BC-CD2E-40EB-B0D3-46F0D4902CF0}" dt="2022-01-31T17:24:05.106" v="512" actId="120"/>
          <ac:spMkLst>
            <pc:docMk/>
            <pc:sldMk cId="2411538888" sldId="258"/>
            <ac:spMk id="5" creationId="{D29C383A-32BD-4444-BAA3-0C43EAC7204F}"/>
          </ac:spMkLst>
        </pc:spChg>
        <pc:spChg chg="del">
          <ac:chgData name="Kimey, Stephanie" userId="6d83ae5f-d11a-4c36-9e2b-8f96470250a8" providerId="ADAL" clId="{BD0DB5BC-CD2E-40EB-B0D3-46F0D4902CF0}" dt="2022-01-31T17:14:18.686" v="280" actId="478"/>
          <ac:spMkLst>
            <pc:docMk/>
            <pc:sldMk cId="2411538888" sldId="258"/>
            <ac:spMk id="8" creationId="{D46771D4-C53F-4D1D-91F9-F323F9573664}"/>
          </ac:spMkLst>
        </pc:spChg>
        <pc:spChg chg="del">
          <ac:chgData name="Kimey, Stephanie" userId="6d83ae5f-d11a-4c36-9e2b-8f96470250a8" providerId="ADAL" clId="{BD0DB5BC-CD2E-40EB-B0D3-46F0D4902CF0}" dt="2022-01-31T17:14:24.946" v="282" actId="478"/>
          <ac:spMkLst>
            <pc:docMk/>
            <pc:sldMk cId="2411538888" sldId="258"/>
            <ac:spMk id="9" creationId="{16B56E3A-FF7F-489D-A658-B2DAA8F42526}"/>
          </ac:spMkLst>
        </pc:spChg>
        <pc:spChg chg="add mod">
          <ac:chgData name="Kimey, Stephanie" userId="6d83ae5f-d11a-4c36-9e2b-8f96470250a8" providerId="ADAL" clId="{BD0DB5BC-CD2E-40EB-B0D3-46F0D4902CF0}" dt="2022-01-31T17:22:13.820" v="501" actId="1076"/>
          <ac:spMkLst>
            <pc:docMk/>
            <pc:sldMk cId="2411538888" sldId="258"/>
            <ac:spMk id="11" creationId="{2ABB041E-2D42-4D15-8953-03F0637B8545}"/>
          </ac:spMkLst>
        </pc:spChg>
        <pc:spChg chg="del">
          <ac:chgData name="Kimey, Stephanie" userId="6d83ae5f-d11a-4c36-9e2b-8f96470250a8" providerId="ADAL" clId="{BD0DB5BC-CD2E-40EB-B0D3-46F0D4902CF0}" dt="2022-01-31T17:14:46.461" v="307" actId="478"/>
          <ac:spMkLst>
            <pc:docMk/>
            <pc:sldMk cId="2411538888" sldId="258"/>
            <ac:spMk id="14" creationId="{430666A2-48F8-46DE-9E83-1E616E7A0F1A}"/>
          </ac:spMkLst>
        </pc:spChg>
        <pc:spChg chg="del">
          <ac:chgData name="Kimey, Stephanie" userId="6d83ae5f-d11a-4c36-9e2b-8f96470250a8" providerId="ADAL" clId="{BD0DB5BC-CD2E-40EB-B0D3-46F0D4902CF0}" dt="2022-01-31T17:14:55.544" v="309" actId="478"/>
          <ac:spMkLst>
            <pc:docMk/>
            <pc:sldMk cId="2411538888" sldId="258"/>
            <ac:spMk id="15" creationId="{E2F81D5C-9807-4A36-B353-AFD94AB543F3}"/>
          </ac:spMkLst>
        </pc:spChg>
        <pc:spChg chg="del mod">
          <ac:chgData name="Kimey, Stephanie" userId="6d83ae5f-d11a-4c36-9e2b-8f96470250a8" providerId="ADAL" clId="{BD0DB5BC-CD2E-40EB-B0D3-46F0D4902CF0}" dt="2022-01-31T17:20:27.494" v="467" actId="478"/>
          <ac:spMkLst>
            <pc:docMk/>
            <pc:sldMk cId="2411538888" sldId="258"/>
            <ac:spMk id="16" creationId="{90694A5F-B8C8-4FD6-87E5-9B59F5B7F807}"/>
          </ac:spMkLst>
        </pc:spChg>
        <pc:spChg chg="add mod">
          <ac:chgData name="Kimey, Stephanie" userId="6d83ae5f-d11a-4c36-9e2b-8f96470250a8" providerId="ADAL" clId="{BD0DB5BC-CD2E-40EB-B0D3-46F0D4902CF0}" dt="2022-01-31T17:26:05.011" v="643" actId="20577"/>
          <ac:spMkLst>
            <pc:docMk/>
            <pc:sldMk cId="2411538888" sldId="258"/>
            <ac:spMk id="18" creationId="{4176A3B8-78F4-4B86-932C-83ACBB164386}"/>
          </ac:spMkLst>
        </pc:spChg>
        <pc:picChg chg="del">
          <ac:chgData name="Kimey, Stephanie" userId="6d83ae5f-d11a-4c36-9e2b-8f96470250a8" providerId="ADAL" clId="{BD0DB5BC-CD2E-40EB-B0D3-46F0D4902CF0}" dt="2022-01-31T17:14:12.827" v="279" actId="478"/>
          <ac:picMkLst>
            <pc:docMk/>
            <pc:sldMk cId="2411538888" sldId="258"/>
            <ac:picMk id="7" creationId="{EC7CA19A-70C5-435A-8C8D-3124EBFD58C0}"/>
          </ac:picMkLst>
        </pc:picChg>
        <pc:picChg chg="add mod modCrop">
          <ac:chgData name="Kimey, Stephanie" userId="6d83ae5f-d11a-4c36-9e2b-8f96470250a8" providerId="ADAL" clId="{BD0DB5BC-CD2E-40EB-B0D3-46F0D4902CF0}" dt="2022-01-31T17:24:36.730" v="516" actId="1076"/>
          <ac:picMkLst>
            <pc:docMk/>
            <pc:sldMk cId="2411538888" sldId="258"/>
            <ac:picMk id="12" creationId="{7BDD6D4B-484E-4127-AE7C-D6B41B340D1F}"/>
          </ac:picMkLst>
        </pc:picChg>
        <pc:picChg chg="add del mod modCrop">
          <ac:chgData name="Kimey, Stephanie" userId="6d83ae5f-d11a-4c36-9e2b-8f96470250a8" providerId="ADAL" clId="{BD0DB5BC-CD2E-40EB-B0D3-46F0D4902CF0}" dt="2022-01-31T17:23:55.215" v="511" actId="1076"/>
          <ac:picMkLst>
            <pc:docMk/>
            <pc:sldMk cId="2411538888" sldId="258"/>
            <ac:picMk id="13" creationId="{503FE3F2-9885-41CB-BE01-AF7C1925401B}"/>
          </ac:picMkLst>
        </pc:picChg>
        <pc:picChg chg="add mod modCrop">
          <ac:chgData name="Kimey, Stephanie" userId="6d83ae5f-d11a-4c36-9e2b-8f96470250a8" providerId="ADAL" clId="{BD0DB5BC-CD2E-40EB-B0D3-46F0D4902CF0}" dt="2022-01-31T17:28:57.056" v="647" actId="732"/>
          <ac:picMkLst>
            <pc:docMk/>
            <pc:sldMk cId="2411538888" sldId="258"/>
            <ac:picMk id="21" creationId="{D7D90611-B72D-42ED-99DE-BD23C805290E}"/>
          </ac:picMkLst>
        </pc:picChg>
        <pc:cxnChg chg="add mod">
          <ac:chgData name="Kimey, Stephanie" userId="6d83ae5f-d11a-4c36-9e2b-8f96470250a8" providerId="ADAL" clId="{BD0DB5BC-CD2E-40EB-B0D3-46F0D4902CF0}" dt="2022-01-31T17:22:23.985" v="503" actId="1076"/>
          <ac:cxnSpMkLst>
            <pc:docMk/>
            <pc:sldMk cId="2411538888" sldId="258"/>
            <ac:cxnSpMk id="4" creationId="{DC805792-5214-4193-ADEF-57B18AAEB415}"/>
          </ac:cxnSpMkLst>
        </pc:cxnChg>
        <pc:cxnChg chg="add mod">
          <ac:chgData name="Kimey, Stephanie" userId="6d83ae5f-d11a-4c36-9e2b-8f96470250a8" providerId="ADAL" clId="{BD0DB5BC-CD2E-40EB-B0D3-46F0D4902CF0}" dt="2022-01-31T17:22:16.579" v="502" actId="1076"/>
          <ac:cxnSpMkLst>
            <pc:docMk/>
            <pc:sldMk cId="2411538888" sldId="258"/>
            <ac:cxnSpMk id="17" creationId="{42337BB3-0D7A-4DE5-90BB-3EF7D0B1DD5E}"/>
          </ac:cxnSpMkLst>
        </pc:cxnChg>
        <pc:cxnChg chg="add mod">
          <ac:chgData name="Kimey, Stephanie" userId="6d83ae5f-d11a-4c36-9e2b-8f96470250a8" providerId="ADAL" clId="{BD0DB5BC-CD2E-40EB-B0D3-46F0D4902CF0}" dt="2022-01-31T17:25:33.071" v="559" actId="1076"/>
          <ac:cxnSpMkLst>
            <pc:docMk/>
            <pc:sldMk cId="2411538888" sldId="258"/>
            <ac:cxnSpMk id="19" creationId="{6C9E2FA1-6A7E-429B-8527-ECBC758EA362}"/>
          </ac:cxnSpMkLst>
        </pc:cxnChg>
      </pc:sldChg>
    </pc:docChg>
  </pc:docChgLst>
  <pc:docChgLst>
    <pc:chgData name="Kimey, Stephanie" userId="6d83ae5f-d11a-4c36-9e2b-8f96470250a8" providerId="ADAL" clId="{5EA96FCA-A139-4BD1-B638-0E41E5272F56}"/>
    <pc:docChg chg="modSld">
      <pc:chgData name="Kimey, Stephanie" userId="6d83ae5f-d11a-4c36-9e2b-8f96470250a8" providerId="ADAL" clId="{5EA96FCA-A139-4BD1-B638-0E41E5272F56}" dt="2022-03-08T22:05:15.372" v="7" actId="20577"/>
      <pc:docMkLst>
        <pc:docMk/>
      </pc:docMkLst>
      <pc:sldChg chg="modSp mod">
        <pc:chgData name="Kimey, Stephanie" userId="6d83ae5f-d11a-4c36-9e2b-8f96470250a8" providerId="ADAL" clId="{5EA96FCA-A139-4BD1-B638-0E41E5272F56}" dt="2022-03-08T22:05:15.372" v="7" actId="20577"/>
        <pc:sldMkLst>
          <pc:docMk/>
          <pc:sldMk cId="4076303209" sldId="256"/>
        </pc:sldMkLst>
        <pc:graphicFrameChg chg="modGraphic">
          <ac:chgData name="Kimey, Stephanie" userId="6d83ae5f-d11a-4c36-9e2b-8f96470250a8" providerId="ADAL" clId="{5EA96FCA-A139-4BD1-B638-0E41E5272F56}" dt="2022-03-08T22:05:15.372" v="7" actId="20577"/>
          <ac:graphicFrameMkLst>
            <pc:docMk/>
            <pc:sldMk cId="4076303209" sldId="256"/>
            <ac:graphicFrameMk id="15" creationId="{86839078-4ACE-4770-8F8D-1F07B6F78CE2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F8AB9-DBB8-449C-9D3B-3C4A40F72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A86E8E-2346-409D-95E8-BA3E3400D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C4658-89F0-4E32-B237-9E069B246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4F2A-7BF0-45F2-A119-CA0B80BA5C55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86A0C-9EAE-4863-B5A5-F09C2924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B349E-543B-459F-BEBE-6E90DB1D6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A1D7B-ABB5-4D39-8ED8-5FB3F9E2F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1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C2BA9-6E38-4288-8327-E49807DE7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4874E9-8163-47A6-B60E-F03F265474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55430-BF1A-48C3-AC50-FC7A6315A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4F2A-7BF0-45F2-A119-CA0B80BA5C55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61596-E882-4393-AAEB-AAE3181E5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9664AD-BB3D-4D89-8AD5-7810BF149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A1D7B-ABB5-4D39-8ED8-5FB3F9E2F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85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857548-2CD7-46D0-9616-767B6CB00A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D326B-2ADB-4D6F-9670-BEC39A01A2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F3790-3FB5-4BA2-B1D7-8957586EA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4F2A-7BF0-45F2-A119-CA0B80BA5C55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BC499-53AD-4A6C-8D54-72B1E0AC0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C52B2-31D6-4C7D-8634-BA2A8DFC0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A1D7B-ABB5-4D39-8ED8-5FB3F9E2F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49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7F270-40CB-441C-B93C-89558656B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944A0-97A6-493C-BC52-B835163B0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21406-62DA-44FF-A140-EAEE5BF9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4F2A-7BF0-45F2-A119-CA0B80BA5C55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8B250-FDFC-4A0C-8797-DBE9050FE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755E6-63DE-4E0D-8A97-44E28AFF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A1D7B-ABB5-4D39-8ED8-5FB3F9E2F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1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3CAE1-328C-4471-8958-D690D6A3B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34760-D79D-4AEB-B120-03039829E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4DFE9-CDEF-4530-9197-A465C4ADD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4F2A-7BF0-45F2-A119-CA0B80BA5C55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C4C72-04B9-4213-895F-369C8AFD9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CE9DB-8894-4259-BEB1-9577A41D3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A1D7B-ABB5-4D39-8ED8-5FB3F9E2F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279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BE41C-9990-4F31-B54A-14CF39113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3210C-219B-470D-84FA-9B5192F592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34EE9-7EAC-42DE-9E15-D7287C771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C6318-7890-40FC-9621-875FC7F15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4F2A-7BF0-45F2-A119-CA0B80BA5C55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5EED1-8594-44D7-ADD8-E2D556A11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23E182-0014-4E92-8BE7-E5B437D8B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A1D7B-ABB5-4D39-8ED8-5FB3F9E2F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93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E70B0-F9EA-46C8-9055-940DA1E47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40C16-7B33-4E31-8D0A-2D5D5D1DB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4EBDE2-B991-44FE-A287-F99F999FE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C31B62-8C48-4AFE-B565-E50662DF10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588D14-1CE0-428A-B5C4-E004446A9A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A6912A-E047-44A3-82A9-4DCA21762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4F2A-7BF0-45F2-A119-CA0B80BA5C55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8B8D55-617B-4C91-81F0-97094C5CA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476EE4-3AF1-4D44-B30A-005AAF5A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A1D7B-ABB5-4D39-8ED8-5FB3F9E2F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8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E0F45-B35A-4DB3-B427-42BAD6215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B72A2-6BCE-46B6-A443-F918FB7B3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4F2A-7BF0-45F2-A119-CA0B80BA5C55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575CD6-9146-480B-B422-ECF761C79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6E09F7-DF30-487A-AD15-B4682C1D8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A1D7B-ABB5-4D39-8ED8-5FB3F9E2F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74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F7C452-EA5A-4819-858A-8DFD2E8C1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4F2A-7BF0-45F2-A119-CA0B80BA5C55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B79B4A-1BB4-46DD-B29A-3A4328857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40B3D-546F-44E6-BB23-F665C2094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A1D7B-ABB5-4D39-8ED8-5FB3F9E2F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83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87F12-81F6-45D0-954A-9EC1A5277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1B787-7D8C-4B45-B3DC-9E475B173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FBA5E6-1D0B-406B-869F-53CD3B1DD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B2AD9-CBB6-4E16-B080-C00BE9836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4F2A-7BF0-45F2-A119-CA0B80BA5C55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F7E3E-D085-4105-B4E7-DF6C06796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1CE6A-F9A2-4F3D-87A0-233564F5E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A1D7B-ABB5-4D39-8ED8-5FB3F9E2F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63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E8DD5-B5E1-4552-9108-F2C5360F6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F1B690-9A69-40B6-82D5-52308C2FE1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B630F0-CA01-433F-8CEF-85BA61308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82920-CE77-45CC-8480-C3C06063A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4F2A-7BF0-45F2-A119-CA0B80BA5C55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8C1F9E-989F-4A4D-BA1D-A10814A5E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ACCCC8-7D07-43B5-9657-F7E2B8BB8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A1D7B-ABB5-4D39-8ED8-5FB3F9E2F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9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6E60C8-DDA9-46EA-9511-FD6CAF8B9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1E9F0B-BEB5-4A62-9038-DA4EAEF68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2CCAE-2462-4E79-8B53-238C7A484B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B4F2A-7BF0-45F2-A119-CA0B80BA5C55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8227D-6F86-4934-B90E-719D0D2AC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7F888-5A1B-4522-B2A8-2D9EF5D10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A1D7B-ABB5-4D39-8ED8-5FB3F9E2F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33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ags.intel.com/identityiq/home.js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gs.intel.com/identityiq/home.jsf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ags.intel.com/identityiq/accessRequest/accessRequest.jsf#/accessRequestSelf/ad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4282E37-CF46-44AC-BA33-218B55352B15}"/>
              </a:ext>
            </a:extLst>
          </p:cNvPr>
          <p:cNvSpPr txBox="1"/>
          <p:nvPr/>
        </p:nvSpPr>
        <p:spPr>
          <a:xfrm>
            <a:off x="2570136" y="263471"/>
            <a:ext cx="705172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hlinkClick r:id="rId2"/>
              </a:rPr>
              <a:t>AGS</a:t>
            </a:r>
            <a:r>
              <a:rPr lang="en-US" dirty="0"/>
              <a:t> Entitlements: Corporate Roadmap Publications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6839078-4ACE-4770-8F8D-1F07B6F78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865827"/>
              </p:ext>
            </p:extLst>
          </p:nvPr>
        </p:nvGraphicFramePr>
        <p:xfrm>
          <a:off x="3200400" y="1751310"/>
          <a:ext cx="5602637" cy="3150050"/>
        </p:xfrm>
        <a:graphic>
          <a:graphicData uri="http://schemas.openxmlformats.org/drawingml/2006/table">
            <a:tbl>
              <a:tblPr/>
              <a:tblGrid>
                <a:gridCol w="1406471">
                  <a:extLst>
                    <a:ext uri="{9D8B030D-6E8A-4147-A177-3AD203B41FA5}">
                      <a16:colId xmlns:a16="http://schemas.microsoft.com/office/drawing/2014/main" val="2503576951"/>
                    </a:ext>
                  </a:extLst>
                </a:gridCol>
                <a:gridCol w="1398722">
                  <a:extLst>
                    <a:ext uri="{9D8B030D-6E8A-4147-A177-3AD203B41FA5}">
                      <a16:colId xmlns:a16="http://schemas.microsoft.com/office/drawing/2014/main" val="3654287010"/>
                    </a:ext>
                  </a:extLst>
                </a:gridCol>
                <a:gridCol w="1398722">
                  <a:extLst>
                    <a:ext uri="{9D8B030D-6E8A-4147-A177-3AD203B41FA5}">
                      <a16:colId xmlns:a16="http://schemas.microsoft.com/office/drawing/2014/main" val="3731701317"/>
                    </a:ext>
                  </a:extLst>
                </a:gridCol>
                <a:gridCol w="1398722">
                  <a:extLst>
                    <a:ext uri="{9D8B030D-6E8A-4147-A177-3AD203B41FA5}">
                      <a16:colId xmlns:a16="http://schemas.microsoft.com/office/drawing/2014/main" val="3341771214"/>
                    </a:ext>
                  </a:extLst>
                </a:gridCol>
              </a:tblGrid>
              <a:tr h="51440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0" dirty="0">
                          <a:effectLst/>
                          <a:latin typeface="+mn-lt"/>
                        </a:rPr>
                        <a:t>AGS Entitlement </a:t>
                      </a:r>
                    </a:p>
                  </a:txBody>
                  <a:tcPr marL="50208" marR="50208" marT="25104" marB="25104">
                    <a:lnL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0">
                          <a:effectLst/>
                          <a:latin typeface="+mn-lt"/>
                        </a:rPr>
                        <a:t>Version / SharePoint </a:t>
                      </a:r>
                    </a:p>
                  </a:txBody>
                  <a:tcPr marL="50208" marR="50208" marT="25104" marB="25104">
                    <a:lnL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0">
                          <a:effectLst/>
                          <a:latin typeface="+mn-lt"/>
                        </a:rPr>
                        <a:t>Published Title </a:t>
                      </a:r>
                    </a:p>
                  </a:txBody>
                  <a:tcPr marL="50208" marR="50208" marT="25104" marB="25104">
                    <a:lnL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i="0" dirty="0">
                          <a:effectLst/>
                          <a:latin typeface="+mn-lt"/>
                        </a:rPr>
                        <a:t>Audience </a:t>
                      </a:r>
                    </a:p>
                  </a:txBody>
                  <a:tcPr marL="50208" marR="50208" marT="25104" marB="25104">
                    <a:lnL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913371"/>
                  </a:ext>
                </a:extLst>
              </a:tr>
              <a:tr h="1503224">
                <a:tc>
                  <a:txBody>
                    <a:bodyPr/>
                    <a:lstStyle/>
                    <a:p>
                      <a:pPr fontAlgn="t"/>
                      <a:r>
                        <a:rPr lang="en-US" sz="1200" i="0" dirty="0">
                          <a:effectLst/>
                          <a:latin typeface="+mn-lt"/>
                        </a:rPr>
                        <a:t>ELT Roadmap in Execution Wide Distribution Read</a:t>
                      </a:r>
                    </a:p>
                  </a:txBody>
                  <a:tcPr marL="50208" marR="50208" marT="25104" marB="25104">
                    <a:lnL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i="0">
                          <a:effectLst/>
                          <a:latin typeface="+mn-lt"/>
                        </a:rPr>
                        <a:t>Corporate Roadmap - Exec Sync</a:t>
                      </a:r>
                    </a:p>
                  </a:txBody>
                  <a:tcPr marL="50208" marR="50208" marT="25104" marB="25104">
                    <a:lnL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i="0" dirty="0">
                          <a:effectLst/>
                          <a:latin typeface="+mn-lt"/>
                        </a:rPr>
                        <a:t>Corporate Roadmap</a:t>
                      </a:r>
                    </a:p>
                    <a:p>
                      <a:pPr fontAlgn="t"/>
                      <a:r>
                        <a:rPr lang="en-US" sz="1200" i="0" dirty="0">
                          <a:effectLst/>
                          <a:latin typeface="+mn-lt"/>
                        </a:rPr>
                        <a:t>Wide Distribution Package</a:t>
                      </a:r>
                    </a:p>
                  </a:txBody>
                  <a:tcPr marL="50208" marR="50208" marT="25104" marB="25104">
                    <a:lnL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i="0" dirty="0">
                          <a:effectLst/>
                          <a:latin typeface="+mn-lt"/>
                        </a:rPr>
                        <a:t>CEO extended -Exec Sync ,Executive Sync Audience, VPs, Fellows, Senior PEs, Key GM Executives</a:t>
                      </a:r>
                    </a:p>
                  </a:txBody>
                  <a:tcPr marL="50208" marR="50208" marT="25104" marB="25104">
                    <a:lnL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186749"/>
                  </a:ext>
                </a:extLst>
              </a:tr>
              <a:tr h="1132418">
                <a:tc>
                  <a:txBody>
                    <a:bodyPr/>
                    <a:lstStyle/>
                    <a:p>
                      <a:pPr fontAlgn="t"/>
                      <a:r>
                        <a:rPr lang="en-US" sz="1200" i="0">
                          <a:effectLst/>
                          <a:latin typeface="+mn-lt"/>
                        </a:rPr>
                        <a:t>ERM ELT Roadmap </a:t>
                      </a:r>
                      <a:r>
                        <a:rPr lang="en-US" sz="1200" i="0" dirty="0">
                          <a:effectLst/>
                          <a:latin typeface="+mn-lt"/>
                        </a:rPr>
                        <a:t>in Execution General Purpose Read</a:t>
                      </a:r>
                    </a:p>
                  </a:txBody>
                  <a:tcPr marL="50208" marR="50208" marT="25104" marB="25104">
                    <a:lnL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i="0" dirty="0">
                          <a:effectLst/>
                          <a:latin typeface="+mn-lt"/>
                        </a:rPr>
                        <a:t>Corporate Roadmap - General Purpose Version</a:t>
                      </a:r>
                    </a:p>
                  </a:txBody>
                  <a:tcPr marL="50208" marR="50208" marT="25104" marB="25104">
                    <a:lnL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i="0">
                          <a:effectLst/>
                          <a:latin typeface="+mn-lt"/>
                        </a:rPr>
                        <a:t>HW and IP Roadmap </a:t>
                      </a:r>
                    </a:p>
                  </a:txBody>
                  <a:tcPr marL="50208" marR="50208" marT="25104" marB="25104">
                    <a:lnL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i="0" dirty="0">
                          <a:effectLst/>
                          <a:latin typeface="+mn-lt"/>
                        </a:rPr>
                        <a:t>BB Employees requiring access</a:t>
                      </a:r>
                    </a:p>
                    <a:p>
                      <a:pPr fontAlgn="t"/>
                      <a:r>
                        <a:rPr lang="en-US" sz="1200" i="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0208" marR="50208" marT="25104" marB="25104">
                    <a:lnL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24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3170700"/>
                  </a:ext>
                </a:extLst>
              </a:tr>
            </a:tbl>
          </a:graphicData>
        </a:graphic>
      </p:graphicFrame>
      <p:sp>
        <p:nvSpPr>
          <p:cNvPr id="16" name="Rectangle 3">
            <a:extLst>
              <a:ext uri="{FF2B5EF4-FFF2-40B4-BE49-F238E27FC236}">
                <a16:creationId xmlns:a16="http://schemas.microsoft.com/office/drawing/2014/main" id="{3390A90D-7E67-46C2-98A5-472BC9F7D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10" y="151687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Mapping: AGS &gt; Version &gt;Publication &gt;Audience</a:t>
            </a:r>
            <a:b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30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EB6AFED8-C068-4958-A106-0C856CCF19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180" r="365" b="46215"/>
          <a:stretch/>
        </p:blipFill>
        <p:spPr>
          <a:xfrm>
            <a:off x="2309248" y="4700791"/>
            <a:ext cx="9739429" cy="203027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29C383A-32BD-4444-BAA3-0C43EAC7204F}"/>
              </a:ext>
            </a:extLst>
          </p:cNvPr>
          <p:cNvSpPr txBox="1"/>
          <p:nvPr/>
        </p:nvSpPr>
        <p:spPr>
          <a:xfrm>
            <a:off x="34871" y="31843"/>
            <a:ext cx="10991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AGS – Access Governance System</a:t>
            </a:r>
            <a:r>
              <a:rPr lang="en-US" dirty="0"/>
              <a:t>: Step by Step Instructions for Access</a:t>
            </a:r>
          </a:p>
        </p:txBody>
      </p:sp>
      <p:pic>
        <p:nvPicPr>
          <p:cNvPr id="13" name="Picture 12">
            <a:hlinkClick r:id="rId4"/>
            <a:extLst>
              <a:ext uri="{FF2B5EF4-FFF2-40B4-BE49-F238E27FC236}">
                <a16:creationId xmlns:a16="http://schemas.microsoft.com/office/drawing/2014/main" id="{503FE3F2-9885-41CB-BE01-AF7C1925401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39" t="8626" r="627" b="40259"/>
          <a:stretch/>
        </p:blipFill>
        <p:spPr>
          <a:xfrm>
            <a:off x="2309248" y="1511302"/>
            <a:ext cx="9614897" cy="29922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AC5E41-7796-4C66-B015-04969F3A2BC9}"/>
              </a:ext>
            </a:extLst>
          </p:cNvPr>
          <p:cNvSpPr txBox="1"/>
          <p:nvPr/>
        </p:nvSpPr>
        <p:spPr>
          <a:xfrm>
            <a:off x="34871" y="2859117"/>
            <a:ext cx="2158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2: Type in appropriate access and click search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E92041A-EB90-4158-B620-920A3B76A5C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4321" t="11752" r="34343" b="65124"/>
          <a:stretch/>
        </p:blipFill>
        <p:spPr>
          <a:xfrm>
            <a:off x="5213496" y="4758973"/>
            <a:ext cx="3348613" cy="1492962"/>
          </a:xfrm>
          <a:prstGeom prst="rect">
            <a:avLst/>
          </a:prstGeom>
          <a:ln w="12700">
            <a:noFill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91BCEBF-BB3D-4451-AB13-A1AE3C0B0625}"/>
              </a:ext>
            </a:extLst>
          </p:cNvPr>
          <p:cNvSpPr txBox="1"/>
          <p:nvPr/>
        </p:nvSpPr>
        <p:spPr>
          <a:xfrm>
            <a:off x="34871" y="959707"/>
            <a:ext cx="1986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1: From the </a:t>
            </a:r>
            <a:r>
              <a:rPr lang="en-US" sz="1200" dirty="0">
                <a:solidFill>
                  <a:srgbClr val="FF0000"/>
                </a:solidFill>
                <a:hlinkClick r:id="rId3"/>
              </a:rPr>
              <a:t>home screen</a:t>
            </a:r>
            <a:r>
              <a:rPr lang="en-US" sz="1200" dirty="0">
                <a:solidFill>
                  <a:srgbClr val="FF0000"/>
                </a:solidFill>
              </a:rPr>
              <a:t> - click on Submit Request for Me or Others  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BBC9FE0-FDF6-4466-A8B0-1B7E6B9201EC}"/>
              </a:ext>
            </a:extLst>
          </p:cNvPr>
          <p:cNvCxnSpPr>
            <a:cxnSpLocks/>
          </p:cNvCxnSpPr>
          <p:nvPr/>
        </p:nvCxnSpPr>
        <p:spPr>
          <a:xfrm>
            <a:off x="1914041" y="3239805"/>
            <a:ext cx="20116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DEC1A8D-86B4-4B1E-9EF7-60F3BC0992B1}"/>
              </a:ext>
            </a:extLst>
          </p:cNvPr>
          <p:cNvSpPr txBox="1"/>
          <p:nvPr/>
        </p:nvSpPr>
        <p:spPr>
          <a:xfrm>
            <a:off x="34871" y="3727514"/>
            <a:ext cx="2158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3: Select access type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4490F9F-1A40-43F5-B0E6-6F97EE74112E}"/>
              </a:ext>
            </a:extLst>
          </p:cNvPr>
          <p:cNvCxnSpPr>
            <a:cxnSpLocks/>
          </p:cNvCxnSpPr>
          <p:nvPr/>
        </p:nvCxnSpPr>
        <p:spPr>
          <a:xfrm>
            <a:off x="1785946" y="3928948"/>
            <a:ext cx="6400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C902FC81-E89F-408B-84DD-3C728CE71272}"/>
              </a:ext>
            </a:extLst>
          </p:cNvPr>
          <p:cNvSpPr txBox="1"/>
          <p:nvPr/>
        </p:nvSpPr>
        <p:spPr>
          <a:xfrm>
            <a:off x="34871" y="4973700"/>
            <a:ext cx="2158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4: Provide justification using the comment icon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4022A8E-D588-4E93-9425-0265CC1D3CBE}"/>
              </a:ext>
            </a:extLst>
          </p:cNvPr>
          <p:cNvSpPr txBox="1"/>
          <p:nvPr/>
        </p:nvSpPr>
        <p:spPr>
          <a:xfrm>
            <a:off x="34872" y="5787165"/>
            <a:ext cx="215813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5: Click Submit.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FF0000"/>
                </a:solidFill>
              </a:rPr>
              <a:t>Note: Approval flow will go to direct manager, then to entitlement owners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DD6CC25-66E0-4541-AA02-0554CF2CF85D}"/>
              </a:ext>
            </a:extLst>
          </p:cNvPr>
          <p:cNvCxnSpPr>
            <a:cxnSpLocks/>
          </p:cNvCxnSpPr>
          <p:nvPr/>
        </p:nvCxnSpPr>
        <p:spPr>
          <a:xfrm>
            <a:off x="1755183" y="6251859"/>
            <a:ext cx="1164697" cy="250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6EED749D-4381-42AA-A1DC-C114E1B1FDAD}"/>
              </a:ext>
            </a:extLst>
          </p:cNvPr>
          <p:cNvSpPr/>
          <p:nvPr/>
        </p:nvSpPr>
        <p:spPr>
          <a:xfrm>
            <a:off x="9347200" y="5665156"/>
            <a:ext cx="2844800" cy="73513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38FB5CB-1216-4695-BB79-41EAD2B8A5BA}"/>
              </a:ext>
            </a:extLst>
          </p:cNvPr>
          <p:cNvSpPr txBox="1"/>
          <p:nvPr/>
        </p:nvSpPr>
        <p:spPr>
          <a:xfrm>
            <a:off x="9990993" y="5871194"/>
            <a:ext cx="13631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Step 4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596D5E6-D370-4BDF-9511-EDB960A84C2E}"/>
              </a:ext>
            </a:extLst>
          </p:cNvPr>
          <p:cNvCxnSpPr>
            <a:cxnSpLocks/>
          </p:cNvCxnSpPr>
          <p:nvPr/>
        </p:nvCxnSpPr>
        <p:spPr>
          <a:xfrm>
            <a:off x="10672566" y="6025082"/>
            <a:ext cx="6400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Picture 42">
            <a:hlinkClick r:id="rId3"/>
            <a:extLst>
              <a:ext uri="{FF2B5EF4-FFF2-40B4-BE49-F238E27FC236}">
                <a16:creationId xmlns:a16="http://schemas.microsoft.com/office/drawing/2014/main" id="{46D18864-9ACE-4ED8-BC70-D1AA02D3492E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8666" r="1789" b="53038"/>
          <a:stretch/>
        </p:blipFill>
        <p:spPr>
          <a:xfrm>
            <a:off x="2309247" y="488071"/>
            <a:ext cx="9614897" cy="154225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44" name="Oval 43">
            <a:extLst>
              <a:ext uri="{FF2B5EF4-FFF2-40B4-BE49-F238E27FC236}">
                <a16:creationId xmlns:a16="http://schemas.microsoft.com/office/drawing/2014/main" id="{E070CA3D-64AA-457F-AB58-62C67788CEF7}"/>
              </a:ext>
            </a:extLst>
          </p:cNvPr>
          <p:cNvSpPr/>
          <p:nvPr/>
        </p:nvSpPr>
        <p:spPr>
          <a:xfrm>
            <a:off x="7178962" y="679029"/>
            <a:ext cx="3263346" cy="73513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18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154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AGS Entitlements</dc:title>
  <dc:creator>Kimey, Stephanie</dc:creator>
  <cp:lastModifiedBy>Kimey, Stephanie</cp:lastModifiedBy>
  <cp:revision>3</cp:revision>
  <dcterms:created xsi:type="dcterms:W3CDTF">2022-01-27T17:21:57Z</dcterms:created>
  <dcterms:modified xsi:type="dcterms:W3CDTF">2022-03-08T22:05:16Z</dcterms:modified>
</cp:coreProperties>
</file>