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2844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od, Jacob R" initials="WJR" lastIdx="99" clrIdx="0">
    <p:extLst>
      <p:ext uri="{19B8F6BF-5375-455C-9EA6-DF929625EA0E}">
        <p15:presenceInfo xmlns:p15="http://schemas.microsoft.com/office/powerpoint/2012/main" userId="S::jacob.r.wood@intel.com::d30d80b9-a378-4956-a6aa-02c28eeed5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D809AE-743F-4D5A-AF84-19D1F28A88BE}" v="1" dt="2021-08-13T02:38:48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, Jacob R" userId="d30d80b9-a378-4956-a6aa-02c28eeed512" providerId="ADAL" clId="{BDD809AE-743F-4D5A-AF84-19D1F28A88BE}"/>
    <pc:docChg chg="custSel addSld delSld modSld">
      <pc:chgData name="Wood, Jacob R" userId="d30d80b9-a378-4956-a6aa-02c28eeed512" providerId="ADAL" clId="{BDD809AE-743F-4D5A-AF84-19D1F28A88BE}" dt="2021-08-13T02:39:06.027" v="3" actId="1592"/>
      <pc:docMkLst>
        <pc:docMk/>
      </pc:docMkLst>
      <pc:sldChg chg="delSp del mod">
        <pc:chgData name="Wood, Jacob R" userId="d30d80b9-a378-4956-a6aa-02c28eeed512" providerId="ADAL" clId="{BDD809AE-743F-4D5A-AF84-19D1F28A88BE}" dt="2021-08-13T02:38:51.777" v="2" actId="47"/>
        <pc:sldMkLst>
          <pc:docMk/>
          <pc:sldMk cId="2239762799" sldId="256"/>
        </pc:sldMkLst>
        <pc:picChg chg="del">
          <ac:chgData name="Wood, Jacob R" userId="d30d80b9-a378-4956-a6aa-02c28eeed512" providerId="ADAL" clId="{BDD809AE-743F-4D5A-AF84-19D1F28A88BE}" dt="2021-08-13T02:38:33.491" v="0" actId="478"/>
          <ac:picMkLst>
            <pc:docMk/>
            <pc:sldMk cId="2239762799" sldId="256"/>
            <ac:picMk id="5" creationId="{067300A9-F34F-4196-B27F-F33ECF0DE103}"/>
          </ac:picMkLst>
        </pc:picChg>
      </pc:sldChg>
      <pc:sldChg chg="add delCm">
        <pc:chgData name="Wood, Jacob R" userId="d30d80b9-a378-4956-a6aa-02c28eeed512" providerId="ADAL" clId="{BDD809AE-743F-4D5A-AF84-19D1F28A88BE}" dt="2021-08-13T02:39:06.027" v="3" actId="1592"/>
        <pc:sldMkLst>
          <pc:docMk/>
          <pc:sldMk cId="462261740" sldId="2147328447"/>
        </pc:sldMkLst>
      </pc:sldChg>
    </pc:docChg>
  </pc:docChgLst>
  <pc:docChgLst>
    <pc:chgData name="Wood, Jacob R" userId="d30d80b9-a378-4956-a6aa-02c28eeed512" providerId="ADAL" clId="{E21DCCAC-7168-4FC7-8243-56729DEEFDC7}"/>
    <pc:docChg chg="custSel modSld">
      <pc:chgData name="Wood, Jacob R" userId="d30d80b9-a378-4956-a6aa-02c28eeed512" providerId="ADAL" clId="{E21DCCAC-7168-4FC7-8243-56729DEEFDC7}" dt="2021-06-04T17:09:49.800" v="1"/>
      <pc:docMkLst>
        <pc:docMk/>
      </pc:docMkLst>
      <pc:sldChg chg="addSp delSp mod">
        <pc:chgData name="Wood, Jacob R" userId="d30d80b9-a378-4956-a6aa-02c28eeed512" providerId="ADAL" clId="{E21DCCAC-7168-4FC7-8243-56729DEEFDC7}" dt="2021-06-04T17:09:49.800" v="1"/>
        <pc:sldMkLst>
          <pc:docMk/>
          <pc:sldMk cId="2239762799" sldId="256"/>
        </pc:sldMkLst>
        <pc:picChg chg="del">
          <ac:chgData name="Wood, Jacob R" userId="d30d80b9-a378-4956-a6aa-02c28eeed512" providerId="ADAL" clId="{E21DCCAC-7168-4FC7-8243-56729DEEFDC7}" dt="2021-06-04T17:09:45.835" v="0" actId="478"/>
          <ac:picMkLst>
            <pc:docMk/>
            <pc:sldMk cId="2239762799" sldId="256"/>
            <ac:picMk id="4" creationId="{50C911EF-F153-4D42-8AB6-BBCCABB9DFF9}"/>
          </ac:picMkLst>
        </pc:picChg>
        <pc:picChg chg="add">
          <ac:chgData name="Wood, Jacob R" userId="d30d80b9-a378-4956-a6aa-02c28eeed512" providerId="ADAL" clId="{E21DCCAC-7168-4FC7-8243-56729DEEFDC7}" dt="2021-06-04T17:09:49.800" v="1"/>
          <ac:picMkLst>
            <pc:docMk/>
            <pc:sldMk cId="2239762799" sldId="256"/>
            <ac:picMk id="5" creationId="{067300A9-F34F-4196-B27F-F33ECF0DE10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A761-831B-4097-BAFB-C6FEF57D3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45D88-198F-4C9F-BABC-5DFB3E849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C8C1E-2495-4AA2-8F8E-F1A99C6F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0D782-DD0F-4233-A1ED-EA7CE3D9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0475B-7B31-4138-9482-D98918BD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3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379D-162A-4FCD-A437-00440437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2EA69-592F-4334-BEAE-8F459A99D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766F6-E7B2-423D-BCC3-A41091D2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C09D1-C898-4150-9A3F-DE8C6604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DEF42-AB6B-43E0-879B-6546AE24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0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F92A9-16D0-421F-AB6B-9F00317E4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C0BC5-2FD3-4050-9DC9-6F20F494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5B027-3EEC-4486-AC55-DD797275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A890-66F5-48E8-9E13-57C49450F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AFF8-D1A5-4B53-B56A-12CC6B5C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FBCB-1D90-4BB9-9E51-DDBBA764B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203DF-AA91-4C98-8A77-3DE98815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228A5-FFD2-4241-8ABA-1904CB41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9B631-2974-45AC-BF3E-C637F117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2A80-111D-4728-BACF-1D3A25CC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0D81-9233-4217-935D-22ABFA56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598E4-0B11-49DA-B477-2FEAB5A7E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D9B1B-56C9-4226-8ED0-D32578B7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12E97-E19D-437F-AC11-1F3C634C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0EED7-1B87-4C33-9492-4DFCA7B8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6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B9B-BF0C-4391-881C-B841BC64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C12DA-716D-48AF-A2E1-477C60EA1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93968-6DEF-4504-9820-E7C3232D1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D17EC-EBD8-49BC-BAFB-A413D980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A216D-EDE4-4871-B45D-F0B08354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0FA44-9B92-4FAC-AC94-B14FB083A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2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439D-B5FF-43AA-B156-1072E70B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D2A3A-0C8A-42FA-9F55-B014F6644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88991-5CC3-4ED8-AE47-DBC81B8BA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CF640-25B7-4B6B-9F76-001F1E386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0CE50-3603-4464-9942-57077543A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A9921-3C5B-474C-83CF-3E2C9973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72272-3425-4C29-8C1F-6AFD7D27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716AD-08C0-43A0-8409-B243678E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2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F8A50-6C09-4AC1-AF19-554EBC46B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E110DE-0672-4D1B-9ADB-AAFE3B37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9F03A-26D8-46E8-8EE9-51415783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FDF93-D0FD-4474-80C0-0D70FA7F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3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F0F001-DF9D-4940-BEAC-496EC5B2D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D5919-056D-433D-A83A-569E57109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638DA-D830-4222-BB71-9C359412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9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5F62B-F696-4FE3-B1E5-FCFBD2727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6E5D7-A9D9-44C1-B5C2-BA0FBDEC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F35C8-DE8B-40E6-93C0-EC921A482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6C958-47A7-47DC-AD47-44AC1E50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1A2C-8CF7-4AAF-95A4-A79BE97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4113B-CB94-4CA6-8926-8F8D17E5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9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B571-CFCA-4EE1-856B-5E3FDD003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5CB4F-8096-4445-9698-51AE9661A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1D2F5-6A1D-4FB0-B8AE-B7E045250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99F22-2550-4306-9699-EF7E5773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CC634-4FCA-484B-A7EC-81F8E834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AB081-8684-4432-BB2C-941A4542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AA27D-17F8-436A-B509-6F8FF013C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2C4B0-542F-4B4B-9FF8-C447B3D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F4128-6AB0-4A8C-B762-F2E4B2E195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FC7D-95DF-481A-BDBA-F301AA80082C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FD77-299C-4AFD-94B7-74F9EF4B8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C77F7-EEEA-42EC-B074-6CB80F655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5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6047-C201-4E2C-A62D-279653F0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E78BD3-DA7C-4FB9-9CCE-9F3E09826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54" y="161364"/>
            <a:ext cx="17981765" cy="91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2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6" ma:contentTypeDescription="Create a new document." ma:contentTypeScope="" ma:versionID="2256a63f919361d92566055456f71e61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781783884d97f01ad3f1268c629d1fb7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80213B-832C-42C2-B0FA-67B937D34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E6B646-8325-46A0-9AB9-11CEF7002D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DA5A38-8288-414A-8554-D643BBCFBB4D}">
  <ds:schemaRefs>
    <ds:schemaRef ds:uri="8d54ad83-5035-42e4-91f8-577157335407"/>
    <ds:schemaRef ds:uri="http://purl.org/dc/terms/"/>
    <ds:schemaRef ds:uri="http://schemas.microsoft.com/office/infopath/2007/PartnerControls"/>
    <ds:schemaRef ds:uri="http://schemas.microsoft.com/office/2006/documentManagement/types"/>
    <ds:schemaRef ds:uri="cb3d64a0-d56b-45f5-9bef-94575b9304d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Cattell, Laura</dc:creator>
  <cp:lastModifiedBy>Wood, Jacob R</cp:lastModifiedBy>
  <cp:revision>1</cp:revision>
  <dcterms:created xsi:type="dcterms:W3CDTF">2021-04-09T14:51:27Z</dcterms:created>
  <dcterms:modified xsi:type="dcterms:W3CDTF">2021-08-13T02:39:10Z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