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96" r:id="rId5"/>
    <p:sldId id="300" r:id="rId6"/>
    <p:sldId id="286" r:id="rId7"/>
    <p:sldId id="288" r:id="rId8"/>
    <p:sldId id="258" r:id="rId9"/>
    <p:sldId id="270" r:id="rId10"/>
    <p:sldId id="259" r:id="rId11"/>
    <p:sldId id="261" r:id="rId12"/>
    <p:sldId id="262" r:id="rId13"/>
    <p:sldId id="264" r:id="rId14"/>
    <p:sldId id="265" r:id="rId15"/>
    <p:sldId id="268" r:id="rId16"/>
    <p:sldId id="260" r:id="rId17"/>
    <p:sldId id="269" r:id="rId18"/>
    <p:sldId id="271" r:id="rId19"/>
    <p:sldId id="272" r:id="rId20"/>
    <p:sldId id="274" r:id="rId21"/>
    <p:sldId id="273" r:id="rId22"/>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D2"/>
    <a:srgbClr val="0054B0"/>
    <a:srgbClr val="006FEA"/>
    <a:srgbClr val="0071EE"/>
    <a:srgbClr val="0150ED"/>
    <a:srgbClr val="0E5EFE"/>
    <a:srgbClr val="1E69FE"/>
    <a:srgbClr val="004FEE"/>
    <a:srgbClr val="005ADE"/>
    <a:srgbClr val="0D6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2" autoAdjust="0"/>
    <p:restoredTop sz="94660" autoAdjust="0"/>
  </p:normalViewPr>
  <p:slideViewPr>
    <p:cSldViewPr>
      <p:cViewPr varScale="1">
        <p:scale>
          <a:sx n="156" d="100"/>
          <a:sy n="156" d="100"/>
        </p:scale>
        <p:origin x="688" y="176"/>
      </p:cViewPr>
      <p:guideLst>
        <p:guide orient="horz" pos="2161"/>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EC177-E2E5-4455-82C1-178BA1878C75}" type="datetimeFigureOut">
              <a:rPr lang="en-US" smtClean="0"/>
              <a:t>5/3/20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4A1C-D9A7-450B-9BF6-70A1F0BFB355}" type="slidenum">
              <a:rPr lang="en-US" smtClean="0"/>
              <a:t>‹#›</a:t>
            </a:fld>
            <a:endParaRPr lang="en-US"/>
          </a:p>
        </p:txBody>
      </p:sp>
    </p:spTree>
    <p:extLst>
      <p:ext uri="{BB962C8B-B14F-4D97-AF65-F5344CB8AC3E}">
        <p14:creationId xmlns:p14="http://schemas.microsoft.com/office/powerpoint/2010/main" val="9264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823601-4450-E740-8476-FC448E82E482}"/>
              </a:ext>
            </a:extLst>
          </p:cNvPr>
          <p:cNvSpPr/>
          <p:nvPr userDrawn="1"/>
        </p:nvSpPr>
        <p:spPr>
          <a:xfrm>
            <a:off x="120074" y="903088"/>
            <a:ext cx="997528" cy="316112"/>
          </a:xfrm>
          <a:prstGeom prst="rect">
            <a:avLst/>
          </a:prstGeom>
        </p:spPr>
        <p:txBody>
          <a:bodyPr wrap="square">
            <a:spAutoFit/>
          </a:bodyPr>
          <a:lstStyle/>
          <a:p>
            <a:pPr fontAlgn="t"/>
            <a:r>
              <a:rPr lang="en-US" sz="1454" b="1" u="sng" dirty="0">
                <a:latin typeface="Calibri" pitchFamily="34" charset="0"/>
                <a:cs typeface="Calibri" pitchFamily="34" charset="0"/>
              </a:rPr>
              <a:t>Keywords:</a:t>
            </a:r>
            <a:endParaRPr lang="en-US" sz="1454" dirty="0">
              <a:latin typeface="Calibri" pitchFamily="34" charset="0"/>
              <a:cs typeface="Calibri" pitchFamily="34" charset="0"/>
            </a:endParaRPr>
          </a:p>
        </p:txBody>
      </p:sp>
      <p:sp>
        <p:nvSpPr>
          <p:cNvPr id="19" name="Title 1">
            <a:extLst>
              <a:ext uri="{FF2B5EF4-FFF2-40B4-BE49-F238E27FC236}">
                <a16:creationId xmlns:a16="http://schemas.microsoft.com/office/drawing/2014/main" id="{81793C07-8BC6-EF49-AF75-A9DA86FA10F7}"/>
              </a:ext>
            </a:extLst>
          </p:cNvPr>
          <p:cNvSpPr>
            <a:spLocks noGrp="1"/>
          </p:cNvSpPr>
          <p:nvPr>
            <p:ph type="title" hasCustomPrompt="1"/>
          </p:nvPr>
        </p:nvSpPr>
        <p:spPr>
          <a:xfrm>
            <a:off x="92364" y="62728"/>
            <a:ext cx="12023436" cy="457200"/>
          </a:xfrm>
        </p:spPr>
        <p:txBody>
          <a:bodyPr/>
          <a:lstStyle>
            <a:lvl1pPr algn="l">
              <a:defRPr sz="3393" baseline="0"/>
            </a:lvl1pPr>
          </a:lstStyle>
          <a:p>
            <a:r>
              <a:rPr lang="en-US" dirty="0"/>
              <a:t>(Title of Invention)</a:t>
            </a:r>
          </a:p>
        </p:txBody>
      </p:sp>
      <p:sp>
        <p:nvSpPr>
          <p:cNvPr id="20" name="Rectangle 19">
            <a:extLst>
              <a:ext uri="{FF2B5EF4-FFF2-40B4-BE49-F238E27FC236}">
                <a16:creationId xmlns:a16="http://schemas.microsoft.com/office/drawing/2014/main" id="{0928D5EB-EC9F-F74D-82CE-985ADB119BA0}"/>
              </a:ext>
            </a:extLst>
          </p:cNvPr>
          <p:cNvSpPr/>
          <p:nvPr userDrawn="1"/>
        </p:nvSpPr>
        <p:spPr>
          <a:xfrm>
            <a:off x="120073" y="617102"/>
            <a:ext cx="997528" cy="316112"/>
          </a:xfrm>
          <a:prstGeom prst="rect">
            <a:avLst/>
          </a:prstGeom>
        </p:spPr>
        <p:txBody>
          <a:bodyPr wrap="square">
            <a:spAutoFit/>
          </a:bodyPr>
          <a:lstStyle/>
          <a:p>
            <a:pPr fontAlgn="t"/>
            <a:r>
              <a:rPr lang="en-US" sz="1454" b="1" u="sng" dirty="0">
                <a:latin typeface="Calibri" pitchFamily="34" charset="0"/>
                <a:cs typeface="Calibri" pitchFamily="34" charset="0"/>
              </a:rPr>
              <a:t>Inventors :</a:t>
            </a:r>
            <a:endParaRPr lang="en-US" sz="1454" dirty="0">
              <a:latin typeface="Calibri" pitchFamily="34" charset="0"/>
              <a:cs typeface="Calibri" pitchFamily="34" charset="0"/>
            </a:endParaRPr>
          </a:p>
        </p:txBody>
      </p:sp>
      <p:sp>
        <p:nvSpPr>
          <p:cNvPr id="21" name="Subtitle 2">
            <a:extLst>
              <a:ext uri="{FF2B5EF4-FFF2-40B4-BE49-F238E27FC236}">
                <a16:creationId xmlns:a16="http://schemas.microsoft.com/office/drawing/2014/main" id="{7FD76C00-14AF-3342-A294-D6BD55C7D839}"/>
              </a:ext>
            </a:extLst>
          </p:cNvPr>
          <p:cNvSpPr>
            <a:spLocks noGrp="1"/>
          </p:cNvSpPr>
          <p:nvPr>
            <p:ph type="subTitle" idx="20" hasCustomPrompt="1"/>
          </p:nvPr>
        </p:nvSpPr>
        <p:spPr>
          <a:xfrm>
            <a:off x="1117601" y="609600"/>
            <a:ext cx="8534400" cy="26164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a:t>Name of Inventors</a:t>
            </a:r>
          </a:p>
        </p:txBody>
      </p:sp>
      <p:sp>
        <p:nvSpPr>
          <p:cNvPr id="22" name="Text Placeholder 2">
            <a:extLst>
              <a:ext uri="{FF2B5EF4-FFF2-40B4-BE49-F238E27FC236}">
                <a16:creationId xmlns:a16="http://schemas.microsoft.com/office/drawing/2014/main" id="{99701EC7-F452-0E4F-9679-82165161E64C}"/>
              </a:ext>
            </a:extLst>
          </p:cNvPr>
          <p:cNvSpPr>
            <a:spLocks noGrp="1"/>
          </p:cNvSpPr>
          <p:nvPr>
            <p:ph type="body" idx="21" hasCustomPrompt="1"/>
          </p:nvPr>
        </p:nvSpPr>
        <p:spPr>
          <a:xfrm>
            <a:off x="1117601" y="903438"/>
            <a:ext cx="8534400" cy="315762"/>
          </a:xfrm>
        </p:spPr>
        <p:txBody>
          <a:bodyPr anchor="t" anchorCtr="0"/>
          <a:lstStyle>
            <a:lvl1pPr marL="0" indent="0" algn="l">
              <a:buNone/>
              <a:defRPr sz="1454" b="1" u="none"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z="1454" b="1" u="sng" dirty="0" err="1">
                <a:latin typeface="Calibri" pitchFamily="34" charset="0"/>
                <a:cs typeface="Calibri" pitchFamily="34" charset="0"/>
              </a:rPr>
              <a:t>Relavent</a:t>
            </a:r>
            <a:r>
              <a:rPr lang="en-US" sz="1454" b="1" u="sng" dirty="0">
                <a:latin typeface="Calibri" pitchFamily="34" charset="0"/>
                <a:cs typeface="Calibri" pitchFamily="34" charset="0"/>
              </a:rPr>
              <a:t> Architecture</a:t>
            </a:r>
            <a:r>
              <a:rPr lang="en-US" sz="1454" b="1" u="sng">
                <a:latin typeface="Calibri" pitchFamily="34" charset="0"/>
                <a:cs typeface="Calibri" pitchFamily="34" charset="0"/>
              </a:rPr>
              <a:t>, Technology</a:t>
            </a:r>
            <a:r>
              <a:rPr lang="en-US" sz="1454" b="1" u="sng" dirty="0">
                <a:latin typeface="Calibri" pitchFamily="34" charset="0"/>
                <a:cs typeface="Calibri" pitchFamily="34" charset="0"/>
              </a:rPr>
              <a:t>, Product, Algorithms  or Keywords</a:t>
            </a:r>
            <a:endParaRPr lang="en-US" dirty="0"/>
          </a:p>
        </p:txBody>
      </p:sp>
      <p:sp>
        <p:nvSpPr>
          <p:cNvPr id="23" name="Text Placeholder 2">
            <a:extLst>
              <a:ext uri="{FF2B5EF4-FFF2-40B4-BE49-F238E27FC236}">
                <a16:creationId xmlns:a16="http://schemas.microsoft.com/office/drawing/2014/main" id="{75FD7B6D-9B51-F440-9FA1-E7F9080127A2}"/>
              </a:ext>
            </a:extLst>
          </p:cNvPr>
          <p:cNvSpPr>
            <a:spLocks noGrp="1"/>
          </p:cNvSpPr>
          <p:nvPr>
            <p:ph type="body" idx="22" hasCustomPrompt="1"/>
          </p:nvPr>
        </p:nvSpPr>
        <p:spPr>
          <a:xfrm>
            <a:off x="9680388" y="903087"/>
            <a:ext cx="2435412" cy="31611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Date </a:t>
            </a:r>
          </a:p>
        </p:txBody>
      </p:sp>
      <p:sp>
        <p:nvSpPr>
          <p:cNvPr id="28" name="Content Placeholder 3">
            <a:extLst>
              <a:ext uri="{FF2B5EF4-FFF2-40B4-BE49-F238E27FC236}">
                <a16:creationId xmlns:a16="http://schemas.microsoft.com/office/drawing/2014/main" id="{3CC2A5A2-8BAE-0945-BEDD-216DA0048BA5}"/>
              </a:ext>
            </a:extLst>
          </p:cNvPr>
          <p:cNvSpPr>
            <a:spLocks noGrp="1"/>
          </p:cNvSpPr>
          <p:nvPr>
            <p:ph sz="half" idx="2"/>
          </p:nvPr>
        </p:nvSpPr>
        <p:spPr>
          <a:xfrm>
            <a:off x="228600" y="1625492"/>
            <a:ext cx="3860800" cy="2267698"/>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a:extLst>
              <a:ext uri="{FF2B5EF4-FFF2-40B4-BE49-F238E27FC236}">
                <a16:creationId xmlns:a16="http://schemas.microsoft.com/office/drawing/2014/main" id="{6455D599-49B6-1C41-9F92-75DD50B500E1}"/>
              </a:ext>
            </a:extLst>
          </p:cNvPr>
          <p:cNvSpPr>
            <a:spLocks noGrp="1"/>
          </p:cNvSpPr>
          <p:nvPr>
            <p:ph sz="half" idx="11"/>
          </p:nvPr>
        </p:nvSpPr>
        <p:spPr>
          <a:xfrm>
            <a:off x="4191000" y="1625492"/>
            <a:ext cx="7823201" cy="4851508"/>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a:extLst>
              <a:ext uri="{FF2B5EF4-FFF2-40B4-BE49-F238E27FC236}">
                <a16:creationId xmlns:a16="http://schemas.microsoft.com/office/drawing/2014/main" id="{B00BE9AB-CC6A-3848-A6C1-AC847DFB4508}"/>
              </a:ext>
            </a:extLst>
          </p:cNvPr>
          <p:cNvSpPr>
            <a:spLocks noGrp="1"/>
          </p:cNvSpPr>
          <p:nvPr>
            <p:ph sz="half" idx="15"/>
          </p:nvPr>
        </p:nvSpPr>
        <p:spPr>
          <a:xfrm>
            <a:off x="228600" y="4179176"/>
            <a:ext cx="3860800" cy="2267698"/>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a:extLst>
              <a:ext uri="{FF2B5EF4-FFF2-40B4-BE49-F238E27FC236}">
                <a16:creationId xmlns:a16="http://schemas.microsoft.com/office/drawing/2014/main" id="{44270070-AE68-7B4B-9804-24DD648F220D}"/>
              </a:ext>
            </a:extLst>
          </p:cNvPr>
          <p:cNvSpPr/>
          <p:nvPr userDrawn="1"/>
        </p:nvSpPr>
        <p:spPr>
          <a:xfrm>
            <a:off x="228600" y="1309380"/>
            <a:ext cx="3860801" cy="316112"/>
          </a:xfrm>
          <a:prstGeom prst="rect">
            <a:avLst/>
          </a:prstGeom>
        </p:spPr>
        <p:txBody>
          <a:bodyPr wrap="square">
            <a:spAutoFit/>
          </a:bodyPr>
          <a:lstStyle/>
          <a:p>
            <a:pPr algn="ctr" fontAlgn="t"/>
            <a:r>
              <a:rPr lang="en-US" sz="1454" b="1" u="sng" dirty="0">
                <a:highlight>
                  <a:srgbClr val="FFFF00"/>
                </a:highlight>
                <a:latin typeface="Calibri" pitchFamily="34" charset="0"/>
                <a:cs typeface="Calibri" pitchFamily="34" charset="0"/>
              </a:rPr>
              <a:t>Problem Statement</a:t>
            </a:r>
          </a:p>
        </p:txBody>
      </p:sp>
      <p:sp>
        <p:nvSpPr>
          <p:cNvPr id="32" name="Rectangle 31">
            <a:extLst>
              <a:ext uri="{FF2B5EF4-FFF2-40B4-BE49-F238E27FC236}">
                <a16:creationId xmlns:a16="http://schemas.microsoft.com/office/drawing/2014/main" id="{CE2785EE-4932-E841-AA48-0DCADEA8A5AA}"/>
              </a:ext>
            </a:extLst>
          </p:cNvPr>
          <p:cNvSpPr/>
          <p:nvPr userDrawn="1"/>
        </p:nvSpPr>
        <p:spPr>
          <a:xfrm>
            <a:off x="-152400" y="3893190"/>
            <a:ext cx="3851565" cy="316112"/>
          </a:xfrm>
          <a:prstGeom prst="rect">
            <a:avLst/>
          </a:prstGeom>
        </p:spPr>
        <p:txBody>
          <a:bodyPr wrap="square">
            <a:spAutoFit/>
          </a:bodyPr>
          <a:lstStyle/>
          <a:p>
            <a:pPr algn="ctr" fontAlgn="t"/>
            <a:r>
              <a:rPr lang="en-US" sz="1454" b="1" u="sng" dirty="0">
                <a:highlight>
                  <a:srgbClr val="FFFF00"/>
                </a:highlight>
                <a:latin typeface="Calibri" pitchFamily="34" charset="0"/>
                <a:cs typeface="Calibri" pitchFamily="34" charset="0"/>
              </a:rPr>
              <a:t>State </a:t>
            </a:r>
            <a:r>
              <a:rPr lang="en-US" sz="1454" b="1" u="sng" dirty="0" err="1">
                <a:highlight>
                  <a:srgbClr val="FFFF00"/>
                </a:highlight>
                <a:latin typeface="Calibri" pitchFamily="34" charset="0"/>
                <a:cs typeface="Calibri" pitchFamily="34" charset="0"/>
              </a:rPr>
              <a:t>ot</a:t>
            </a:r>
            <a:r>
              <a:rPr lang="en-US" sz="1454" b="1" u="sng" dirty="0">
                <a:highlight>
                  <a:srgbClr val="FFFF00"/>
                </a:highlight>
                <a:latin typeface="Calibri" pitchFamily="34" charset="0"/>
                <a:cs typeface="Calibri" pitchFamily="34" charset="0"/>
              </a:rPr>
              <a:t> Art / Best Known Solution</a:t>
            </a:r>
          </a:p>
        </p:txBody>
      </p:sp>
      <p:sp>
        <p:nvSpPr>
          <p:cNvPr id="33" name="Rectangle 32">
            <a:extLst>
              <a:ext uri="{FF2B5EF4-FFF2-40B4-BE49-F238E27FC236}">
                <a16:creationId xmlns:a16="http://schemas.microsoft.com/office/drawing/2014/main" id="{5C0AEDB4-A11E-AE4E-B749-9F02B2C8FA75}"/>
              </a:ext>
            </a:extLst>
          </p:cNvPr>
          <p:cNvSpPr/>
          <p:nvPr userDrawn="1"/>
        </p:nvSpPr>
        <p:spPr>
          <a:xfrm>
            <a:off x="6248400" y="1264289"/>
            <a:ext cx="3860801" cy="316112"/>
          </a:xfrm>
          <a:prstGeom prst="rect">
            <a:avLst/>
          </a:prstGeom>
        </p:spPr>
        <p:txBody>
          <a:bodyPr wrap="square">
            <a:spAutoFit/>
          </a:bodyPr>
          <a:lstStyle/>
          <a:p>
            <a:pPr algn="ctr" fontAlgn="t"/>
            <a:r>
              <a:rPr lang="en-US" sz="1454" b="1" u="sng" dirty="0">
                <a:highlight>
                  <a:srgbClr val="FFFF00"/>
                </a:highlight>
                <a:latin typeface="Calibri" pitchFamily="34" charset="0"/>
                <a:cs typeface="Calibri" pitchFamily="34" charset="0"/>
              </a:rPr>
              <a:t>The Invention</a:t>
            </a:r>
          </a:p>
        </p:txBody>
      </p:sp>
      <p:sp>
        <p:nvSpPr>
          <p:cNvPr id="14" name="TextBox 13">
            <a:extLst>
              <a:ext uri="{FF2B5EF4-FFF2-40B4-BE49-F238E27FC236}">
                <a16:creationId xmlns:a16="http://schemas.microsoft.com/office/drawing/2014/main" id="{D55C2ED5-1BA7-4C4A-9D40-08A7875394DD}"/>
              </a:ext>
            </a:extLst>
          </p:cNvPr>
          <p:cNvSpPr txBox="1"/>
          <p:nvPr userDrawn="1"/>
        </p:nvSpPr>
        <p:spPr>
          <a:xfrm>
            <a:off x="5587999" y="6534554"/>
            <a:ext cx="4013201" cy="316112"/>
          </a:xfrm>
          <a:prstGeom prst="rect">
            <a:avLst/>
          </a:prstGeom>
          <a:noFill/>
        </p:spPr>
        <p:txBody>
          <a:bodyPr wrap="square" rtlCol="0">
            <a:spAutoFit/>
          </a:bodyPr>
          <a:lstStyle/>
          <a:p>
            <a:pPr algn="r"/>
            <a:r>
              <a:rPr lang="en-US" sz="1454" dirty="0">
                <a:solidFill>
                  <a:srgbClr val="FF0000"/>
                </a:solidFill>
                <a:latin typeface="Neo Sans Intel Medium" pitchFamily="34" charset="0"/>
              </a:rPr>
              <a:t>One Page Summary,</a:t>
            </a:r>
          </a:p>
        </p:txBody>
      </p:sp>
    </p:spTree>
    <p:extLst>
      <p:ext uri="{BB962C8B-B14F-4D97-AF65-F5344CB8AC3E}">
        <p14:creationId xmlns:p14="http://schemas.microsoft.com/office/powerpoint/2010/main" val="172384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52400"/>
            <a:ext cx="10363200" cy="457200"/>
          </a:xfrm>
        </p:spPr>
        <p:txBody>
          <a:bodyPr/>
          <a:lstStyle>
            <a:lvl1pPr marL="0" marR="0" indent="0" algn="just" defTabSz="914400" rtl="0" eaLnBrk="1" fontAlgn="base" latinLnBrk="0" hangingPunct="1">
              <a:lnSpc>
                <a:spcPct val="100000"/>
              </a:lnSpc>
              <a:spcBef>
                <a:spcPct val="0"/>
              </a:spcBef>
              <a:spcAft>
                <a:spcPct val="0"/>
              </a:spcAft>
              <a:buClrTx/>
              <a:buSzTx/>
              <a:buFontTx/>
              <a:buNone/>
              <a:tabLst>
                <a:tab pos="338138" algn="l"/>
              </a:tabLst>
              <a:defRPr sz="280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t>Optional Page: Key messages of the invention &amp; outline</a:t>
            </a:r>
          </a:p>
        </p:txBody>
      </p:sp>
      <p:sp>
        <p:nvSpPr>
          <p:cNvPr id="3" name="Content Placeholder 2"/>
          <p:cNvSpPr>
            <a:spLocks noGrp="1"/>
          </p:cNvSpPr>
          <p:nvPr>
            <p:ph idx="1"/>
          </p:nvPr>
        </p:nvSpPr>
        <p:spPr>
          <a:xfrm>
            <a:off x="914400" y="762000"/>
            <a:ext cx="103632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9AB92CFF-60A8-C041-A1DC-579639DF035F}"/>
              </a:ext>
            </a:extLst>
          </p:cNvPr>
          <p:cNvSpPr txBox="1"/>
          <p:nvPr userDrawn="1"/>
        </p:nvSpPr>
        <p:spPr>
          <a:xfrm>
            <a:off x="5587999" y="6534554"/>
            <a:ext cx="4013201" cy="316112"/>
          </a:xfrm>
          <a:prstGeom prst="rect">
            <a:avLst/>
          </a:prstGeom>
          <a:noFill/>
        </p:spPr>
        <p:txBody>
          <a:bodyPr wrap="square" rtlCol="0">
            <a:spAutoFit/>
          </a:bodyPr>
          <a:lstStyle/>
          <a:p>
            <a:pPr algn="r"/>
            <a:r>
              <a:rPr lang="en-US" sz="1454" dirty="0">
                <a:solidFill>
                  <a:srgbClr val="FF0000"/>
                </a:solidFill>
                <a:latin typeface="Neo Sans Intel Medium" pitchFamily="34" charset="0"/>
              </a:rPr>
              <a:t>High Level Summary &amp; Outline,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52400"/>
            <a:ext cx="10363200" cy="457200"/>
          </a:xfrm>
        </p:spPr>
        <p:txBody>
          <a:bodyPr/>
          <a:lstStyle>
            <a:lvl1pPr algn="l">
              <a:defRPr sz="2800"/>
            </a:lvl1pPr>
          </a:lstStyle>
          <a:p>
            <a:r>
              <a:rPr lang="en-US" dirty="0"/>
              <a:t>Optional Page: Embodiments with succinct annotation</a:t>
            </a:r>
          </a:p>
        </p:txBody>
      </p:sp>
      <p:sp>
        <p:nvSpPr>
          <p:cNvPr id="3" name="TextBox 2">
            <a:extLst>
              <a:ext uri="{FF2B5EF4-FFF2-40B4-BE49-F238E27FC236}">
                <a16:creationId xmlns:a16="http://schemas.microsoft.com/office/drawing/2014/main" id="{6C89E683-6DDF-C546-9F6B-4F5C3B42A16D}"/>
              </a:ext>
            </a:extLst>
          </p:cNvPr>
          <p:cNvSpPr txBox="1"/>
          <p:nvPr userDrawn="1"/>
        </p:nvSpPr>
        <p:spPr>
          <a:xfrm>
            <a:off x="5587999" y="6534554"/>
            <a:ext cx="4013201" cy="316112"/>
          </a:xfrm>
          <a:prstGeom prst="rect">
            <a:avLst/>
          </a:prstGeom>
          <a:noFill/>
        </p:spPr>
        <p:txBody>
          <a:bodyPr wrap="square" rtlCol="0">
            <a:spAutoFit/>
          </a:bodyPr>
          <a:lstStyle/>
          <a:p>
            <a:pPr algn="r"/>
            <a:r>
              <a:rPr lang="en-US" sz="1454" dirty="0">
                <a:solidFill>
                  <a:srgbClr val="FF0000"/>
                </a:solidFill>
                <a:latin typeface="Neo Sans Intel Medium" pitchFamily="34" charset="0"/>
              </a:rPr>
              <a:t>Embodiments &amp; Illustrations,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a:t>Click to edit Master text styles</a:t>
            </a:r>
          </a:p>
        </p:txBody>
      </p:sp>
    </p:spTree>
    <p:extLst>
      <p:ext uri="{BB962C8B-B14F-4D97-AF65-F5344CB8AC3E}">
        <p14:creationId xmlns:p14="http://schemas.microsoft.com/office/powerpoint/2010/main" val="1321637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8" name="TextBox 7"/>
          <p:cNvSpPr txBox="1"/>
          <p:nvPr/>
        </p:nvSpPr>
        <p:spPr>
          <a:xfrm>
            <a:off x="8077200" y="6534554"/>
            <a:ext cx="4013201" cy="316112"/>
          </a:xfrm>
          <a:prstGeom prst="rect">
            <a:avLst/>
          </a:prstGeom>
          <a:noFill/>
        </p:spPr>
        <p:txBody>
          <a:bodyPr wrap="square" rtlCol="0">
            <a:spAutoFit/>
          </a:bodyPr>
          <a:lstStyle/>
          <a:p>
            <a:pPr algn="r"/>
            <a:r>
              <a:rPr lang="en-US" sz="1454" dirty="0">
                <a:solidFill>
                  <a:srgbClr val="FF0000"/>
                </a:solidFill>
                <a:latin typeface="Neo Sans Intel Medium" pitchFamily="34" charset="0"/>
              </a:rPr>
              <a:t>3D </a:t>
            </a:r>
            <a:r>
              <a:rPr lang="en-US" sz="1454" dirty="0" err="1">
                <a:solidFill>
                  <a:srgbClr val="FF0000"/>
                </a:solidFill>
                <a:latin typeface="Neo Sans Intel Medium" pitchFamily="34" charset="0"/>
              </a:rPr>
              <a:t>XPoint</a:t>
            </a:r>
            <a:r>
              <a:rPr lang="en-US" sz="1454" dirty="0">
                <a:solidFill>
                  <a:srgbClr val="FF0000"/>
                </a:solidFill>
                <a:latin typeface="Neo Sans Intel Medium" pitchFamily="34" charset="0"/>
              </a:rPr>
              <a:t>™ Invention Disclosure</a:t>
            </a:r>
          </a:p>
        </p:txBody>
      </p:sp>
      <p:sp>
        <p:nvSpPr>
          <p:cNvPr id="10" name="Rectangle 4"/>
          <p:cNvSpPr>
            <a:spLocks noChangeArrowheads="1"/>
          </p:cNvSpPr>
          <p:nvPr/>
        </p:nvSpPr>
        <p:spPr bwMode="auto">
          <a:xfrm>
            <a:off x="838200" y="6484173"/>
            <a:ext cx="47244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a:solidFill>
                  <a:srgbClr val="FF0000"/>
                </a:solidFill>
                <a:latin typeface="Calibri" pitchFamily="34" charset="0"/>
                <a:cs typeface="Calibri" pitchFamily="34" charset="0"/>
              </a:rPr>
              <a:t>Intel Confidential – Attorney-client privileged</a:t>
            </a:r>
          </a:p>
        </p:txBody>
      </p:sp>
      <p:pic>
        <p:nvPicPr>
          <p:cNvPr id="12" name="Picture 6"/>
          <p:cNvPicPr>
            <a:picLocks noChangeAspect="1" noChangeArrowheads="1"/>
          </p:cNvPicPr>
          <p:nvPr/>
        </p:nvPicPr>
        <p:blipFill>
          <a:blip r:embed="rId6" cstate="screen"/>
          <a:srcRect/>
          <a:stretch>
            <a:fillRect/>
          </a:stretch>
        </p:blipFill>
        <p:spPr bwMode="auto">
          <a:xfrm>
            <a:off x="92363" y="6477003"/>
            <a:ext cx="593437" cy="368498"/>
          </a:xfrm>
          <a:prstGeom prst="rect">
            <a:avLst/>
          </a:prstGeom>
          <a:noFill/>
          <a:ln w="1">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63" r:id="rId2"/>
    <p:sldLayoutId id="2147483667" r:id="rId3"/>
    <p:sldLayoutId id="2147483676" r:id="rId4"/>
  </p:sldLayoutIdLst>
  <p:txStyles>
    <p:titleStyle>
      <a:lvl1pPr algn="l"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0E08123-3DAF-8048-918B-77E86DC3B3EA}"/>
              </a:ext>
            </a:extLst>
          </p:cNvPr>
          <p:cNvSpPr>
            <a:spLocks noGrp="1"/>
          </p:cNvSpPr>
          <p:nvPr>
            <p:ph type="title"/>
          </p:nvPr>
        </p:nvSpPr>
        <p:spPr/>
        <p:txBody>
          <a:bodyPr/>
          <a:lstStyle/>
          <a:p>
            <a:r>
              <a:rPr lang="en-US" sz="3200" dirty="0"/>
              <a:t>Cubic Architecture for Cross Point Memory Array </a:t>
            </a:r>
          </a:p>
        </p:txBody>
      </p:sp>
      <p:sp>
        <p:nvSpPr>
          <p:cNvPr id="15" name="Subtitle 14">
            <a:extLst>
              <a:ext uri="{FF2B5EF4-FFF2-40B4-BE49-F238E27FC236}">
                <a16:creationId xmlns:a16="http://schemas.microsoft.com/office/drawing/2014/main" id="{DAEBA493-C4A1-5F4B-83BA-5803F4F79C43}"/>
              </a:ext>
            </a:extLst>
          </p:cNvPr>
          <p:cNvSpPr>
            <a:spLocks noGrp="1"/>
          </p:cNvSpPr>
          <p:nvPr>
            <p:ph type="subTitle" idx="20"/>
          </p:nvPr>
        </p:nvSpPr>
        <p:spPr/>
        <p:txBody>
          <a:bodyPr/>
          <a:lstStyle/>
          <a:p>
            <a:r>
              <a:rPr lang="en-US" sz="1400" dirty="0"/>
              <a:t>Prashant Majhi, Khaled </a:t>
            </a:r>
            <a:r>
              <a:rPr lang="en-US" sz="1400" dirty="0" err="1"/>
              <a:t>Hasnat</a:t>
            </a:r>
            <a:r>
              <a:rPr lang="en-US" sz="1400" dirty="0"/>
              <a:t> &amp; DerChang Kau</a:t>
            </a:r>
          </a:p>
        </p:txBody>
      </p:sp>
      <p:sp>
        <p:nvSpPr>
          <p:cNvPr id="16" name="Text Placeholder 15">
            <a:extLst>
              <a:ext uri="{FF2B5EF4-FFF2-40B4-BE49-F238E27FC236}">
                <a16:creationId xmlns:a16="http://schemas.microsoft.com/office/drawing/2014/main" id="{F932C765-EF40-734D-BDD2-4069074E4924}"/>
              </a:ext>
            </a:extLst>
          </p:cNvPr>
          <p:cNvSpPr>
            <a:spLocks noGrp="1"/>
          </p:cNvSpPr>
          <p:nvPr>
            <p:ph type="body" idx="21"/>
          </p:nvPr>
        </p:nvSpPr>
        <p:spPr/>
        <p:txBody>
          <a:bodyPr/>
          <a:lstStyle/>
          <a:p>
            <a:r>
              <a:rPr lang="en-US" sz="1400" dirty="0"/>
              <a:t>3D NAND, 3DXP, 3D </a:t>
            </a:r>
            <a:r>
              <a:rPr lang="en-US" sz="1400" dirty="0" err="1"/>
              <a:t>XPoint</a:t>
            </a:r>
            <a:r>
              <a:rPr lang="en-US" sz="1400" dirty="0"/>
              <a:t>,  1S1R, Replacement Metal, Subtractive Process</a:t>
            </a:r>
          </a:p>
        </p:txBody>
      </p:sp>
      <p:sp>
        <p:nvSpPr>
          <p:cNvPr id="17" name="Text Placeholder 16">
            <a:extLst>
              <a:ext uri="{FF2B5EF4-FFF2-40B4-BE49-F238E27FC236}">
                <a16:creationId xmlns:a16="http://schemas.microsoft.com/office/drawing/2014/main" id="{003ACD03-0E44-6C4E-BBE4-4BD81092749C}"/>
              </a:ext>
            </a:extLst>
          </p:cNvPr>
          <p:cNvSpPr>
            <a:spLocks noGrp="1"/>
          </p:cNvSpPr>
          <p:nvPr>
            <p:ph type="body" idx="22"/>
          </p:nvPr>
        </p:nvSpPr>
        <p:spPr/>
        <p:txBody>
          <a:bodyPr/>
          <a:lstStyle/>
          <a:p>
            <a:r>
              <a:rPr lang="en-US" dirty="0"/>
              <a:t>Aug/14/2018</a:t>
            </a:r>
          </a:p>
        </p:txBody>
      </p:sp>
      <p:sp>
        <p:nvSpPr>
          <p:cNvPr id="12" name="Content Placeholder 11">
            <a:extLst>
              <a:ext uri="{FF2B5EF4-FFF2-40B4-BE49-F238E27FC236}">
                <a16:creationId xmlns:a16="http://schemas.microsoft.com/office/drawing/2014/main" id="{55CB7C5E-AE14-A946-AD7E-A6A6396786B0}"/>
              </a:ext>
            </a:extLst>
          </p:cNvPr>
          <p:cNvSpPr>
            <a:spLocks noGrp="1"/>
          </p:cNvSpPr>
          <p:nvPr>
            <p:ph sz="half" idx="2"/>
          </p:nvPr>
        </p:nvSpPr>
        <p:spPr/>
        <p:txBody>
          <a:bodyPr/>
          <a:lstStyle/>
          <a:p>
            <a:r>
              <a:rPr lang="en-US" dirty="0"/>
              <a:t>Context:  </a:t>
            </a:r>
          </a:p>
          <a:p>
            <a:pPr marL="140433" lvl="1" indent="0">
              <a:buNone/>
            </a:pPr>
            <a:r>
              <a:rPr lang="en-US" dirty="0"/>
              <a:t>Effective cell size of cross point memory cell =  [Cell Pitch]</a:t>
            </a:r>
            <a:r>
              <a:rPr lang="en-US" baseline="30000" dirty="0"/>
              <a:t>2</a:t>
            </a:r>
            <a:r>
              <a:rPr lang="en-US" dirty="0"/>
              <a:t> / [number of memory stacks] </a:t>
            </a:r>
          </a:p>
          <a:p>
            <a:r>
              <a:rPr lang="en-US" dirty="0"/>
              <a:t>Problem Statement: </a:t>
            </a:r>
          </a:p>
          <a:p>
            <a:pPr marL="140433" lvl="1" indent="0">
              <a:buNone/>
            </a:pPr>
            <a:r>
              <a:rPr lang="en-US" dirty="0"/>
              <a:t>The best known or best technically feasible number of memory stacks is 6. Scaling path will be limited to memory pitch (lateral dimension) when maximum number of memory stack is reached.</a:t>
            </a:r>
          </a:p>
          <a:p>
            <a:endParaRPr lang="en-US" dirty="0"/>
          </a:p>
          <a:p>
            <a:endParaRPr lang="en-US" dirty="0"/>
          </a:p>
        </p:txBody>
      </p:sp>
      <p:sp>
        <p:nvSpPr>
          <p:cNvPr id="13" name="Content Placeholder 12">
            <a:extLst>
              <a:ext uri="{FF2B5EF4-FFF2-40B4-BE49-F238E27FC236}">
                <a16:creationId xmlns:a16="http://schemas.microsoft.com/office/drawing/2014/main" id="{0D4DC737-9A2B-554F-B394-228BA75EAD07}"/>
              </a:ext>
            </a:extLst>
          </p:cNvPr>
          <p:cNvSpPr>
            <a:spLocks noGrp="1"/>
          </p:cNvSpPr>
          <p:nvPr>
            <p:ph sz="half" idx="11"/>
          </p:nvPr>
        </p:nvSpPr>
        <p:spPr/>
        <p:txBody>
          <a:bodyPr/>
          <a:lstStyle/>
          <a:p>
            <a:r>
              <a:rPr lang="en-US" dirty="0"/>
              <a:t>This invention opens up the scaling path to increase number of stack without multiplying critical patterning process cost.</a:t>
            </a:r>
          </a:p>
          <a:p>
            <a:r>
              <a:rPr lang="en-US" dirty="0"/>
              <a:t>The access of memory cell in this new cubic array deploys 3-dimensional select with a unique set of </a:t>
            </a:r>
            <a:r>
              <a:rPr lang="en-US" dirty="0" err="1"/>
              <a:t>wordline</a:t>
            </a:r>
            <a:r>
              <a:rPr lang="en-US" dirty="0"/>
              <a:t> (WL), </a:t>
            </a:r>
            <a:r>
              <a:rPr lang="en-US" dirty="0" err="1"/>
              <a:t>bitline</a:t>
            </a:r>
            <a:r>
              <a:rPr lang="en-US" dirty="0"/>
              <a:t> (BL) and tier (TE) addresses while inhibit the rest of WLs, BLs and TEs, as illustrated in Fig.1 below.   See also attached example in slide 2 for random access of cubic array.</a:t>
            </a:r>
          </a:p>
          <a:p>
            <a:r>
              <a:rPr lang="en-US" dirty="0"/>
              <a:t>The constructs of the cubic array are achieved either by subtractive or replacement processes.  The embodiments of replacement process flow is illustrated in the slides 3 to 18. The constructed array is shown in Fig. 2.</a:t>
            </a:r>
          </a:p>
          <a:p>
            <a:r>
              <a:rPr lang="en-US" dirty="0"/>
              <a:t>Teardown or reverse engineering to detect infringement. </a:t>
            </a:r>
          </a:p>
        </p:txBody>
      </p:sp>
      <p:sp>
        <p:nvSpPr>
          <p:cNvPr id="14" name="Content Placeholder 13">
            <a:extLst>
              <a:ext uri="{FF2B5EF4-FFF2-40B4-BE49-F238E27FC236}">
                <a16:creationId xmlns:a16="http://schemas.microsoft.com/office/drawing/2014/main" id="{CB8F59B6-BD54-5345-9041-92A6A20C58BB}"/>
              </a:ext>
            </a:extLst>
          </p:cNvPr>
          <p:cNvSpPr>
            <a:spLocks noGrp="1"/>
          </p:cNvSpPr>
          <p:nvPr>
            <p:ph sz="half" idx="15"/>
          </p:nvPr>
        </p:nvSpPr>
        <p:spPr/>
        <p:txBody>
          <a:bodyPr/>
          <a:lstStyle/>
          <a:p>
            <a:r>
              <a:rPr lang="en-US" sz="1400" dirty="0"/>
              <a:t>Current 3DXP increases bit density by pitch scaling and stacking layers. But these also increase wafer cost due to multiplying the numbers of critical </a:t>
            </a:r>
            <a:r>
              <a:rPr lang="en-US" sz="1400" dirty="0" err="1"/>
              <a:t>litho</a:t>
            </a:r>
            <a:r>
              <a:rPr lang="en-US" sz="1400" dirty="0"/>
              <a:t> steps when increase number of stack</a:t>
            </a:r>
          </a:p>
          <a:p>
            <a:r>
              <a:rPr lang="en-US" dirty="0"/>
              <a:t>Intel </a:t>
            </a:r>
            <a:r>
              <a:rPr lang="en-US" dirty="0" err="1"/>
              <a:t>Optane</a:t>
            </a:r>
            <a:r>
              <a:rPr lang="en-US" dirty="0"/>
              <a:t>™ technology delivers 4 decks of memory at pitch of 41nm.   The effective cell size is (41nm)</a:t>
            </a:r>
            <a:r>
              <a:rPr lang="en-US" baseline="30000" dirty="0"/>
              <a:t>2</a:t>
            </a:r>
            <a:r>
              <a:rPr lang="en-US" dirty="0"/>
              <a:t>/4=420nm</a:t>
            </a:r>
            <a:r>
              <a:rPr lang="en-US" baseline="30000" dirty="0"/>
              <a:t>2</a:t>
            </a:r>
            <a:r>
              <a:rPr lang="en-US" dirty="0"/>
              <a:t>.</a:t>
            </a:r>
          </a:p>
        </p:txBody>
      </p:sp>
      <p:grpSp>
        <p:nvGrpSpPr>
          <p:cNvPr id="9" name="Group 8">
            <a:extLst>
              <a:ext uri="{FF2B5EF4-FFF2-40B4-BE49-F238E27FC236}">
                <a16:creationId xmlns:a16="http://schemas.microsoft.com/office/drawing/2014/main" id="{FDD8C460-A9C5-9E43-AE43-9DD877B54795}"/>
              </a:ext>
            </a:extLst>
          </p:cNvPr>
          <p:cNvGrpSpPr/>
          <p:nvPr/>
        </p:nvGrpSpPr>
        <p:grpSpPr>
          <a:xfrm>
            <a:off x="5039886" y="4038600"/>
            <a:ext cx="5633614" cy="2304273"/>
            <a:chOff x="5039886" y="4142601"/>
            <a:chExt cx="5633614" cy="2304273"/>
          </a:xfrm>
        </p:grpSpPr>
        <p:grpSp>
          <p:nvGrpSpPr>
            <p:cNvPr id="8" name="Group 7">
              <a:extLst>
                <a:ext uri="{FF2B5EF4-FFF2-40B4-BE49-F238E27FC236}">
                  <a16:creationId xmlns:a16="http://schemas.microsoft.com/office/drawing/2014/main" id="{413505E4-2D15-C24F-BC70-8D781DAFE083}"/>
                </a:ext>
              </a:extLst>
            </p:cNvPr>
            <p:cNvGrpSpPr/>
            <p:nvPr/>
          </p:nvGrpSpPr>
          <p:grpSpPr>
            <a:xfrm>
              <a:off x="5039886" y="4142601"/>
              <a:ext cx="2748700" cy="2304273"/>
              <a:chOff x="5039886" y="4142601"/>
              <a:chExt cx="2748700" cy="2304273"/>
            </a:xfrm>
          </p:grpSpPr>
          <p:sp>
            <p:nvSpPr>
              <p:cNvPr id="4106" name="TextBox 4105">
                <a:extLst>
                  <a:ext uri="{FF2B5EF4-FFF2-40B4-BE49-F238E27FC236}">
                    <a16:creationId xmlns:a16="http://schemas.microsoft.com/office/drawing/2014/main" id="{08EB2F71-D2D9-EA49-8CE6-461284E4FCF6}"/>
                  </a:ext>
                </a:extLst>
              </p:cNvPr>
              <p:cNvSpPr txBox="1"/>
              <p:nvPr/>
            </p:nvSpPr>
            <p:spPr>
              <a:xfrm>
                <a:off x="5410200" y="4142601"/>
                <a:ext cx="1998239" cy="276999"/>
              </a:xfrm>
              <a:prstGeom prst="rect">
                <a:avLst/>
              </a:prstGeom>
              <a:noFill/>
            </p:spPr>
            <p:txBody>
              <a:bodyPr wrap="none" rtlCol="0">
                <a:spAutoFit/>
              </a:bodyPr>
              <a:lstStyle/>
              <a:p>
                <a:r>
                  <a:rPr lang="en-US" sz="1200" dirty="0">
                    <a:latin typeface="Calibri" panose="020F0502020204030204" pitchFamily="34" charset="0"/>
                  </a:rPr>
                  <a:t>Fig. 1 Cubic Array Schematics</a:t>
                </a:r>
              </a:p>
            </p:txBody>
          </p:sp>
          <p:grpSp>
            <p:nvGrpSpPr>
              <p:cNvPr id="7" name="Group 6">
                <a:extLst>
                  <a:ext uri="{FF2B5EF4-FFF2-40B4-BE49-F238E27FC236}">
                    <a16:creationId xmlns:a16="http://schemas.microsoft.com/office/drawing/2014/main" id="{537DC4EC-2673-0643-A9BE-9DEDE4CD8325}"/>
                  </a:ext>
                </a:extLst>
              </p:cNvPr>
              <p:cNvGrpSpPr/>
              <p:nvPr/>
            </p:nvGrpSpPr>
            <p:grpSpPr>
              <a:xfrm>
                <a:off x="5039886" y="4380372"/>
                <a:ext cx="2748700" cy="2066502"/>
                <a:chOff x="5039886" y="4380372"/>
                <a:chExt cx="2957108" cy="2172828"/>
              </a:xfrm>
            </p:grpSpPr>
            <p:grpSp>
              <p:nvGrpSpPr>
                <p:cNvPr id="2090" name="Group 2089">
                  <a:extLst>
                    <a:ext uri="{FF2B5EF4-FFF2-40B4-BE49-F238E27FC236}">
                      <a16:creationId xmlns:a16="http://schemas.microsoft.com/office/drawing/2014/main" id="{BCC2B73F-15EE-7E45-864F-9182FF0276F9}"/>
                    </a:ext>
                  </a:extLst>
                </p:cNvPr>
                <p:cNvGrpSpPr>
                  <a:grpSpLocks noChangeAspect="1"/>
                </p:cNvGrpSpPr>
                <p:nvPr/>
              </p:nvGrpSpPr>
              <p:grpSpPr>
                <a:xfrm>
                  <a:off x="5129829" y="4380372"/>
                  <a:ext cx="269829" cy="511723"/>
                  <a:chOff x="914400" y="1600200"/>
                  <a:chExt cx="1828800" cy="3505200"/>
                </a:xfrm>
              </p:grpSpPr>
              <p:grpSp>
                <p:nvGrpSpPr>
                  <p:cNvPr id="2091" name="Group 2090">
                    <a:extLst>
                      <a:ext uri="{FF2B5EF4-FFF2-40B4-BE49-F238E27FC236}">
                        <a16:creationId xmlns:a16="http://schemas.microsoft.com/office/drawing/2014/main" id="{2CA515E2-8F3D-CF4F-948C-F84CFE68D91D}"/>
                      </a:ext>
                    </a:extLst>
                  </p:cNvPr>
                  <p:cNvGrpSpPr/>
                  <p:nvPr/>
                </p:nvGrpSpPr>
                <p:grpSpPr>
                  <a:xfrm flipH="1" flipV="1">
                    <a:off x="1544558" y="2514600"/>
                    <a:ext cx="284242" cy="2152171"/>
                    <a:chOff x="2374909" y="3813524"/>
                    <a:chExt cx="284242" cy="2152171"/>
                  </a:xfrm>
                </p:grpSpPr>
                <p:cxnSp>
                  <p:nvCxnSpPr>
                    <p:cNvPr id="2147" name="Straight Connector 2146">
                      <a:extLst>
                        <a:ext uri="{FF2B5EF4-FFF2-40B4-BE49-F238E27FC236}">
                          <a16:creationId xmlns:a16="http://schemas.microsoft.com/office/drawing/2014/main" id="{93517916-7999-864D-ABF1-6AA4908EB21B}"/>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8" name="Straight Connector 2147">
                      <a:extLst>
                        <a:ext uri="{FF2B5EF4-FFF2-40B4-BE49-F238E27FC236}">
                          <a16:creationId xmlns:a16="http://schemas.microsoft.com/office/drawing/2014/main" id="{31593DA4-CA05-D341-8987-02F3C2E9EC5F}"/>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9" name="Straight Connector 2148">
                      <a:extLst>
                        <a:ext uri="{FF2B5EF4-FFF2-40B4-BE49-F238E27FC236}">
                          <a16:creationId xmlns:a16="http://schemas.microsoft.com/office/drawing/2014/main" id="{BB397E21-2BE3-1046-B218-FB118259A540}"/>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0" name="Straight Connector 2149">
                      <a:extLst>
                        <a:ext uri="{FF2B5EF4-FFF2-40B4-BE49-F238E27FC236}">
                          <a16:creationId xmlns:a16="http://schemas.microsoft.com/office/drawing/2014/main" id="{4D98422C-9E5C-C74B-B9D2-CC0CEDB62BEF}"/>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1" name="Straight Connector 2150">
                      <a:extLst>
                        <a:ext uri="{FF2B5EF4-FFF2-40B4-BE49-F238E27FC236}">
                          <a16:creationId xmlns:a16="http://schemas.microsoft.com/office/drawing/2014/main" id="{F18958B4-56ED-6D4A-918F-9C3FA0DE10DC}"/>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2" name="Straight Connector 2151">
                      <a:extLst>
                        <a:ext uri="{FF2B5EF4-FFF2-40B4-BE49-F238E27FC236}">
                          <a16:creationId xmlns:a16="http://schemas.microsoft.com/office/drawing/2014/main" id="{F81EF9C6-294D-144D-AF70-94CB4BA289F5}"/>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2" name="Group 2091">
                    <a:extLst>
                      <a:ext uri="{FF2B5EF4-FFF2-40B4-BE49-F238E27FC236}">
                        <a16:creationId xmlns:a16="http://schemas.microsoft.com/office/drawing/2014/main" id="{50A63369-C504-EC46-BF57-9F5110A54E5C}"/>
                      </a:ext>
                    </a:extLst>
                  </p:cNvPr>
                  <p:cNvGrpSpPr>
                    <a:grpSpLocks noChangeAspect="1"/>
                  </p:cNvGrpSpPr>
                  <p:nvPr/>
                </p:nvGrpSpPr>
                <p:grpSpPr>
                  <a:xfrm rot="5400000">
                    <a:off x="1367484" y="3158647"/>
                    <a:ext cx="343362" cy="579269"/>
                    <a:chOff x="2046947" y="2861870"/>
                    <a:chExt cx="704703" cy="1188869"/>
                  </a:xfrm>
                </p:grpSpPr>
                <p:sp>
                  <p:nvSpPr>
                    <p:cNvPr id="2139" name="Oval 2138">
                      <a:extLst>
                        <a:ext uri="{FF2B5EF4-FFF2-40B4-BE49-F238E27FC236}">
                          <a16:creationId xmlns:a16="http://schemas.microsoft.com/office/drawing/2014/main" id="{124481AA-1585-334A-A5F2-A406F18C95C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40" name="Straight Connector 2139">
                      <a:extLst>
                        <a:ext uri="{FF2B5EF4-FFF2-40B4-BE49-F238E27FC236}">
                          <a16:creationId xmlns:a16="http://schemas.microsoft.com/office/drawing/2014/main" id="{409C6F2A-E289-664B-8CE9-329D8B205DE8}"/>
                        </a:ext>
                      </a:extLst>
                    </p:cNvPr>
                    <p:cNvCxnSpPr>
                      <a:stCxn id="2139" idx="2"/>
                      <a:endCxn id="213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1" name="Straight Connector 2140">
                      <a:extLst>
                        <a:ext uri="{FF2B5EF4-FFF2-40B4-BE49-F238E27FC236}">
                          <a16:creationId xmlns:a16="http://schemas.microsoft.com/office/drawing/2014/main" id="{CB80FFF5-A762-EF4E-A09C-130B7B5444F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2" name="Straight Connector 2141">
                      <a:extLst>
                        <a:ext uri="{FF2B5EF4-FFF2-40B4-BE49-F238E27FC236}">
                          <a16:creationId xmlns:a16="http://schemas.microsoft.com/office/drawing/2014/main" id="{E2653759-42EA-2C4A-999D-D3B4F34BFC8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3" name="Straight Connector 2142">
                      <a:extLst>
                        <a:ext uri="{FF2B5EF4-FFF2-40B4-BE49-F238E27FC236}">
                          <a16:creationId xmlns:a16="http://schemas.microsoft.com/office/drawing/2014/main" id="{8ABAF31D-D38A-AA41-972E-4F005E656C6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4" name="Straight Connector 2143">
                      <a:extLst>
                        <a:ext uri="{FF2B5EF4-FFF2-40B4-BE49-F238E27FC236}">
                          <a16:creationId xmlns:a16="http://schemas.microsoft.com/office/drawing/2014/main" id="{5B89EA71-25E8-B949-B818-70248F985C1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5" name="Straight Connector 2144">
                      <a:extLst>
                        <a:ext uri="{FF2B5EF4-FFF2-40B4-BE49-F238E27FC236}">
                          <a16:creationId xmlns:a16="http://schemas.microsoft.com/office/drawing/2014/main" id="{8FEA8BD8-5312-7445-AE65-5DC740CA0401}"/>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6" name="Straight Connector 2145">
                      <a:extLst>
                        <a:ext uri="{FF2B5EF4-FFF2-40B4-BE49-F238E27FC236}">
                          <a16:creationId xmlns:a16="http://schemas.microsoft.com/office/drawing/2014/main" id="{563063DC-30AB-C74E-A98D-FFEBBD655F5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3" name="Group 2092">
                    <a:extLst>
                      <a:ext uri="{FF2B5EF4-FFF2-40B4-BE49-F238E27FC236}">
                        <a16:creationId xmlns:a16="http://schemas.microsoft.com/office/drawing/2014/main" id="{D309B348-1A19-664D-A36B-33B105F10874}"/>
                      </a:ext>
                    </a:extLst>
                  </p:cNvPr>
                  <p:cNvGrpSpPr/>
                  <p:nvPr/>
                </p:nvGrpSpPr>
                <p:grpSpPr>
                  <a:xfrm rot="5400000" flipV="1">
                    <a:off x="2028361" y="4448643"/>
                    <a:ext cx="286681" cy="685797"/>
                    <a:chOff x="2393029" y="3813525"/>
                    <a:chExt cx="286681" cy="685797"/>
                  </a:xfrm>
                </p:grpSpPr>
                <p:cxnSp>
                  <p:nvCxnSpPr>
                    <p:cNvPr id="2133" name="Straight Connector 2132">
                      <a:extLst>
                        <a:ext uri="{FF2B5EF4-FFF2-40B4-BE49-F238E27FC236}">
                          <a16:creationId xmlns:a16="http://schemas.microsoft.com/office/drawing/2014/main" id="{88B99921-E43C-6B49-A628-4A5111D8E971}"/>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4" name="Straight Connector 2133">
                      <a:extLst>
                        <a:ext uri="{FF2B5EF4-FFF2-40B4-BE49-F238E27FC236}">
                          <a16:creationId xmlns:a16="http://schemas.microsoft.com/office/drawing/2014/main" id="{19DBB71A-AF09-384A-B7B9-C5774BBCA208}"/>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5" name="Straight Connector 2134">
                      <a:extLst>
                        <a:ext uri="{FF2B5EF4-FFF2-40B4-BE49-F238E27FC236}">
                          <a16:creationId xmlns:a16="http://schemas.microsoft.com/office/drawing/2014/main" id="{684DE61D-0711-1F4E-A7F6-88FC83D9AAAA}"/>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6" name="Straight Connector 2135">
                      <a:extLst>
                        <a:ext uri="{FF2B5EF4-FFF2-40B4-BE49-F238E27FC236}">
                          <a16:creationId xmlns:a16="http://schemas.microsoft.com/office/drawing/2014/main" id="{1AD3093C-5AB8-7148-B481-5F73DA0DB22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7" name="Straight Connector 2136">
                      <a:extLst>
                        <a:ext uri="{FF2B5EF4-FFF2-40B4-BE49-F238E27FC236}">
                          <a16:creationId xmlns:a16="http://schemas.microsoft.com/office/drawing/2014/main" id="{07A317FF-51DE-D94A-AF46-A2CFADEA32CE}"/>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8" name="Straight Connector 2137">
                      <a:extLst>
                        <a:ext uri="{FF2B5EF4-FFF2-40B4-BE49-F238E27FC236}">
                          <a16:creationId xmlns:a16="http://schemas.microsoft.com/office/drawing/2014/main" id="{8838C7BF-520B-F44E-B766-48EFBE6A0DE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4" name="Group 2093">
                    <a:extLst>
                      <a:ext uri="{FF2B5EF4-FFF2-40B4-BE49-F238E27FC236}">
                        <a16:creationId xmlns:a16="http://schemas.microsoft.com/office/drawing/2014/main" id="{9C5391D1-9A4C-0C4D-A2F9-0253AB4E7883}"/>
                      </a:ext>
                    </a:extLst>
                  </p:cNvPr>
                  <p:cNvGrpSpPr>
                    <a:grpSpLocks noChangeAspect="1"/>
                  </p:cNvGrpSpPr>
                  <p:nvPr/>
                </p:nvGrpSpPr>
                <p:grpSpPr>
                  <a:xfrm rot="5400000">
                    <a:off x="1367484" y="2701447"/>
                    <a:ext cx="343362" cy="579269"/>
                    <a:chOff x="2046947" y="2861870"/>
                    <a:chExt cx="704703" cy="1188869"/>
                  </a:xfrm>
                </p:grpSpPr>
                <p:sp>
                  <p:nvSpPr>
                    <p:cNvPr id="2125" name="Oval 2124">
                      <a:extLst>
                        <a:ext uri="{FF2B5EF4-FFF2-40B4-BE49-F238E27FC236}">
                          <a16:creationId xmlns:a16="http://schemas.microsoft.com/office/drawing/2014/main" id="{1789D814-C8B0-354E-8B4B-F01E00B11AD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26" name="Straight Connector 2125">
                      <a:extLst>
                        <a:ext uri="{FF2B5EF4-FFF2-40B4-BE49-F238E27FC236}">
                          <a16:creationId xmlns:a16="http://schemas.microsoft.com/office/drawing/2014/main" id="{8294A6D4-48D9-8741-BF9D-1B942D6C799B}"/>
                        </a:ext>
                      </a:extLst>
                    </p:cNvPr>
                    <p:cNvCxnSpPr>
                      <a:stCxn id="2125" idx="2"/>
                      <a:endCxn id="212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7" name="Straight Connector 2126">
                      <a:extLst>
                        <a:ext uri="{FF2B5EF4-FFF2-40B4-BE49-F238E27FC236}">
                          <a16:creationId xmlns:a16="http://schemas.microsoft.com/office/drawing/2014/main" id="{0262A187-9FB8-7444-9069-12C5FFDD178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8" name="Straight Connector 2127">
                      <a:extLst>
                        <a:ext uri="{FF2B5EF4-FFF2-40B4-BE49-F238E27FC236}">
                          <a16:creationId xmlns:a16="http://schemas.microsoft.com/office/drawing/2014/main" id="{4C41315B-CCD1-2644-97BC-CBBC250DBA7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9" name="Straight Connector 2128">
                      <a:extLst>
                        <a:ext uri="{FF2B5EF4-FFF2-40B4-BE49-F238E27FC236}">
                          <a16:creationId xmlns:a16="http://schemas.microsoft.com/office/drawing/2014/main" id="{C146D08A-4A52-A342-8D5A-00D835315E4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0" name="Straight Connector 2129">
                      <a:extLst>
                        <a:ext uri="{FF2B5EF4-FFF2-40B4-BE49-F238E27FC236}">
                          <a16:creationId xmlns:a16="http://schemas.microsoft.com/office/drawing/2014/main" id="{B2EFA52F-679A-E04F-8C7C-200B3E10000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1" name="Straight Connector 2130">
                      <a:extLst>
                        <a:ext uri="{FF2B5EF4-FFF2-40B4-BE49-F238E27FC236}">
                          <a16:creationId xmlns:a16="http://schemas.microsoft.com/office/drawing/2014/main" id="{635B2439-0959-5D4A-98A6-DA749CD4BA5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2" name="Straight Connector 2131">
                      <a:extLst>
                        <a:ext uri="{FF2B5EF4-FFF2-40B4-BE49-F238E27FC236}">
                          <a16:creationId xmlns:a16="http://schemas.microsoft.com/office/drawing/2014/main" id="{BF605A76-CA43-3241-95C3-12F4556D4352}"/>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5" name="Group 2094">
                    <a:extLst>
                      <a:ext uri="{FF2B5EF4-FFF2-40B4-BE49-F238E27FC236}">
                        <a16:creationId xmlns:a16="http://schemas.microsoft.com/office/drawing/2014/main" id="{ADC8EC7F-EA1B-C040-B377-A86F4AE26F79}"/>
                      </a:ext>
                    </a:extLst>
                  </p:cNvPr>
                  <p:cNvGrpSpPr>
                    <a:grpSpLocks noChangeAspect="1"/>
                  </p:cNvGrpSpPr>
                  <p:nvPr/>
                </p:nvGrpSpPr>
                <p:grpSpPr>
                  <a:xfrm rot="5400000">
                    <a:off x="1367484" y="2244247"/>
                    <a:ext cx="343362" cy="579269"/>
                    <a:chOff x="2046947" y="2861870"/>
                    <a:chExt cx="704703" cy="1188869"/>
                  </a:xfrm>
                </p:grpSpPr>
                <p:sp>
                  <p:nvSpPr>
                    <p:cNvPr id="2117" name="Oval 2116">
                      <a:extLst>
                        <a:ext uri="{FF2B5EF4-FFF2-40B4-BE49-F238E27FC236}">
                          <a16:creationId xmlns:a16="http://schemas.microsoft.com/office/drawing/2014/main" id="{C3862ECC-FEE4-814D-AFEC-C29ABC289CC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18" name="Straight Connector 2117">
                      <a:extLst>
                        <a:ext uri="{FF2B5EF4-FFF2-40B4-BE49-F238E27FC236}">
                          <a16:creationId xmlns:a16="http://schemas.microsoft.com/office/drawing/2014/main" id="{916B9BF2-6B2B-C842-9BC5-DCDBF6F93707}"/>
                        </a:ext>
                      </a:extLst>
                    </p:cNvPr>
                    <p:cNvCxnSpPr>
                      <a:stCxn id="2117" idx="2"/>
                      <a:endCxn id="211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9" name="Straight Connector 2118">
                      <a:extLst>
                        <a:ext uri="{FF2B5EF4-FFF2-40B4-BE49-F238E27FC236}">
                          <a16:creationId xmlns:a16="http://schemas.microsoft.com/office/drawing/2014/main" id="{7E1BB9C8-61CE-834B-ADD3-39FBAFA9AC3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0" name="Straight Connector 2119">
                      <a:extLst>
                        <a:ext uri="{FF2B5EF4-FFF2-40B4-BE49-F238E27FC236}">
                          <a16:creationId xmlns:a16="http://schemas.microsoft.com/office/drawing/2014/main" id="{77A2035E-AD0A-434E-B581-4360676353D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1" name="Straight Connector 2120">
                      <a:extLst>
                        <a:ext uri="{FF2B5EF4-FFF2-40B4-BE49-F238E27FC236}">
                          <a16:creationId xmlns:a16="http://schemas.microsoft.com/office/drawing/2014/main" id="{6658A051-84DF-834D-B882-FB72A44655B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2" name="Straight Connector 2121">
                      <a:extLst>
                        <a:ext uri="{FF2B5EF4-FFF2-40B4-BE49-F238E27FC236}">
                          <a16:creationId xmlns:a16="http://schemas.microsoft.com/office/drawing/2014/main" id="{767075E6-4EE1-264A-9E38-8C2ECBAE4E0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3" name="Straight Connector 2122">
                      <a:extLst>
                        <a:ext uri="{FF2B5EF4-FFF2-40B4-BE49-F238E27FC236}">
                          <a16:creationId xmlns:a16="http://schemas.microsoft.com/office/drawing/2014/main" id="{8B273BC0-D5AB-4B4C-9AA4-B963ECB863D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4" name="Straight Connector 2123">
                      <a:extLst>
                        <a:ext uri="{FF2B5EF4-FFF2-40B4-BE49-F238E27FC236}">
                          <a16:creationId xmlns:a16="http://schemas.microsoft.com/office/drawing/2014/main" id="{4C5D919E-5E3D-F349-8076-1A402FC5DBA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6" name="Group 2095">
                    <a:extLst>
                      <a:ext uri="{FF2B5EF4-FFF2-40B4-BE49-F238E27FC236}">
                        <a16:creationId xmlns:a16="http://schemas.microsoft.com/office/drawing/2014/main" id="{79F10666-B71C-A24C-A7B8-D7089BED2C9E}"/>
                      </a:ext>
                    </a:extLst>
                  </p:cNvPr>
                  <p:cNvGrpSpPr>
                    <a:grpSpLocks noChangeAspect="1"/>
                  </p:cNvGrpSpPr>
                  <p:nvPr/>
                </p:nvGrpSpPr>
                <p:grpSpPr>
                  <a:xfrm rot="5400000">
                    <a:off x="1367484" y="3615847"/>
                    <a:ext cx="343362" cy="579269"/>
                    <a:chOff x="2046947" y="2861870"/>
                    <a:chExt cx="704703" cy="1188869"/>
                  </a:xfrm>
                </p:grpSpPr>
                <p:sp>
                  <p:nvSpPr>
                    <p:cNvPr id="2109" name="Oval 2108">
                      <a:extLst>
                        <a:ext uri="{FF2B5EF4-FFF2-40B4-BE49-F238E27FC236}">
                          <a16:creationId xmlns:a16="http://schemas.microsoft.com/office/drawing/2014/main" id="{D931E578-D374-BA43-83FD-F0B329BCCBA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10" name="Straight Connector 2109">
                      <a:extLst>
                        <a:ext uri="{FF2B5EF4-FFF2-40B4-BE49-F238E27FC236}">
                          <a16:creationId xmlns:a16="http://schemas.microsoft.com/office/drawing/2014/main" id="{56BBF3D7-CF56-EF4F-85C8-44B2B08444D1}"/>
                        </a:ext>
                      </a:extLst>
                    </p:cNvPr>
                    <p:cNvCxnSpPr>
                      <a:stCxn id="2109" idx="2"/>
                      <a:endCxn id="210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1" name="Straight Connector 2110">
                      <a:extLst>
                        <a:ext uri="{FF2B5EF4-FFF2-40B4-BE49-F238E27FC236}">
                          <a16:creationId xmlns:a16="http://schemas.microsoft.com/office/drawing/2014/main" id="{ACE80773-B094-B14E-B732-8C9CE02023E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2" name="Straight Connector 2111">
                      <a:extLst>
                        <a:ext uri="{FF2B5EF4-FFF2-40B4-BE49-F238E27FC236}">
                          <a16:creationId xmlns:a16="http://schemas.microsoft.com/office/drawing/2014/main" id="{169C7072-1D81-2C49-9E5E-322AE73A3D3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3" name="Straight Connector 2112">
                      <a:extLst>
                        <a:ext uri="{FF2B5EF4-FFF2-40B4-BE49-F238E27FC236}">
                          <a16:creationId xmlns:a16="http://schemas.microsoft.com/office/drawing/2014/main" id="{4C56FB21-9DE5-9446-898C-3FEB6F1AE40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4" name="Straight Connector 2113">
                      <a:extLst>
                        <a:ext uri="{FF2B5EF4-FFF2-40B4-BE49-F238E27FC236}">
                          <a16:creationId xmlns:a16="http://schemas.microsoft.com/office/drawing/2014/main" id="{FB3416F3-1EF3-8144-A5D8-DEC43A169C8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5" name="Straight Connector 2114">
                      <a:extLst>
                        <a:ext uri="{FF2B5EF4-FFF2-40B4-BE49-F238E27FC236}">
                          <a16:creationId xmlns:a16="http://schemas.microsoft.com/office/drawing/2014/main" id="{CDBC9EBA-1D86-5840-80CF-372C88CF711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6" name="Straight Connector 2115">
                      <a:extLst>
                        <a:ext uri="{FF2B5EF4-FFF2-40B4-BE49-F238E27FC236}">
                          <a16:creationId xmlns:a16="http://schemas.microsoft.com/office/drawing/2014/main" id="{6EFCCC6B-415E-1840-8790-B67B78B3CA9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97" name="Straight Connector 2096">
                    <a:extLst>
                      <a:ext uri="{FF2B5EF4-FFF2-40B4-BE49-F238E27FC236}">
                        <a16:creationId xmlns:a16="http://schemas.microsoft.com/office/drawing/2014/main" id="{E123C45A-C52A-1641-8A56-5049592BF96D}"/>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098" name="Straight Connector 2097">
                    <a:extLst>
                      <a:ext uri="{FF2B5EF4-FFF2-40B4-BE49-F238E27FC236}">
                        <a16:creationId xmlns:a16="http://schemas.microsoft.com/office/drawing/2014/main" id="{CD4F65CA-25F4-2347-A16D-3417AEC380B4}"/>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099" name="Straight Connector 2098">
                    <a:extLst>
                      <a:ext uri="{FF2B5EF4-FFF2-40B4-BE49-F238E27FC236}">
                        <a16:creationId xmlns:a16="http://schemas.microsoft.com/office/drawing/2014/main" id="{4DFECDBC-BA73-2C48-9E4D-15BE98B86504}"/>
                      </a:ext>
                    </a:extLst>
                  </p:cNvPr>
                  <p:cNvCxnSpPr>
                    <a:endCxn id="2100"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100" name="Isosceles Triangle 127">
                    <a:extLst>
                      <a:ext uri="{FF2B5EF4-FFF2-40B4-BE49-F238E27FC236}">
                        <a16:creationId xmlns:a16="http://schemas.microsoft.com/office/drawing/2014/main" id="{EFEAFCB7-E46E-2C48-B95D-8089CFA2792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01" name="Straight Connector 2100">
                    <a:extLst>
                      <a:ext uri="{FF2B5EF4-FFF2-40B4-BE49-F238E27FC236}">
                        <a16:creationId xmlns:a16="http://schemas.microsoft.com/office/drawing/2014/main" id="{B549C389-CC9F-F04F-9B65-9736923643AD}"/>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02" name="Oval 2101">
                    <a:extLst>
                      <a:ext uri="{FF2B5EF4-FFF2-40B4-BE49-F238E27FC236}">
                        <a16:creationId xmlns:a16="http://schemas.microsoft.com/office/drawing/2014/main" id="{E67CEF08-EF80-EE47-9697-FFC1716CD1CD}"/>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03" name="Straight Connector 2102">
                    <a:extLst>
                      <a:ext uri="{FF2B5EF4-FFF2-40B4-BE49-F238E27FC236}">
                        <a16:creationId xmlns:a16="http://schemas.microsoft.com/office/drawing/2014/main" id="{A047EF67-7789-414D-AA3B-9437E7085978}"/>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04" name="Oval 2103">
                    <a:extLst>
                      <a:ext uri="{FF2B5EF4-FFF2-40B4-BE49-F238E27FC236}">
                        <a16:creationId xmlns:a16="http://schemas.microsoft.com/office/drawing/2014/main" id="{6E7584E4-34AF-AA42-B58D-BDF0E89BCA60}"/>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05" name="Straight Connector 2104">
                    <a:extLst>
                      <a:ext uri="{FF2B5EF4-FFF2-40B4-BE49-F238E27FC236}">
                        <a16:creationId xmlns:a16="http://schemas.microsoft.com/office/drawing/2014/main" id="{71EED44D-DE9A-0644-82CC-5A15CF4F7EB3}"/>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06" name="Oval 2105">
                    <a:extLst>
                      <a:ext uri="{FF2B5EF4-FFF2-40B4-BE49-F238E27FC236}">
                        <a16:creationId xmlns:a16="http://schemas.microsoft.com/office/drawing/2014/main" id="{D8D2C9E5-9244-8945-8C43-304B73D77944}"/>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07" name="Straight Connector 2106">
                    <a:extLst>
                      <a:ext uri="{FF2B5EF4-FFF2-40B4-BE49-F238E27FC236}">
                        <a16:creationId xmlns:a16="http://schemas.microsoft.com/office/drawing/2014/main" id="{83A1C76A-4DFC-364E-AA68-33124719DBE1}"/>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08" name="Oval 2107">
                    <a:extLst>
                      <a:ext uri="{FF2B5EF4-FFF2-40B4-BE49-F238E27FC236}">
                        <a16:creationId xmlns:a16="http://schemas.microsoft.com/office/drawing/2014/main" id="{34306094-D7EB-174A-8F44-4E9EF2372A1C}"/>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153" name="Group 2152">
                  <a:extLst>
                    <a:ext uri="{FF2B5EF4-FFF2-40B4-BE49-F238E27FC236}">
                      <a16:creationId xmlns:a16="http://schemas.microsoft.com/office/drawing/2014/main" id="{1CD52FD4-C2E6-F440-91C2-77C4677C2F9B}"/>
                    </a:ext>
                  </a:extLst>
                </p:cNvPr>
                <p:cNvGrpSpPr>
                  <a:grpSpLocks noChangeAspect="1"/>
                </p:cNvGrpSpPr>
                <p:nvPr/>
              </p:nvGrpSpPr>
              <p:grpSpPr>
                <a:xfrm flipH="1">
                  <a:off x="5399657" y="4380372"/>
                  <a:ext cx="269829" cy="511723"/>
                  <a:chOff x="914400" y="1600200"/>
                  <a:chExt cx="1828800" cy="3505200"/>
                </a:xfrm>
              </p:grpSpPr>
              <p:grpSp>
                <p:nvGrpSpPr>
                  <p:cNvPr id="2154" name="Group 2153">
                    <a:extLst>
                      <a:ext uri="{FF2B5EF4-FFF2-40B4-BE49-F238E27FC236}">
                        <a16:creationId xmlns:a16="http://schemas.microsoft.com/office/drawing/2014/main" id="{C057349C-BE31-694F-BC5B-70B1140ED322}"/>
                      </a:ext>
                    </a:extLst>
                  </p:cNvPr>
                  <p:cNvGrpSpPr/>
                  <p:nvPr/>
                </p:nvGrpSpPr>
                <p:grpSpPr>
                  <a:xfrm flipH="1" flipV="1">
                    <a:off x="1544558" y="2514600"/>
                    <a:ext cx="284242" cy="2152171"/>
                    <a:chOff x="2374909" y="3813524"/>
                    <a:chExt cx="284242" cy="2152171"/>
                  </a:xfrm>
                </p:grpSpPr>
                <p:cxnSp>
                  <p:nvCxnSpPr>
                    <p:cNvPr id="2210" name="Straight Connector 2209">
                      <a:extLst>
                        <a:ext uri="{FF2B5EF4-FFF2-40B4-BE49-F238E27FC236}">
                          <a16:creationId xmlns:a16="http://schemas.microsoft.com/office/drawing/2014/main" id="{EC9F636C-9306-4745-A8E9-987E3D1D9AC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1" name="Straight Connector 2210">
                      <a:extLst>
                        <a:ext uri="{FF2B5EF4-FFF2-40B4-BE49-F238E27FC236}">
                          <a16:creationId xmlns:a16="http://schemas.microsoft.com/office/drawing/2014/main" id="{B8170D49-5D75-714A-982C-8A9B388E8380}"/>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2" name="Straight Connector 2211">
                      <a:extLst>
                        <a:ext uri="{FF2B5EF4-FFF2-40B4-BE49-F238E27FC236}">
                          <a16:creationId xmlns:a16="http://schemas.microsoft.com/office/drawing/2014/main" id="{2B16E843-F982-4545-9D82-1B1B1714AD97}"/>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3" name="Straight Connector 2212">
                      <a:extLst>
                        <a:ext uri="{FF2B5EF4-FFF2-40B4-BE49-F238E27FC236}">
                          <a16:creationId xmlns:a16="http://schemas.microsoft.com/office/drawing/2014/main" id="{56AFDCF9-7C50-8B48-BCC0-9E8C52B0B81C}"/>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4" name="Straight Connector 2213">
                      <a:extLst>
                        <a:ext uri="{FF2B5EF4-FFF2-40B4-BE49-F238E27FC236}">
                          <a16:creationId xmlns:a16="http://schemas.microsoft.com/office/drawing/2014/main" id="{664123C6-0B25-AE41-8AC2-FF4DBE626644}"/>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5" name="Straight Connector 2214">
                      <a:extLst>
                        <a:ext uri="{FF2B5EF4-FFF2-40B4-BE49-F238E27FC236}">
                          <a16:creationId xmlns:a16="http://schemas.microsoft.com/office/drawing/2014/main" id="{87EB248B-B287-D14B-8F9F-A6C314DD3662}"/>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5" name="Group 2154">
                    <a:extLst>
                      <a:ext uri="{FF2B5EF4-FFF2-40B4-BE49-F238E27FC236}">
                        <a16:creationId xmlns:a16="http://schemas.microsoft.com/office/drawing/2014/main" id="{9D69ACE0-1F98-1244-B520-1FB5D9649C90}"/>
                      </a:ext>
                    </a:extLst>
                  </p:cNvPr>
                  <p:cNvGrpSpPr>
                    <a:grpSpLocks noChangeAspect="1"/>
                  </p:cNvGrpSpPr>
                  <p:nvPr/>
                </p:nvGrpSpPr>
                <p:grpSpPr>
                  <a:xfrm rot="5400000">
                    <a:off x="1367484" y="3158647"/>
                    <a:ext cx="343362" cy="579269"/>
                    <a:chOff x="2046947" y="2861870"/>
                    <a:chExt cx="704703" cy="1188869"/>
                  </a:xfrm>
                </p:grpSpPr>
                <p:sp>
                  <p:nvSpPr>
                    <p:cNvPr id="2202" name="Oval 2201">
                      <a:extLst>
                        <a:ext uri="{FF2B5EF4-FFF2-40B4-BE49-F238E27FC236}">
                          <a16:creationId xmlns:a16="http://schemas.microsoft.com/office/drawing/2014/main" id="{50B28ACA-DA54-E042-A76C-4138CD91FCD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03" name="Straight Connector 2202">
                      <a:extLst>
                        <a:ext uri="{FF2B5EF4-FFF2-40B4-BE49-F238E27FC236}">
                          <a16:creationId xmlns:a16="http://schemas.microsoft.com/office/drawing/2014/main" id="{90F3DD55-C73C-F54E-AB14-B78C29680A27}"/>
                        </a:ext>
                      </a:extLst>
                    </p:cNvPr>
                    <p:cNvCxnSpPr>
                      <a:stCxn id="2202" idx="2"/>
                      <a:endCxn id="220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4" name="Straight Connector 2203">
                      <a:extLst>
                        <a:ext uri="{FF2B5EF4-FFF2-40B4-BE49-F238E27FC236}">
                          <a16:creationId xmlns:a16="http://schemas.microsoft.com/office/drawing/2014/main" id="{74175DDA-DF0B-2B44-9538-8F93871174D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5" name="Straight Connector 2204">
                      <a:extLst>
                        <a:ext uri="{FF2B5EF4-FFF2-40B4-BE49-F238E27FC236}">
                          <a16:creationId xmlns:a16="http://schemas.microsoft.com/office/drawing/2014/main" id="{5FF8C460-B6D3-7B48-AD53-4B76E0F3449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6" name="Straight Connector 2205">
                      <a:extLst>
                        <a:ext uri="{FF2B5EF4-FFF2-40B4-BE49-F238E27FC236}">
                          <a16:creationId xmlns:a16="http://schemas.microsoft.com/office/drawing/2014/main" id="{B11C01AC-0032-E34A-9DB4-B70BD203F23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7" name="Straight Connector 2206">
                      <a:extLst>
                        <a:ext uri="{FF2B5EF4-FFF2-40B4-BE49-F238E27FC236}">
                          <a16:creationId xmlns:a16="http://schemas.microsoft.com/office/drawing/2014/main" id="{E84262E5-EEDA-3049-83DF-42B1D37A694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8" name="Straight Connector 2207">
                      <a:extLst>
                        <a:ext uri="{FF2B5EF4-FFF2-40B4-BE49-F238E27FC236}">
                          <a16:creationId xmlns:a16="http://schemas.microsoft.com/office/drawing/2014/main" id="{FC3FC2DB-8DA8-9448-A4EF-E6849A87FB9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9" name="Straight Connector 2208">
                      <a:extLst>
                        <a:ext uri="{FF2B5EF4-FFF2-40B4-BE49-F238E27FC236}">
                          <a16:creationId xmlns:a16="http://schemas.microsoft.com/office/drawing/2014/main" id="{98ACB441-2ACE-994D-84E6-DC4BCE8537F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6" name="Group 2155">
                    <a:extLst>
                      <a:ext uri="{FF2B5EF4-FFF2-40B4-BE49-F238E27FC236}">
                        <a16:creationId xmlns:a16="http://schemas.microsoft.com/office/drawing/2014/main" id="{3E433B95-02F7-9B4A-9A90-CBF027CD7AE9}"/>
                      </a:ext>
                    </a:extLst>
                  </p:cNvPr>
                  <p:cNvGrpSpPr/>
                  <p:nvPr/>
                </p:nvGrpSpPr>
                <p:grpSpPr>
                  <a:xfrm rot="5400000" flipV="1">
                    <a:off x="2028361" y="4448643"/>
                    <a:ext cx="286681" cy="685797"/>
                    <a:chOff x="2393029" y="3813525"/>
                    <a:chExt cx="286681" cy="685797"/>
                  </a:xfrm>
                </p:grpSpPr>
                <p:cxnSp>
                  <p:nvCxnSpPr>
                    <p:cNvPr id="2196" name="Straight Connector 2195">
                      <a:extLst>
                        <a:ext uri="{FF2B5EF4-FFF2-40B4-BE49-F238E27FC236}">
                          <a16:creationId xmlns:a16="http://schemas.microsoft.com/office/drawing/2014/main" id="{6C6F2908-E628-4D49-B7C2-96012BB3825E}"/>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7" name="Straight Connector 2196">
                      <a:extLst>
                        <a:ext uri="{FF2B5EF4-FFF2-40B4-BE49-F238E27FC236}">
                          <a16:creationId xmlns:a16="http://schemas.microsoft.com/office/drawing/2014/main" id="{7E99FFFD-9021-E14E-8732-59DD0C1794AC}"/>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8" name="Straight Connector 2197">
                      <a:extLst>
                        <a:ext uri="{FF2B5EF4-FFF2-40B4-BE49-F238E27FC236}">
                          <a16:creationId xmlns:a16="http://schemas.microsoft.com/office/drawing/2014/main" id="{00DE7E1A-B636-D140-9CDB-5FCB5BC32F25}"/>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9" name="Straight Connector 2198">
                      <a:extLst>
                        <a:ext uri="{FF2B5EF4-FFF2-40B4-BE49-F238E27FC236}">
                          <a16:creationId xmlns:a16="http://schemas.microsoft.com/office/drawing/2014/main" id="{DCC73FA0-3CE0-6449-9C67-BAB789B8DE25}"/>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0" name="Straight Connector 2199">
                      <a:extLst>
                        <a:ext uri="{FF2B5EF4-FFF2-40B4-BE49-F238E27FC236}">
                          <a16:creationId xmlns:a16="http://schemas.microsoft.com/office/drawing/2014/main" id="{1F675FFF-D835-3B49-9E94-AD796AD52DDD}"/>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1" name="Straight Connector 2200">
                      <a:extLst>
                        <a:ext uri="{FF2B5EF4-FFF2-40B4-BE49-F238E27FC236}">
                          <a16:creationId xmlns:a16="http://schemas.microsoft.com/office/drawing/2014/main" id="{F2B2A74F-6ACA-9647-BC2E-35E569C8A2E5}"/>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7" name="Group 2156">
                    <a:extLst>
                      <a:ext uri="{FF2B5EF4-FFF2-40B4-BE49-F238E27FC236}">
                        <a16:creationId xmlns:a16="http://schemas.microsoft.com/office/drawing/2014/main" id="{CFA87F85-5A44-8E48-B30C-9C26164B56FC}"/>
                      </a:ext>
                    </a:extLst>
                  </p:cNvPr>
                  <p:cNvGrpSpPr>
                    <a:grpSpLocks noChangeAspect="1"/>
                  </p:cNvGrpSpPr>
                  <p:nvPr/>
                </p:nvGrpSpPr>
                <p:grpSpPr>
                  <a:xfrm rot="5400000">
                    <a:off x="1367484" y="2701447"/>
                    <a:ext cx="343362" cy="579269"/>
                    <a:chOff x="2046947" y="2861870"/>
                    <a:chExt cx="704703" cy="1188869"/>
                  </a:xfrm>
                </p:grpSpPr>
                <p:sp>
                  <p:nvSpPr>
                    <p:cNvPr id="2188" name="Oval 2187">
                      <a:extLst>
                        <a:ext uri="{FF2B5EF4-FFF2-40B4-BE49-F238E27FC236}">
                          <a16:creationId xmlns:a16="http://schemas.microsoft.com/office/drawing/2014/main" id="{20D9D563-DF98-1943-8E0D-43396D93F70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89" name="Straight Connector 2188">
                      <a:extLst>
                        <a:ext uri="{FF2B5EF4-FFF2-40B4-BE49-F238E27FC236}">
                          <a16:creationId xmlns:a16="http://schemas.microsoft.com/office/drawing/2014/main" id="{F7109483-8A38-A140-A469-CB8EDB23D488}"/>
                        </a:ext>
                      </a:extLst>
                    </p:cNvPr>
                    <p:cNvCxnSpPr>
                      <a:stCxn id="2188" idx="2"/>
                      <a:endCxn id="218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0" name="Straight Connector 2189">
                      <a:extLst>
                        <a:ext uri="{FF2B5EF4-FFF2-40B4-BE49-F238E27FC236}">
                          <a16:creationId xmlns:a16="http://schemas.microsoft.com/office/drawing/2014/main" id="{37CB539A-A7DA-6D41-ACB2-9924A294E52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1" name="Straight Connector 2190">
                      <a:extLst>
                        <a:ext uri="{FF2B5EF4-FFF2-40B4-BE49-F238E27FC236}">
                          <a16:creationId xmlns:a16="http://schemas.microsoft.com/office/drawing/2014/main" id="{F9C91EE3-936D-0A4C-A824-56AF9FE8736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2" name="Straight Connector 2191">
                      <a:extLst>
                        <a:ext uri="{FF2B5EF4-FFF2-40B4-BE49-F238E27FC236}">
                          <a16:creationId xmlns:a16="http://schemas.microsoft.com/office/drawing/2014/main" id="{B7AC27A3-F9B7-7942-AADD-BC126FBC06A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3" name="Straight Connector 2192">
                      <a:extLst>
                        <a:ext uri="{FF2B5EF4-FFF2-40B4-BE49-F238E27FC236}">
                          <a16:creationId xmlns:a16="http://schemas.microsoft.com/office/drawing/2014/main" id="{45051108-F56A-AE4D-A889-9CD763919BB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4" name="Straight Connector 2193">
                      <a:extLst>
                        <a:ext uri="{FF2B5EF4-FFF2-40B4-BE49-F238E27FC236}">
                          <a16:creationId xmlns:a16="http://schemas.microsoft.com/office/drawing/2014/main" id="{5F68BBF3-90A3-AD46-B1AC-C68387E42E7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5" name="Straight Connector 2194">
                      <a:extLst>
                        <a:ext uri="{FF2B5EF4-FFF2-40B4-BE49-F238E27FC236}">
                          <a16:creationId xmlns:a16="http://schemas.microsoft.com/office/drawing/2014/main" id="{5FE269BA-0430-4448-9C14-369D5DA339D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8" name="Group 2157">
                    <a:extLst>
                      <a:ext uri="{FF2B5EF4-FFF2-40B4-BE49-F238E27FC236}">
                        <a16:creationId xmlns:a16="http://schemas.microsoft.com/office/drawing/2014/main" id="{7C5BA1D0-AC3F-B34B-A19E-B3DD67AFB8D7}"/>
                      </a:ext>
                    </a:extLst>
                  </p:cNvPr>
                  <p:cNvGrpSpPr>
                    <a:grpSpLocks noChangeAspect="1"/>
                  </p:cNvGrpSpPr>
                  <p:nvPr/>
                </p:nvGrpSpPr>
                <p:grpSpPr>
                  <a:xfrm rot="5400000">
                    <a:off x="1367484" y="2244247"/>
                    <a:ext cx="343362" cy="579269"/>
                    <a:chOff x="2046947" y="2861870"/>
                    <a:chExt cx="704703" cy="1188869"/>
                  </a:xfrm>
                </p:grpSpPr>
                <p:sp>
                  <p:nvSpPr>
                    <p:cNvPr id="2180" name="Oval 2179">
                      <a:extLst>
                        <a:ext uri="{FF2B5EF4-FFF2-40B4-BE49-F238E27FC236}">
                          <a16:creationId xmlns:a16="http://schemas.microsoft.com/office/drawing/2014/main" id="{11E018A9-D085-854A-B410-88BE013DA8C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81" name="Straight Connector 2180">
                      <a:extLst>
                        <a:ext uri="{FF2B5EF4-FFF2-40B4-BE49-F238E27FC236}">
                          <a16:creationId xmlns:a16="http://schemas.microsoft.com/office/drawing/2014/main" id="{72CC26E7-F227-424A-9A67-6BCE6F158404}"/>
                        </a:ext>
                      </a:extLst>
                    </p:cNvPr>
                    <p:cNvCxnSpPr>
                      <a:stCxn id="2180" idx="2"/>
                      <a:endCxn id="218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2" name="Straight Connector 2181">
                      <a:extLst>
                        <a:ext uri="{FF2B5EF4-FFF2-40B4-BE49-F238E27FC236}">
                          <a16:creationId xmlns:a16="http://schemas.microsoft.com/office/drawing/2014/main" id="{3D1265D2-DDF5-794F-9025-BB48048400C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3" name="Straight Connector 2182">
                      <a:extLst>
                        <a:ext uri="{FF2B5EF4-FFF2-40B4-BE49-F238E27FC236}">
                          <a16:creationId xmlns:a16="http://schemas.microsoft.com/office/drawing/2014/main" id="{B05C5192-DB18-CD4C-9C57-42ED43E9B54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4" name="Straight Connector 2183">
                      <a:extLst>
                        <a:ext uri="{FF2B5EF4-FFF2-40B4-BE49-F238E27FC236}">
                          <a16:creationId xmlns:a16="http://schemas.microsoft.com/office/drawing/2014/main" id="{1368FA10-3ED8-2E42-B4E3-E1898942B54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5" name="Straight Connector 2184">
                      <a:extLst>
                        <a:ext uri="{FF2B5EF4-FFF2-40B4-BE49-F238E27FC236}">
                          <a16:creationId xmlns:a16="http://schemas.microsoft.com/office/drawing/2014/main" id="{2AF7E88F-B3D1-F348-9470-1C2A146198B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6" name="Straight Connector 2185">
                      <a:extLst>
                        <a:ext uri="{FF2B5EF4-FFF2-40B4-BE49-F238E27FC236}">
                          <a16:creationId xmlns:a16="http://schemas.microsoft.com/office/drawing/2014/main" id="{C5820B85-FFAA-3A44-BDB4-2CAE12262B2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7" name="Straight Connector 2186">
                      <a:extLst>
                        <a:ext uri="{FF2B5EF4-FFF2-40B4-BE49-F238E27FC236}">
                          <a16:creationId xmlns:a16="http://schemas.microsoft.com/office/drawing/2014/main" id="{CB0078ED-279F-4049-AFAB-B0B54AE75E2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9" name="Group 2158">
                    <a:extLst>
                      <a:ext uri="{FF2B5EF4-FFF2-40B4-BE49-F238E27FC236}">
                        <a16:creationId xmlns:a16="http://schemas.microsoft.com/office/drawing/2014/main" id="{2B35CCAE-7A2D-D94C-B92F-6D4D8B664362}"/>
                      </a:ext>
                    </a:extLst>
                  </p:cNvPr>
                  <p:cNvGrpSpPr>
                    <a:grpSpLocks noChangeAspect="1"/>
                  </p:cNvGrpSpPr>
                  <p:nvPr/>
                </p:nvGrpSpPr>
                <p:grpSpPr>
                  <a:xfrm rot="5400000">
                    <a:off x="1367484" y="3615847"/>
                    <a:ext cx="343362" cy="579269"/>
                    <a:chOff x="2046947" y="2861870"/>
                    <a:chExt cx="704703" cy="1188869"/>
                  </a:xfrm>
                </p:grpSpPr>
                <p:sp>
                  <p:nvSpPr>
                    <p:cNvPr id="2172" name="Oval 2171">
                      <a:extLst>
                        <a:ext uri="{FF2B5EF4-FFF2-40B4-BE49-F238E27FC236}">
                          <a16:creationId xmlns:a16="http://schemas.microsoft.com/office/drawing/2014/main" id="{D5589B26-9F48-5E42-9D65-968D52FD727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73" name="Straight Connector 2172">
                      <a:extLst>
                        <a:ext uri="{FF2B5EF4-FFF2-40B4-BE49-F238E27FC236}">
                          <a16:creationId xmlns:a16="http://schemas.microsoft.com/office/drawing/2014/main" id="{6725AED8-2D03-E749-B02D-69066DF7437E}"/>
                        </a:ext>
                      </a:extLst>
                    </p:cNvPr>
                    <p:cNvCxnSpPr>
                      <a:stCxn id="2172" idx="2"/>
                      <a:endCxn id="217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4" name="Straight Connector 2173">
                      <a:extLst>
                        <a:ext uri="{FF2B5EF4-FFF2-40B4-BE49-F238E27FC236}">
                          <a16:creationId xmlns:a16="http://schemas.microsoft.com/office/drawing/2014/main" id="{DD74EF4F-AA6C-CC42-B6CD-3A8BAC508BD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5" name="Straight Connector 2174">
                      <a:extLst>
                        <a:ext uri="{FF2B5EF4-FFF2-40B4-BE49-F238E27FC236}">
                          <a16:creationId xmlns:a16="http://schemas.microsoft.com/office/drawing/2014/main" id="{B411C3E5-7099-D14F-B799-3E4BFC8F17C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6" name="Straight Connector 2175">
                      <a:extLst>
                        <a:ext uri="{FF2B5EF4-FFF2-40B4-BE49-F238E27FC236}">
                          <a16:creationId xmlns:a16="http://schemas.microsoft.com/office/drawing/2014/main" id="{50041F39-DA6E-DF4C-9148-254167AB2A5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7" name="Straight Connector 2176">
                      <a:extLst>
                        <a:ext uri="{FF2B5EF4-FFF2-40B4-BE49-F238E27FC236}">
                          <a16:creationId xmlns:a16="http://schemas.microsoft.com/office/drawing/2014/main" id="{EDCBB457-36A8-9D4D-B46F-EBB08A869EF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8" name="Straight Connector 2177">
                      <a:extLst>
                        <a:ext uri="{FF2B5EF4-FFF2-40B4-BE49-F238E27FC236}">
                          <a16:creationId xmlns:a16="http://schemas.microsoft.com/office/drawing/2014/main" id="{C6F5248A-F642-3046-8EBB-0FD1D201E34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9" name="Straight Connector 2178">
                      <a:extLst>
                        <a:ext uri="{FF2B5EF4-FFF2-40B4-BE49-F238E27FC236}">
                          <a16:creationId xmlns:a16="http://schemas.microsoft.com/office/drawing/2014/main" id="{8C3E82F4-22EF-694B-8E95-9175110BCCC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60" name="Straight Connector 2159">
                    <a:extLst>
                      <a:ext uri="{FF2B5EF4-FFF2-40B4-BE49-F238E27FC236}">
                        <a16:creationId xmlns:a16="http://schemas.microsoft.com/office/drawing/2014/main" id="{36359CCB-6874-A147-9AB0-2AC9AD2BD270}"/>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161" name="Straight Connector 2160">
                    <a:extLst>
                      <a:ext uri="{FF2B5EF4-FFF2-40B4-BE49-F238E27FC236}">
                        <a16:creationId xmlns:a16="http://schemas.microsoft.com/office/drawing/2014/main" id="{40934FC0-0BE9-BF4C-BD5F-EEE2AD66D7A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162" name="Straight Connector 2161">
                    <a:extLst>
                      <a:ext uri="{FF2B5EF4-FFF2-40B4-BE49-F238E27FC236}">
                        <a16:creationId xmlns:a16="http://schemas.microsoft.com/office/drawing/2014/main" id="{182DA0C3-FDF9-8149-84CD-69019B4CCB0A}"/>
                      </a:ext>
                    </a:extLst>
                  </p:cNvPr>
                  <p:cNvCxnSpPr>
                    <a:endCxn id="2163"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163" name="Isosceles Triangle 190">
                    <a:extLst>
                      <a:ext uri="{FF2B5EF4-FFF2-40B4-BE49-F238E27FC236}">
                        <a16:creationId xmlns:a16="http://schemas.microsoft.com/office/drawing/2014/main" id="{8A6AF156-89F5-3D49-9B29-5FB7BEE6E81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64" name="Straight Connector 2163">
                    <a:extLst>
                      <a:ext uri="{FF2B5EF4-FFF2-40B4-BE49-F238E27FC236}">
                        <a16:creationId xmlns:a16="http://schemas.microsoft.com/office/drawing/2014/main" id="{E99EED05-C86B-C741-A1DE-03EB5A67E5F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65" name="Oval 2164">
                    <a:extLst>
                      <a:ext uri="{FF2B5EF4-FFF2-40B4-BE49-F238E27FC236}">
                        <a16:creationId xmlns:a16="http://schemas.microsoft.com/office/drawing/2014/main" id="{82CB6258-1BE5-224D-AB20-A75A5A8DB37F}"/>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66" name="Straight Connector 2165">
                    <a:extLst>
                      <a:ext uri="{FF2B5EF4-FFF2-40B4-BE49-F238E27FC236}">
                        <a16:creationId xmlns:a16="http://schemas.microsoft.com/office/drawing/2014/main" id="{D89E2E2D-D83A-9B4D-B667-88CFF5A481E7}"/>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67" name="Oval 2166">
                    <a:extLst>
                      <a:ext uri="{FF2B5EF4-FFF2-40B4-BE49-F238E27FC236}">
                        <a16:creationId xmlns:a16="http://schemas.microsoft.com/office/drawing/2014/main" id="{39F61945-5766-2949-8C73-364F7C1E82CD}"/>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68" name="Straight Connector 2167">
                    <a:extLst>
                      <a:ext uri="{FF2B5EF4-FFF2-40B4-BE49-F238E27FC236}">
                        <a16:creationId xmlns:a16="http://schemas.microsoft.com/office/drawing/2014/main" id="{45050C9D-F348-BE44-A4CB-78D1FD05B2AF}"/>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69" name="Oval 2168">
                    <a:extLst>
                      <a:ext uri="{FF2B5EF4-FFF2-40B4-BE49-F238E27FC236}">
                        <a16:creationId xmlns:a16="http://schemas.microsoft.com/office/drawing/2014/main" id="{B0919FA5-BBEE-DA4F-A461-5F47D49382D1}"/>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70" name="Straight Connector 2169">
                    <a:extLst>
                      <a:ext uri="{FF2B5EF4-FFF2-40B4-BE49-F238E27FC236}">
                        <a16:creationId xmlns:a16="http://schemas.microsoft.com/office/drawing/2014/main" id="{C20D723F-5C90-0B4E-B1DB-8468A1F817BD}"/>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171" name="Oval 2170">
                    <a:extLst>
                      <a:ext uri="{FF2B5EF4-FFF2-40B4-BE49-F238E27FC236}">
                        <a16:creationId xmlns:a16="http://schemas.microsoft.com/office/drawing/2014/main" id="{3891CCCB-2813-D54D-951D-5594A7D7506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216" name="Group 2215">
                  <a:extLst>
                    <a:ext uri="{FF2B5EF4-FFF2-40B4-BE49-F238E27FC236}">
                      <a16:creationId xmlns:a16="http://schemas.microsoft.com/office/drawing/2014/main" id="{7301CB75-1375-1E42-8DBD-D5392CA1BF51}"/>
                    </a:ext>
                  </a:extLst>
                </p:cNvPr>
                <p:cNvGrpSpPr>
                  <a:grpSpLocks noChangeAspect="1"/>
                </p:cNvGrpSpPr>
                <p:nvPr/>
              </p:nvGrpSpPr>
              <p:grpSpPr>
                <a:xfrm flipV="1">
                  <a:off x="5129829" y="4884678"/>
                  <a:ext cx="269829" cy="511723"/>
                  <a:chOff x="914400" y="1600200"/>
                  <a:chExt cx="1828800" cy="3505200"/>
                </a:xfrm>
              </p:grpSpPr>
              <p:grpSp>
                <p:nvGrpSpPr>
                  <p:cNvPr id="2217" name="Group 2216">
                    <a:extLst>
                      <a:ext uri="{FF2B5EF4-FFF2-40B4-BE49-F238E27FC236}">
                        <a16:creationId xmlns:a16="http://schemas.microsoft.com/office/drawing/2014/main" id="{D4801C73-E45A-7E47-BD17-3AD332C28037}"/>
                      </a:ext>
                    </a:extLst>
                  </p:cNvPr>
                  <p:cNvGrpSpPr/>
                  <p:nvPr/>
                </p:nvGrpSpPr>
                <p:grpSpPr>
                  <a:xfrm flipH="1" flipV="1">
                    <a:off x="1544558" y="2514600"/>
                    <a:ext cx="284242" cy="2152171"/>
                    <a:chOff x="2374909" y="3813524"/>
                    <a:chExt cx="284242" cy="2152171"/>
                  </a:xfrm>
                </p:grpSpPr>
                <p:cxnSp>
                  <p:nvCxnSpPr>
                    <p:cNvPr id="2273" name="Straight Connector 2272">
                      <a:extLst>
                        <a:ext uri="{FF2B5EF4-FFF2-40B4-BE49-F238E27FC236}">
                          <a16:creationId xmlns:a16="http://schemas.microsoft.com/office/drawing/2014/main" id="{B25F602A-2719-2C41-A328-262F6C834B83}"/>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4" name="Straight Connector 2273">
                      <a:extLst>
                        <a:ext uri="{FF2B5EF4-FFF2-40B4-BE49-F238E27FC236}">
                          <a16:creationId xmlns:a16="http://schemas.microsoft.com/office/drawing/2014/main" id="{286929E0-F3EC-6346-97BF-8CDF1219ED83}"/>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5" name="Straight Connector 2274">
                      <a:extLst>
                        <a:ext uri="{FF2B5EF4-FFF2-40B4-BE49-F238E27FC236}">
                          <a16:creationId xmlns:a16="http://schemas.microsoft.com/office/drawing/2014/main" id="{17535AF9-9E35-7A40-9EBA-38A5F7A42E99}"/>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6" name="Straight Connector 2275">
                      <a:extLst>
                        <a:ext uri="{FF2B5EF4-FFF2-40B4-BE49-F238E27FC236}">
                          <a16:creationId xmlns:a16="http://schemas.microsoft.com/office/drawing/2014/main" id="{87B692DA-1CFE-2F42-B307-8EBB4E7FB99C}"/>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7" name="Straight Connector 2276">
                      <a:extLst>
                        <a:ext uri="{FF2B5EF4-FFF2-40B4-BE49-F238E27FC236}">
                          <a16:creationId xmlns:a16="http://schemas.microsoft.com/office/drawing/2014/main" id="{91345F38-5222-BD4D-BD7A-B1F67D1F1B4F}"/>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8" name="Straight Connector 2277">
                      <a:extLst>
                        <a:ext uri="{FF2B5EF4-FFF2-40B4-BE49-F238E27FC236}">
                          <a16:creationId xmlns:a16="http://schemas.microsoft.com/office/drawing/2014/main" id="{60B07709-E0E7-2640-A48A-0C383839A0AD}"/>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8" name="Group 2217">
                    <a:extLst>
                      <a:ext uri="{FF2B5EF4-FFF2-40B4-BE49-F238E27FC236}">
                        <a16:creationId xmlns:a16="http://schemas.microsoft.com/office/drawing/2014/main" id="{F18BD709-0759-C447-89F8-EA51D17699F5}"/>
                      </a:ext>
                    </a:extLst>
                  </p:cNvPr>
                  <p:cNvGrpSpPr>
                    <a:grpSpLocks noChangeAspect="1"/>
                  </p:cNvGrpSpPr>
                  <p:nvPr/>
                </p:nvGrpSpPr>
                <p:grpSpPr>
                  <a:xfrm rot="5400000">
                    <a:off x="1367484" y="3158647"/>
                    <a:ext cx="343362" cy="579269"/>
                    <a:chOff x="2046947" y="2861870"/>
                    <a:chExt cx="704703" cy="1188869"/>
                  </a:xfrm>
                </p:grpSpPr>
                <p:sp>
                  <p:nvSpPr>
                    <p:cNvPr id="2265" name="Oval 2264">
                      <a:extLst>
                        <a:ext uri="{FF2B5EF4-FFF2-40B4-BE49-F238E27FC236}">
                          <a16:creationId xmlns:a16="http://schemas.microsoft.com/office/drawing/2014/main" id="{068A764B-B00D-B94A-B5A9-A0F7176C714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66" name="Straight Connector 2265">
                      <a:extLst>
                        <a:ext uri="{FF2B5EF4-FFF2-40B4-BE49-F238E27FC236}">
                          <a16:creationId xmlns:a16="http://schemas.microsoft.com/office/drawing/2014/main" id="{DD11EA17-D3B2-474C-A774-EF5BBC14B132}"/>
                        </a:ext>
                      </a:extLst>
                    </p:cNvPr>
                    <p:cNvCxnSpPr>
                      <a:stCxn id="2265" idx="2"/>
                      <a:endCxn id="226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7" name="Straight Connector 2266">
                      <a:extLst>
                        <a:ext uri="{FF2B5EF4-FFF2-40B4-BE49-F238E27FC236}">
                          <a16:creationId xmlns:a16="http://schemas.microsoft.com/office/drawing/2014/main" id="{8A5802C1-A50A-F740-B30F-E964B7F1FF1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8" name="Straight Connector 2267">
                      <a:extLst>
                        <a:ext uri="{FF2B5EF4-FFF2-40B4-BE49-F238E27FC236}">
                          <a16:creationId xmlns:a16="http://schemas.microsoft.com/office/drawing/2014/main" id="{0F2F80CC-C43E-7843-B790-D201EE79355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9" name="Straight Connector 2268">
                      <a:extLst>
                        <a:ext uri="{FF2B5EF4-FFF2-40B4-BE49-F238E27FC236}">
                          <a16:creationId xmlns:a16="http://schemas.microsoft.com/office/drawing/2014/main" id="{9A2AC5EC-5C90-9044-AA73-B6893EEE9C0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0" name="Straight Connector 2269">
                      <a:extLst>
                        <a:ext uri="{FF2B5EF4-FFF2-40B4-BE49-F238E27FC236}">
                          <a16:creationId xmlns:a16="http://schemas.microsoft.com/office/drawing/2014/main" id="{649D0A86-AF83-4642-A482-9D102B0193A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1" name="Straight Connector 2270">
                      <a:extLst>
                        <a:ext uri="{FF2B5EF4-FFF2-40B4-BE49-F238E27FC236}">
                          <a16:creationId xmlns:a16="http://schemas.microsoft.com/office/drawing/2014/main" id="{C07D9B47-4EC4-B541-8368-990EB5A8EE1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2" name="Straight Connector 2271">
                      <a:extLst>
                        <a:ext uri="{FF2B5EF4-FFF2-40B4-BE49-F238E27FC236}">
                          <a16:creationId xmlns:a16="http://schemas.microsoft.com/office/drawing/2014/main" id="{801C5AA9-40A8-EE45-846C-60D3AEBD8D2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9" name="Group 2218">
                    <a:extLst>
                      <a:ext uri="{FF2B5EF4-FFF2-40B4-BE49-F238E27FC236}">
                        <a16:creationId xmlns:a16="http://schemas.microsoft.com/office/drawing/2014/main" id="{3CE53B84-BB2E-4D4E-9BB7-82863E48C630}"/>
                      </a:ext>
                    </a:extLst>
                  </p:cNvPr>
                  <p:cNvGrpSpPr/>
                  <p:nvPr/>
                </p:nvGrpSpPr>
                <p:grpSpPr>
                  <a:xfrm rot="5400000" flipV="1">
                    <a:off x="2028361" y="4448643"/>
                    <a:ext cx="286681" cy="685797"/>
                    <a:chOff x="2393029" y="3813525"/>
                    <a:chExt cx="286681" cy="685797"/>
                  </a:xfrm>
                </p:grpSpPr>
                <p:cxnSp>
                  <p:nvCxnSpPr>
                    <p:cNvPr id="2259" name="Straight Connector 2258">
                      <a:extLst>
                        <a:ext uri="{FF2B5EF4-FFF2-40B4-BE49-F238E27FC236}">
                          <a16:creationId xmlns:a16="http://schemas.microsoft.com/office/drawing/2014/main" id="{6AD66BFF-8C21-F84A-A171-2DCC7AE97750}"/>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0" name="Straight Connector 2259">
                      <a:extLst>
                        <a:ext uri="{FF2B5EF4-FFF2-40B4-BE49-F238E27FC236}">
                          <a16:creationId xmlns:a16="http://schemas.microsoft.com/office/drawing/2014/main" id="{05AA5CA6-1C42-9442-BB12-653269D6CBC2}"/>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1" name="Straight Connector 2260">
                      <a:extLst>
                        <a:ext uri="{FF2B5EF4-FFF2-40B4-BE49-F238E27FC236}">
                          <a16:creationId xmlns:a16="http://schemas.microsoft.com/office/drawing/2014/main" id="{D921DD1F-D6EF-A44A-A6E1-2EDC79BB0ACC}"/>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2" name="Straight Connector 2261">
                      <a:extLst>
                        <a:ext uri="{FF2B5EF4-FFF2-40B4-BE49-F238E27FC236}">
                          <a16:creationId xmlns:a16="http://schemas.microsoft.com/office/drawing/2014/main" id="{D33EBAB7-296F-B149-8FB7-5B33F1A6C38F}"/>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3" name="Straight Connector 2262">
                      <a:extLst>
                        <a:ext uri="{FF2B5EF4-FFF2-40B4-BE49-F238E27FC236}">
                          <a16:creationId xmlns:a16="http://schemas.microsoft.com/office/drawing/2014/main" id="{E3552AF6-E5D0-404B-B5E3-F26F4AFB2E4F}"/>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4" name="Straight Connector 2263">
                      <a:extLst>
                        <a:ext uri="{FF2B5EF4-FFF2-40B4-BE49-F238E27FC236}">
                          <a16:creationId xmlns:a16="http://schemas.microsoft.com/office/drawing/2014/main" id="{B589F990-288D-CB4E-9A53-5CC39625993B}"/>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20" name="Group 2219">
                    <a:extLst>
                      <a:ext uri="{FF2B5EF4-FFF2-40B4-BE49-F238E27FC236}">
                        <a16:creationId xmlns:a16="http://schemas.microsoft.com/office/drawing/2014/main" id="{BEABB8D6-1C91-EF48-B20F-0D310FE2D799}"/>
                      </a:ext>
                    </a:extLst>
                  </p:cNvPr>
                  <p:cNvGrpSpPr>
                    <a:grpSpLocks noChangeAspect="1"/>
                  </p:cNvGrpSpPr>
                  <p:nvPr/>
                </p:nvGrpSpPr>
                <p:grpSpPr>
                  <a:xfrm rot="5400000">
                    <a:off x="1367484" y="2701447"/>
                    <a:ext cx="343362" cy="579269"/>
                    <a:chOff x="2046947" y="2861870"/>
                    <a:chExt cx="704703" cy="1188869"/>
                  </a:xfrm>
                </p:grpSpPr>
                <p:sp>
                  <p:nvSpPr>
                    <p:cNvPr id="2251" name="Oval 2250">
                      <a:extLst>
                        <a:ext uri="{FF2B5EF4-FFF2-40B4-BE49-F238E27FC236}">
                          <a16:creationId xmlns:a16="http://schemas.microsoft.com/office/drawing/2014/main" id="{2D0740FC-0326-E047-BEA2-709270F6F0B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52" name="Straight Connector 2251">
                      <a:extLst>
                        <a:ext uri="{FF2B5EF4-FFF2-40B4-BE49-F238E27FC236}">
                          <a16:creationId xmlns:a16="http://schemas.microsoft.com/office/drawing/2014/main" id="{EC1009B1-E83C-BF42-AA26-9B9315C55CE4}"/>
                        </a:ext>
                      </a:extLst>
                    </p:cNvPr>
                    <p:cNvCxnSpPr>
                      <a:stCxn id="2251" idx="2"/>
                      <a:endCxn id="225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3" name="Straight Connector 2252">
                      <a:extLst>
                        <a:ext uri="{FF2B5EF4-FFF2-40B4-BE49-F238E27FC236}">
                          <a16:creationId xmlns:a16="http://schemas.microsoft.com/office/drawing/2014/main" id="{2FE35B80-1CDA-954E-8E2B-76750C1091C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4" name="Straight Connector 2253">
                      <a:extLst>
                        <a:ext uri="{FF2B5EF4-FFF2-40B4-BE49-F238E27FC236}">
                          <a16:creationId xmlns:a16="http://schemas.microsoft.com/office/drawing/2014/main" id="{090AD6EA-1AE0-8D47-98B6-EDA08A253789}"/>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5" name="Straight Connector 2254">
                      <a:extLst>
                        <a:ext uri="{FF2B5EF4-FFF2-40B4-BE49-F238E27FC236}">
                          <a16:creationId xmlns:a16="http://schemas.microsoft.com/office/drawing/2014/main" id="{533F882E-35A8-0F46-ADA5-5BFB0B53B40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6" name="Straight Connector 2255">
                      <a:extLst>
                        <a:ext uri="{FF2B5EF4-FFF2-40B4-BE49-F238E27FC236}">
                          <a16:creationId xmlns:a16="http://schemas.microsoft.com/office/drawing/2014/main" id="{F6C92BDA-8DFA-024A-996E-A96D58BEEBF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7" name="Straight Connector 2256">
                      <a:extLst>
                        <a:ext uri="{FF2B5EF4-FFF2-40B4-BE49-F238E27FC236}">
                          <a16:creationId xmlns:a16="http://schemas.microsoft.com/office/drawing/2014/main" id="{184511E1-20D1-764D-B1FB-D6E4B6BEEBE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8" name="Straight Connector 2257">
                      <a:extLst>
                        <a:ext uri="{FF2B5EF4-FFF2-40B4-BE49-F238E27FC236}">
                          <a16:creationId xmlns:a16="http://schemas.microsoft.com/office/drawing/2014/main" id="{03459438-EE00-D049-BB97-73F2FE7B632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21" name="Group 2220">
                    <a:extLst>
                      <a:ext uri="{FF2B5EF4-FFF2-40B4-BE49-F238E27FC236}">
                        <a16:creationId xmlns:a16="http://schemas.microsoft.com/office/drawing/2014/main" id="{193D4401-BF5E-2746-AC65-C91E72D6D2B9}"/>
                      </a:ext>
                    </a:extLst>
                  </p:cNvPr>
                  <p:cNvGrpSpPr>
                    <a:grpSpLocks noChangeAspect="1"/>
                  </p:cNvGrpSpPr>
                  <p:nvPr/>
                </p:nvGrpSpPr>
                <p:grpSpPr>
                  <a:xfrm rot="5400000">
                    <a:off x="1367484" y="2244247"/>
                    <a:ext cx="343362" cy="579269"/>
                    <a:chOff x="2046947" y="2861870"/>
                    <a:chExt cx="704703" cy="1188869"/>
                  </a:xfrm>
                </p:grpSpPr>
                <p:sp>
                  <p:nvSpPr>
                    <p:cNvPr id="2243" name="Oval 2242">
                      <a:extLst>
                        <a:ext uri="{FF2B5EF4-FFF2-40B4-BE49-F238E27FC236}">
                          <a16:creationId xmlns:a16="http://schemas.microsoft.com/office/drawing/2014/main" id="{18CB3F7F-436A-6547-9E33-CC0BDFBBD0F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44" name="Straight Connector 2243">
                      <a:extLst>
                        <a:ext uri="{FF2B5EF4-FFF2-40B4-BE49-F238E27FC236}">
                          <a16:creationId xmlns:a16="http://schemas.microsoft.com/office/drawing/2014/main" id="{63ABB9E2-28DC-4F4C-A1BD-832F7A19A9E7}"/>
                        </a:ext>
                      </a:extLst>
                    </p:cNvPr>
                    <p:cNvCxnSpPr>
                      <a:stCxn id="2243" idx="2"/>
                      <a:endCxn id="224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5" name="Straight Connector 2244">
                      <a:extLst>
                        <a:ext uri="{FF2B5EF4-FFF2-40B4-BE49-F238E27FC236}">
                          <a16:creationId xmlns:a16="http://schemas.microsoft.com/office/drawing/2014/main" id="{C2B711A5-8BC9-1B41-A90B-5E6DA395282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6" name="Straight Connector 2245">
                      <a:extLst>
                        <a:ext uri="{FF2B5EF4-FFF2-40B4-BE49-F238E27FC236}">
                          <a16:creationId xmlns:a16="http://schemas.microsoft.com/office/drawing/2014/main" id="{D7BF9866-5135-BE48-90C1-A666A6546B9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7" name="Straight Connector 2246">
                      <a:extLst>
                        <a:ext uri="{FF2B5EF4-FFF2-40B4-BE49-F238E27FC236}">
                          <a16:creationId xmlns:a16="http://schemas.microsoft.com/office/drawing/2014/main" id="{F70EB138-CC4F-CE49-AAF3-25DADBF0230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8" name="Straight Connector 2247">
                      <a:extLst>
                        <a:ext uri="{FF2B5EF4-FFF2-40B4-BE49-F238E27FC236}">
                          <a16:creationId xmlns:a16="http://schemas.microsoft.com/office/drawing/2014/main" id="{32FB9B26-4FC0-0448-94A0-778DFC365E1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9" name="Straight Connector 2248">
                      <a:extLst>
                        <a:ext uri="{FF2B5EF4-FFF2-40B4-BE49-F238E27FC236}">
                          <a16:creationId xmlns:a16="http://schemas.microsoft.com/office/drawing/2014/main" id="{168044E1-19F2-634D-8107-B64DF4E953A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0" name="Straight Connector 2249">
                      <a:extLst>
                        <a:ext uri="{FF2B5EF4-FFF2-40B4-BE49-F238E27FC236}">
                          <a16:creationId xmlns:a16="http://schemas.microsoft.com/office/drawing/2014/main" id="{C9A73B75-C248-1442-8913-87F1A7F21876}"/>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22" name="Group 2221">
                    <a:extLst>
                      <a:ext uri="{FF2B5EF4-FFF2-40B4-BE49-F238E27FC236}">
                        <a16:creationId xmlns:a16="http://schemas.microsoft.com/office/drawing/2014/main" id="{9E5C0BC3-EBDD-F045-A10E-C17ACA7DA525}"/>
                      </a:ext>
                    </a:extLst>
                  </p:cNvPr>
                  <p:cNvGrpSpPr>
                    <a:grpSpLocks noChangeAspect="1"/>
                  </p:cNvGrpSpPr>
                  <p:nvPr/>
                </p:nvGrpSpPr>
                <p:grpSpPr>
                  <a:xfrm rot="5400000">
                    <a:off x="1367484" y="3615847"/>
                    <a:ext cx="343362" cy="579269"/>
                    <a:chOff x="2046947" y="2861870"/>
                    <a:chExt cx="704703" cy="1188869"/>
                  </a:xfrm>
                </p:grpSpPr>
                <p:sp>
                  <p:nvSpPr>
                    <p:cNvPr id="2235" name="Oval 2234">
                      <a:extLst>
                        <a:ext uri="{FF2B5EF4-FFF2-40B4-BE49-F238E27FC236}">
                          <a16:creationId xmlns:a16="http://schemas.microsoft.com/office/drawing/2014/main" id="{1BE7F548-3F8D-B94F-AE06-42FEC65FDAC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36" name="Straight Connector 2235">
                      <a:extLst>
                        <a:ext uri="{FF2B5EF4-FFF2-40B4-BE49-F238E27FC236}">
                          <a16:creationId xmlns:a16="http://schemas.microsoft.com/office/drawing/2014/main" id="{0391B5AD-723D-6D4D-A2C1-8F2FCD3E6F16}"/>
                        </a:ext>
                      </a:extLst>
                    </p:cNvPr>
                    <p:cNvCxnSpPr>
                      <a:stCxn id="2235" idx="2"/>
                      <a:endCxn id="223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7" name="Straight Connector 2236">
                      <a:extLst>
                        <a:ext uri="{FF2B5EF4-FFF2-40B4-BE49-F238E27FC236}">
                          <a16:creationId xmlns:a16="http://schemas.microsoft.com/office/drawing/2014/main" id="{49A22E59-95EC-064A-AE38-A6009B5AA41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8" name="Straight Connector 2237">
                      <a:extLst>
                        <a:ext uri="{FF2B5EF4-FFF2-40B4-BE49-F238E27FC236}">
                          <a16:creationId xmlns:a16="http://schemas.microsoft.com/office/drawing/2014/main" id="{8D3D4103-231C-1243-A247-B12C9748DB0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9" name="Straight Connector 2238">
                      <a:extLst>
                        <a:ext uri="{FF2B5EF4-FFF2-40B4-BE49-F238E27FC236}">
                          <a16:creationId xmlns:a16="http://schemas.microsoft.com/office/drawing/2014/main" id="{B1467242-6C3E-0D48-873E-B613D805421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0" name="Straight Connector 2239">
                      <a:extLst>
                        <a:ext uri="{FF2B5EF4-FFF2-40B4-BE49-F238E27FC236}">
                          <a16:creationId xmlns:a16="http://schemas.microsoft.com/office/drawing/2014/main" id="{69A10ED1-12C6-9A4D-9691-FC39520D1DD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1" name="Straight Connector 2240">
                      <a:extLst>
                        <a:ext uri="{FF2B5EF4-FFF2-40B4-BE49-F238E27FC236}">
                          <a16:creationId xmlns:a16="http://schemas.microsoft.com/office/drawing/2014/main" id="{F50414D3-2F0D-9A4D-8618-4507286650A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2" name="Straight Connector 2241">
                      <a:extLst>
                        <a:ext uri="{FF2B5EF4-FFF2-40B4-BE49-F238E27FC236}">
                          <a16:creationId xmlns:a16="http://schemas.microsoft.com/office/drawing/2014/main" id="{D01523A4-E06C-C640-A35A-779A018047B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23" name="Straight Connector 2222">
                    <a:extLst>
                      <a:ext uri="{FF2B5EF4-FFF2-40B4-BE49-F238E27FC236}">
                        <a16:creationId xmlns:a16="http://schemas.microsoft.com/office/drawing/2014/main" id="{C3107888-90A1-8444-AC39-C8BE38AAB80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224" name="Straight Connector 2223">
                    <a:extLst>
                      <a:ext uri="{FF2B5EF4-FFF2-40B4-BE49-F238E27FC236}">
                        <a16:creationId xmlns:a16="http://schemas.microsoft.com/office/drawing/2014/main" id="{8C9AD1D0-5F25-7046-A16D-05B5FA5ED3EF}"/>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225" name="Straight Connector 2224">
                    <a:extLst>
                      <a:ext uri="{FF2B5EF4-FFF2-40B4-BE49-F238E27FC236}">
                        <a16:creationId xmlns:a16="http://schemas.microsoft.com/office/drawing/2014/main" id="{2F86617E-9154-DA4A-B69F-B04835D94670}"/>
                      </a:ext>
                    </a:extLst>
                  </p:cNvPr>
                  <p:cNvCxnSpPr>
                    <a:endCxn id="2226"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226" name="Isosceles Triangle 253">
                    <a:extLst>
                      <a:ext uri="{FF2B5EF4-FFF2-40B4-BE49-F238E27FC236}">
                        <a16:creationId xmlns:a16="http://schemas.microsoft.com/office/drawing/2014/main" id="{B1AEC417-75DC-8A4D-887D-653A8594C7E7}"/>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27" name="Straight Connector 2226">
                    <a:extLst>
                      <a:ext uri="{FF2B5EF4-FFF2-40B4-BE49-F238E27FC236}">
                        <a16:creationId xmlns:a16="http://schemas.microsoft.com/office/drawing/2014/main" id="{A2FE2462-37F2-A946-ACA0-64009F24062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28" name="Oval 2227">
                    <a:extLst>
                      <a:ext uri="{FF2B5EF4-FFF2-40B4-BE49-F238E27FC236}">
                        <a16:creationId xmlns:a16="http://schemas.microsoft.com/office/drawing/2014/main" id="{1D4ABD72-9B8E-1744-A8FF-B4E40BBCD5E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29" name="Straight Connector 2228">
                    <a:extLst>
                      <a:ext uri="{FF2B5EF4-FFF2-40B4-BE49-F238E27FC236}">
                        <a16:creationId xmlns:a16="http://schemas.microsoft.com/office/drawing/2014/main" id="{EAAC84FF-3A18-9E45-8B7F-D5661A2A6841}"/>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30" name="Oval 2229">
                    <a:extLst>
                      <a:ext uri="{FF2B5EF4-FFF2-40B4-BE49-F238E27FC236}">
                        <a16:creationId xmlns:a16="http://schemas.microsoft.com/office/drawing/2014/main" id="{8E9AC696-369E-C643-9611-BC2F623E6D88}"/>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31" name="Straight Connector 2230">
                    <a:extLst>
                      <a:ext uri="{FF2B5EF4-FFF2-40B4-BE49-F238E27FC236}">
                        <a16:creationId xmlns:a16="http://schemas.microsoft.com/office/drawing/2014/main" id="{DC678203-A2D7-934B-9ECF-9424ADCEDC79}"/>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32" name="Oval 2231">
                    <a:extLst>
                      <a:ext uri="{FF2B5EF4-FFF2-40B4-BE49-F238E27FC236}">
                        <a16:creationId xmlns:a16="http://schemas.microsoft.com/office/drawing/2014/main" id="{28F9F4C8-C8B4-A046-BBD8-79D4F40463E5}"/>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33" name="Straight Connector 2232">
                    <a:extLst>
                      <a:ext uri="{FF2B5EF4-FFF2-40B4-BE49-F238E27FC236}">
                        <a16:creationId xmlns:a16="http://schemas.microsoft.com/office/drawing/2014/main" id="{C4F5C51B-1E10-E342-97D7-B1D6D681BC5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34" name="Oval 2233">
                    <a:extLst>
                      <a:ext uri="{FF2B5EF4-FFF2-40B4-BE49-F238E27FC236}">
                        <a16:creationId xmlns:a16="http://schemas.microsoft.com/office/drawing/2014/main" id="{359F7C7D-7B0E-654A-AAC5-FAEFC0BB4A3F}"/>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279" name="Group 2278">
                  <a:extLst>
                    <a:ext uri="{FF2B5EF4-FFF2-40B4-BE49-F238E27FC236}">
                      <a16:creationId xmlns:a16="http://schemas.microsoft.com/office/drawing/2014/main" id="{D6C7F6E2-4376-D34E-B0B7-0484482F74DF}"/>
                    </a:ext>
                  </a:extLst>
                </p:cNvPr>
                <p:cNvGrpSpPr>
                  <a:grpSpLocks noChangeAspect="1"/>
                </p:cNvGrpSpPr>
                <p:nvPr/>
              </p:nvGrpSpPr>
              <p:grpSpPr>
                <a:xfrm flipH="1" flipV="1">
                  <a:off x="5399657" y="4884678"/>
                  <a:ext cx="269829" cy="511723"/>
                  <a:chOff x="914400" y="1600200"/>
                  <a:chExt cx="1828800" cy="3505200"/>
                </a:xfrm>
              </p:grpSpPr>
              <p:grpSp>
                <p:nvGrpSpPr>
                  <p:cNvPr id="2280" name="Group 2279">
                    <a:extLst>
                      <a:ext uri="{FF2B5EF4-FFF2-40B4-BE49-F238E27FC236}">
                        <a16:creationId xmlns:a16="http://schemas.microsoft.com/office/drawing/2014/main" id="{A9A1B25B-F6D4-404B-A93F-287EC1FF0EFE}"/>
                      </a:ext>
                    </a:extLst>
                  </p:cNvPr>
                  <p:cNvGrpSpPr/>
                  <p:nvPr/>
                </p:nvGrpSpPr>
                <p:grpSpPr>
                  <a:xfrm flipH="1" flipV="1">
                    <a:off x="1544558" y="2514600"/>
                    <a:ext cx="284242" cy="2152171"/>
                    <a:chOff x="2374909" y="3813524"/>
                    <a:chExt cx="284242" cy="2152171"/>
                  </a:xfrm>
                </p:grpSpPr>
                <p:cxnSp>
                  <p:nvCxnSpPr>
                    <p:cNvPr id="2336" name="Straight Connector 2335">
                      <a:extLst>
                        <a:ext uri="{FF2B5EF4-FFF2-40B4-BE49-F238E27FC236}">
                          <a16:creationId xmlns:a16="http://schemas.microsoft.com/office/drawing/2014/main" id="{2A0F1911-7C26-1246-82C0-2CD86913D0AB}"/>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7" name="Straight Connector 2336">
                      <a:extLst>
                        <a:ext uri="{FF2B5EF4-FFF2-40B4-BE49-F238E27FC236}">
                          <a16:creationId xmlns:a16="http://schemas.microsoft.com/office/drawing/2014/main" id="{A9E4191C-593B-3F46-839F-C6C590A919FE}"/>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8" name="Straight Connector 2337">
                      <a:extLst>
                        <a:ext uri="{FF2B5EF4-FFF2-40B4-BE49-F238E27FC236}">
                          <a16:creationId xmlns:a16="http://schemas.microsoft.com/office/drawing/2014/main" id="{E471EF49-5E53-0D40-9307-633650985640}"/>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9" name="Straight Connector 2338">
                      <a:extLst>
                        <a:ext uri="{FF2B5EF4-FFF2-40B4-BE49-F238E27FC236}">
                          <a16:creationId xmlns:a16="http://schemas.microsoft.com/office/drawing/2014/main" id="{CD5BA3E1-93B2-974B-BB10-1E8C1B1DF2D1}"/>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0" name="Straight Connector 2339">
                      <a:extLst>
                        <a:ext uri="{FF2B5EF4-FFF2-40B4-BE49-F238E27FC236}">
                          <a16:creationId xmlns:a16="http://schemas.microsoft.com/office/drawing/2014/main" id="{2594EEBA-A589-C34B-9EB3-1A25B3FB79A8}"/>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1" name="Straight Connector 2340">
                      <a:extLst>
                        <a:ext uri="{FF2B5EF4-FFF2-40B4-BE49-F238E27FC236}">
                          <a16:creationId xmlns:a16="http://schemas.microsoft.com/office/drawing/2014/main" id="{27181835-1649-A943-8E10-BB3F3652F0D8}"/>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1" name="Group 2280">
                    <a:extLst>
                      <a:ext uri="{FF2B5EF4-FFF2-40B4-BE49-F238E27FC236}">
                        <a16:creationId xmlns:a16="http://schemas.microsoft.com/office/drawing/2014/main" id="{2D8E6718-CBDE-3B49-9193-EDA1D4B7C955}"/>
                      </a:ext>
                    </a:extLst>
                  </p:cNvPr>
                  <p:cNvGrpSpPr>
                    <a:grpSpLocks noChangeAspect="1"/>
                  </p:cNvGrpSpPr>
                  <p:nvPr/>
                </p:nvGrpSpPr>
                <p:grpSpPr>
                  <a:xfrm rot="5400000">
                    <a:off x="1367484" y="3158647"/>
                    <a:ext cx="343362" cy="579269"/>
                    <a:chOff x="2046947" y="2861870"/>
                    <a:chExt cx="704703" cy="1188869"/>
                  </a:xfrm>
                </p:grpSpPr>
                <p:sp>
                  <p:nvSpPr>
                    <p:cNvPr id="2328" name="Oval 2327">
                      <a:extLst>
                        <a:ext uri="{FF2B5EF4-FFF2-40B4-BE49-F238E27FC236}">
                          <a16:creationId xmlns:a16="http://schemas.microsoft.com/office/drawing/2014/main" id="{B6E73495-218D-3244-917A-151EA22613D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29" name="Straight Connector 2328">
                      <a:extLst>
                        <a:ext uri="{FF2B5EF4-FFF2-40B4-BE49-F238E27FC236}">
                          <a16:creationId xmlns:a16="http://schemas.microsoft.com/office/drawing/2014/main" id="{1DFA8C45-13C4-8B4F-95CA-325B27F6CD0C}"/>
                        </a:ext>
                      </a:extLst>
                    </p:cNvPr>
                    <p:cNvCxnSpPr>
                      <a:stCxn id="2328" idx="2"/>
                      <a:endCxn id="232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0" name="Straight Connector 2329">
                      <a:extLst>
                        <a:ext uri="{FF2B5EF4-FFF2-40B4-BE49-F238E27FC236}">
                          <a16:creationId xmlns:a16="http://schemas.microsoft.com/office/drawing/2014/main" id="{F5BC6E69-1882-D84F-8606-3F9B142340A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1" name="Straight Connector 2330">
                      <a:extLst>
                        <a:ext uri="{FF2B5EF4-FFF2-40B4-BE49-F238E27FC236}">
                          <a16:creationId xmlns:a16="http://schemas.microsoft.com/office/drawing/2014/main" id="{205B9755-8D12-F34E-BB2A-73569C3C3C7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2" name="Straight Connector 2331">
                      <a:extLst>
                        <a:ext uri="{FF2B5EF4-FFF2-40B4-BE49-F238E27FC236}">
                          <a16:creationId xmlns:a16="http://schemas.microsoft.com/office/drawing/2014/main" id="{5763C1C3-4FA3-7A48-B1A2-E10E38843D9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3" name="Straight Connector 2332">
                      <a:extLst>
                        <a:ext uri="{FF2B5EF4-FFF2-40B4-BE49-F238E27FC236}">
                          <a16:creationId xmlns:a16="http://schemas.microsoft.com/office/drawing/2014/main" id="{80C960BF-08A1-014D-BB7D-1B54F70B2EB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4" name="Straight Connector 2333">
                      <a:extLst>
                        <a:ext uri="{FF2B5EF4-FFF2-40B4-BE49-F238E27FC236}">
                          <a16:creationId xmlns:a16="http://schemas.microsoft.com/office/drawing/2014/main" id="{006CDB33-237F-444D-8CC1-F71AB3BE956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5" name="Straight Connector 2334">
                      <a:extLst>
                        <a:ext uri="{FF2B5EF4-FFF2-40B4-BE49-F238E27FC236}">
                          <a16:creationId xmlns:a16="http://schemas.microsoft.com/office/drawing/2014/main" id="{8FF3F844-584C-334E-9DD1-B70A0D2BD3A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2" name="Group 2281">
                    <a:extLst>
                      <a:ext uri="{FF2B5EF4-FFF2-40B4-BE49-F238E27FC236}">
                        <a16:creationId xmlns:a16="http://schemas.microsoft.com/office/drawing/2014/main" id="{094F67DC-2457-E94A-A257-B5D73FA91886}"/>
                      </a:ext>
                    </a:extLst>
                  </p:cNvPr>
                  <p:cNvGrpSpPr/>
                  <p:nvPr/>
                </p:nvGrpSpPr>
                <p:grpSpPr>
                  <a:xfrm rot="5400000" flipV="1">
                    <a:off x="2028361" y="4448643"/>
                    <a:ext cx="286681" cy="685797"/>
                    <a:chOff x="2393029" y="3813525"/>
                    <a:chExt cx="286681" cy="685797"/>
                  </a:xfrm>
                </p:grpSpPr>
                <p:cxnSp>
                  <p:nvCxnSpPr>
                    <p:cNvPr id="2322" name="Straight Connector 2321">
                      <a:extLst>
                        <a:ext uri="{FF2B5EF4-FFF2-40B4-BE49-F238E27FC236}">
                          <a16:creationId xmlns:a16="http://schemas.microsoft.com/office/drawing/2014/main" id="{803CE078-E837-874D-931A-E17F5032346D}"/>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3" name="Straight Connector 2322">
                      <a:extLst>
                        <a:ext uri="{FF2B5EF4-FFF2-40B4-BE49-F238E27FC236}">
                          <a16:creationId xmlns:a16="http://schemas.microsoft.com/office/drawing/2014/main" id="{FC09F267-2F2A-F242-979E-5B04572A086B}"/>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4" name="Straight Connector 2323">
                      <a:extLst>
                        <a:ext uri="{FF2B5EF4-FFF2-40B4-BE49-F238E27FC236}">
                          <a16:creationId xmlns:a16="http://schemas.microsoft.com/office/drawing/2014/main" id="{ADE4A6EA-5EEB-914D-830B-137D34DB9E99}"/>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5" name="Straight Connector 2324">
                      <a:extLst>
                        <a:ext uri="{FF2B5EF4-FFF2-40B4-BE49-F238E27FC236}">
                          <a16:creationId xmlns:a16="http://schemas.microsoft.com/office/drawing/2014/main" id="{1E88A7AF-1940-7D4E-9479-37D8F451A4AC}"/>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6" name="Straight Connector 2325">
                      <a:extLst>
                        <a:ext uri="{FF2B5EF4-FFF2-40B4-BE49-F238E27FC236}">
                          <a16:creationId xmlns:a16="http://schemas.microsoft.com/office/drawing/2014/main" id="{F9FD802F-2199-3F40-979C-A89BE5F2C62A}"/>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7" name="Straight Connector 2326">
                      <a:extLst>
                        <a:ext uri="{FF2B5EF4-FFF2-40B4-BE49-F238E27FC236}">
                          <a16:creationId xmlns:a16="http://schemas.microsoft.com/office/drawing/2014/main" id="{831BECAD-E445-A34C-AF67-EC19253C7E3F}"/>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3" name="Group 2282">
                    <a:extLst>
                      <a:ext uri="{FF2B5EF4-FFF2-40B4-BE49-F238E27FC236}">
                        <a16:creationId xmlns:a16="http://schemas.microsoft.com/office/drawing/2014/main" id="{0D746E26-FA7A-2F48-878C-19A48597A848}"/>
                      </a:ext>
                    </a:extLst>
                  </p:cNvPr>
                  <p:cNvGrpSpPr>
                    <a:grpSpLocks noChangeAspect="1"/>
                  </p:cNvGrpSpPr>
                  <p:nvPr/>
                </p:nvGrpSpPr>
                <p:grpSpPr>
                  <a:xfrm rot="5400000">
                    <a:off x="1367484" y="2701447"/>
                    <a:ext cx="343362" cy="579269"/>
                    <a:chOff x="2046947" y="2861870"/>
                    <a:chExt cx="704703" cy="1188869"/>
                  </a:xfrm>
                </p:grpSpPr>
                <p:sp>
                  <p:nvSpPr>
                    <p:cNvPr id="2314" name="Oval 2313">
                      <a:extLst>
                        <a:ext uri="{FF2B5EF4-FFF2-40B4-BE49-F238E27FC236}">
                          <a16:creationId xmlns:a16="http://schemas.microsoft.com/office/drawing/2014/main" id="{88BDCCA1-B34F-3F46-A2B5-4FD1B827539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15" name="Straight Connector 2314">
                      <a:extLst>
                        <a:ext uri="{FF2B5EF4-FFF2-40B4-BE49-F238E27FC236}">
                          <a16:creationId xmlns:a16="http://schemas.microsoft.com/office/drawing/2014/main" id="{9E42EEF8-172F-A448-8D31-F12AF11E6E29}"/>
                        </a:ext>
                      </a:extLst>
                    </p:cNvPr>
                    <p:cNvCxnSpPr>
                      <a:stCxn id="2314" idx="2"/>
                      <a:endCxn id="231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6" name="Straight Connector 2315">
                      <a:extLst>
                        <a:ext uri="{FF2B5EF4-FFF2-40B4-BE49-F238E27FC236}">
                          <a16:creationId xmlns:a16="http://schemas.microsoft.com/office/drawing/2014/main" id="{DEA89DBE-9C9A-7E45-B01A-C31F60BDE1D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7" name="Straight Connector 2316">
                      <a:extLst>
                        <a:ext uri="{FF2B5EF4-FFF2-40B4-BE49-F238E27FC236}">
                          <a16:creationId xmlns:a16="http://schemas.microsoft.com/office/drawing/2014/main" id="{148881D3-21F0-0846-BC59-DA50DD635C9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8" name="Straight Connector 2317">
                      <a:extLst>
                        <a:ext uri="{FF2B5EF4-FFF2-40B4-BE49-F238E27FC236}">
                          <a16:creationId xmlns:a16="http://schemas.microsoft.com/office/drawing/2014/main" id="{157658F4-AD52-C149-B444-BA916E131FD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9" name="Straight Connector 2318">
                      <a:extLst>
                        <a:ext uri="{FF2B5EF4-FFF2-40B4-BE49-F238E27FC236}">
                          <a16:creationId xmlns:a16="http://schemas.microsoft.com/office/drawing/2014/main" id="{C9546D8D-A96D-6942-9E87-C63B572E74A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0" name="Straight Connector 2319">
                      <a:extLst>
                        <a:ext uri="{FF2B5EF4-FFF2-40B4-BE49-F238E27FC236}">
                          <a16:creationId xmlns:a16="http://schemas.microsoft.com/office/drawing/2014/main" id="{9B3D614E-F5F6-C249-BD14-D8467187FCD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1" name="Straight Connector 2320">
                      <a:extLst>
                        <a:ext uri="{FF2B5EF4-FFF2-40B4-BE49-F238E27FC236}">
                          <a16:creationId xmlns:a16="http://schemas.microsoft.com/office/drawing/2014/main" id="{77C260D0-C0B2-314C-AD02-18DFEED2D9D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4" name="Group 2283">
                    <a:extLst>
                      <a:ext uri="{FF2B5EF4-FFF2-40B4-BE49-F238E27FC236}">
                        <a16:creationId xmlns:a16="http://schemas.microsoft.com/office/drawing/2014/main" id="{7D7E9C5D-D4E8-F848-82E3-E0AEF2E4E5CB}"/>
                      </a:ext>
                    </a:extLst>
                  </p:cNvPr>
                  <p:cNvGrpSpPr>
                    <a:grpSpLocks noChangeAspect="1"/>
                  </p:cNvGrpSpPr>
                  <p:nvPr/>
                </p:nvGrpSpPr>
                <p:grpSpPr>
                  <a:xfrm rot="5400000">
                    <a:off x="1367484" y="2244247"/>
                    <a:ext cx="343362" cy="579269"/>
                    <a:chOff x="2046947" y="2861870"/>
                    <a:chExt cx="704703" cy="1188869"/>
                  </a:xfrm>
                </p:grpSpPr>
                <p:sp>
                  <p:nvSpPr>
                    <p:cNvPr id="2306" name="Oval 2305">
                      <a:extLst>
                        <a:ext uri="{FF2B5EF4-FFF2-40B4-BE49-F238E27FC236}">
                          <a16:creationId xmlns:a16="http://schemas.microsoft.com/office/drawing/2014/main" id="{9771A924-9D60-5A42-A946-C4D726B18AF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07" name="Straight Connector 2306">
                      <a:extLst>
                        <a:ext uri="{FF2B5EF4-FFF2-40B4-BE49-F238E27FC236}">
                          <a16:creationId xmlns:a16="http://schemas.microsoft.com/office/drawing/2014/main" id="{F0B00CF7-CD3C-A749-A313-77E562842F53}"/>
                        </a:ext>
                      </a:extLst>
                    </p:cNvPr>
                    <p:cNvCxnSpPr>
                      <a:stCxn id="2306" idx="2"/>
                      <a:endCxn id="230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8" name="Straight Connector 2307">
                      <a:extLst>
                        <a:ext uri="{FF2B5EF4-FFF2-40B4-BE49-F238E27FC236}">
                          <a16:creationId xmlns:a16="http://schemas.microsoft.com/office/drawing/2014/main" id="{A27EF251-9A10-A14B-9012-23C4AD852F0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9" name="Straight Connector 2308">
                      <a:extLst>
                        <a:ext uri="{FF2B5EF4-FFF2-40B4-BE49-F238E27FC236}">
                          <a16:creationId xmlns:a16="http://schemas.microsoft.com/office/drawing/2014/main" id="{585DD0F8-1D2F-174E-ADBE-586FCFFDB3E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0" name="Straight Connector 2309">
                      <a:extLst>
                        <a:ext uri="{FF2B5EF4-FFF2-40B4-BE49-F238E27FC236}">
                          <a16:creationId xmlns:a16="http://schemas.microsoft.com/office/drawing/2014/main" id="{E4315E96-043D-E44D-A0EF-3E26B1615F9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1" name="Straight Connector 2310">
                      <a:extLst>
                        <a:ext uri="{FF2B5EF4-FFF2-40B4-BE49-F238E27FC236}">
                          <a16:creationId xmlns:a16="http://schemas.microsoft.com/office/drawing/2014/main" id="{B4DFC3B1-851F-D642-BC12-8D93DAA6C26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2" name="Straight Connector 2311">
                      <a:extLst>
                        <a:ext uri="{FF2B5EF4-FFF2-40B4-BE49-F238E27FC236}">
                          <a16:creationId xmlns:a16="http://schemas.microsoft.com/office/drawing/2014/main" id="{FE0DC18C-B98E-A54B-A8D7-4183A95D1B5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3" name="Straight Connector 2312">
                      <a:extLst>
                        <a:ext uri="{FF2B5EF4-FFF2-40B4-BE49-F238E27FC236}">
                          <a16:creationId xmlns:a16="http://schemas.microsoft.com/office/drawing/2014/main" id="{E25FD052-1E7C-CE43-80E6-C417A60AD9A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5" name="Group 2284">
                    <a:extLst>
                      <a:ext uri="{FF2B5EF4-FFF2-40B4-BE49-F238E27FC236}">
                        <a16:creationId xmlns:a16="http://schemas.microsoft.com/office/drawing/2014/main" id="{A404290A-0404-2B46-A0FA-27BD3067280D}"/>
                      </a:ext>
                    </a:extLst>
                  </p:cNvPr>
                  <p:cNvGrpSpPr>
                    <a:grpSpLocks noChangeAspect="1"/>
                  </p:cNvGrpSpPr>
                  <p:nvPr/>
                </p:nvGrpSpPr>
                <p:grpSpPr>
                  <a:xfrm rot="5400000">
                    <a:off x="1367484" y="3615847"/>
                    <a:ext cx="343362" cy="579269"/>
                    <a:chOff x="2046947" y="2861870"/>
                    <a:chExt cx="704703" cy="1188869"/>
                  </a:xfrm>
                </p:grpSpPr>
                <p:sp>
                  <p:nvSpPr>
                    <p:cNvPr id="2298" name="Oval 2297">
                      <a:extLst>
                        <a:ext uri="{FF2B5EF4-FFF2-40B4-BE49-F238E27FC236}">
                          <a16:creationId xmlns:a16="http://schemas.microsoft.com/office/drawing/2014/main" id="{F426C92F-2088-7B47-A837-F35614CA8A5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99" name="Straight Connector 2298">
                      <a:extLst>
                        <a:ext uri="{FF2B5EF4-FFF2-40B4-BE49-F238E27FC236}">
                          <a16:creationId xmlns:a16="http://schemas.microsoft.com/office/drawing/2014/main" id="{348574EB-4192-0F4D-980A-33C3E3B7B20A}"/>
                        </a:ext>
                      </a:extLst>
                    </p:cNvPr>
                    <p:cNvCxnSpPr>
                      <a:stCxn id="2298" idx="2"/>
                      <a:endCxn id="229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0" name="Straight Connector 2299">
                      <a:extLst>
                        <a:ext uri="{FF2B5EF4-FFF2-40B4-BE49-F238E27FC236}">
                          <a16:creationId xmlns:a16="http://schemas.microsoft.com/office/drawing/2014/main" id="{9CB45E23-74E7-DA42-9537-B32D8B1A5B5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1" name="Straight Connector 2300">
                      <a:extLst>
                        <a:ext uri="{FF2B5EF4-FFF2-40B4-BE49-F238E27FC236}">
                          <a16:creationId xmlns:a16="http://schemas.microsoft.com/office/drawing/2014/main" id="{882BEF71-1A63-1449-8DC3-5CC2568824F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2" name="Straight Connector 2301">
                      <a:extLst>
                        <a:ext uri="{FF2B5EF4-FFF2-40B4-BE49-F238E27FC236}">
                          <a16:creationId xmlns:a16="http://schemas.microsoft.com/office/drawing/2014/main" id="{D0EB92DD-CEBB-AB46-B3CC-3BF377721D1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3" name="Straight Connector 2302">
                      <a:extLst>
                        <a:ext uri="{FF2B5EF4-FFF2-40B4-BE49-F238E27FC236}">
                          <a16:creationId xmlns:a16="http://schemas.microsoft.com/office/drawing/2014/main" id="{4DDC59E7-5B69-9142-BE1D-96B10190084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4" name="Straight Connector 2303">
                      <a:extLst>
                        <a:ext uri="{FF2B5EF4-FFF2-40B4-BE49-F238E27FC236}">
                          <a16:creationId xmlns:a16="http://schemas.microsoft.com/office/drawing/2014/main" id="{6C71537A-3C65-B24C-9682-0D2CEAE8C78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5" name="Straight Connector 2304">
                      <a:extLst>
                        <a:ext uri="{FF2B5EF4-FFF2-40B4-BE49-F238E27FC236}">
                          <a16:creationId xmlns:a16="http://schemas.microsoft.com/office/drawing/2014/main" id="{2EE02718-F178-BE49-9DE7-40D2EB94541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86" name="Straight Connector 2285">
                    <a:extLst>
                      <a:ext uri="{FF2B5EF4-FFF2-40B4-BE49-F238E27FC236}">
                        <a16:creationId xmlns:a16="http://schemas.microsoft.com/office/drawing/2014/main" id="{EFB04C19-3F52-554A-85AF-9CB0C78FDB4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287" name="Straight Connector 2286">
                    <a:extLst>
                      <a:ext uri="{FF2B5EF4-FFF2-40B4-BE49-F238E27FC236}">
                        <a16:creationId xmlns:a16="http://schemas.microsoft.com/office/drawing/2014/main" id="{58CB52E9-408C-C741-8A38-234391AAAE62}"/>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288" name="Straight Connector 2287">
                    <a:extLst>
                      <a:ext uri="{FF2B5EF4-FFF2-40B4-BE49-F238E27FC236}">
                        <a16:creationId xmlns:a16="http://schemas.microsoft.com/office/drawing/2014/main" id="{E40A7A49-85AA-F24A-9FD2-DEB1FE077859}"/>
                      </a:ext>
                    </a:extLst>
                  </p:cNvPr>
                  <p:cNvCxnSpPr>
                    <a:endCxn id="2289"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289" name="Isosceles Triangle 316">
                    <a:extLst>
                      <a:ext uri="{FF2B5EF4-FFF2-40B4-BE49-F238E27FC236}">
                        <a16:creationId xmlns:a16="http://schemas.microsoft.com/office/drawing/2014/main" id="{D9285567-5293-A945-B4B9-E24D17C25F7D}"/>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90" name="Straight Connector 2289">
                    <a:extLst>
                      <a:ext uri="{FF2B5EF4-FFF2-40B4-BE49-F238E27FC236}">
                        <a16:creationId xmlns:a16="http://schemas.microsoft.com/office/drawing/2014/main" id="{2A5A7F3A-99D3-2249-B8AC-2A84514FE2CC}"/>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91" name="Oval 2290">
                    <a:extLst>
                      <a:ext uri="{FF2B5EF4-FFF2-40B4-BE49-F238E27FC236}">
                        <a16:creationId xmlns:a16="http://schemas.microsoft.com/office/drawing/2014/main" id="{96DA742E-2E72-1346-8923-959210992568}"/>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292" name="Straight Connector 2291">
                    <a:extLst>
                      <a:ext uri="{FF2B5EF4-FFF2-40B4-BE49-F238E27FC236}">
                        <a16:creationId xmlns:a16="http://schemas.microsoft.com/office/drawing/2014/main" id="{F6B17C7B-E773-D44E-A7D7-191E73331AD6}"/>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93" name="Oval 2292">
                    <a:extLst>
                      <a:ext uri="{FF2B5EF4-FFF2-40B4-BE49-F238E27FC236}">
                        <a16:creationId xmlns:a16="http://schemas.microsoft.com/office/drawing/2014/main" id="{C687F2D2-13F2-024B-B782-47B4B0D6BCD6}"/>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94" name="Straight Connector 2293">
                    <a:extLst>
                      <a:ext uri="{FF2B5EF4-FFF2-40B4-BE49-F238E27FC236}">
                        <a16:creationId xmlns:a16="http://schemas.microsoft.com/office/drawing/2014/main" id="{17245FE3-72DC-8E46-AA3C-8F07E78C4C22}"/>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95" name="Oval 2294">
                    <a:extLst>
                      <a:ext uri="{FF2B5EF4-FFF2-40B4-BE49-F238E27FC236}">
                        <a16:creationId xmlns:a16="http://schemas.microsoft.com/office/drawing/2014/main" id="{5EEAEA12-4C22-0F42-A11E-8F3241304C4D}"/>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96" name="Straight Connector 2295">
                    <a:extLst>
                      <a:ext uri="{FF2B5EF4-FFF2-40B4-BE49-F238E27FC236}">
                        <a16:creationId xmlns:a16="http://schemas.microsoft.com/office/drawing/2014/main" id="{599A4F39-D556-4A4F-9842-17D946A66F38}"/>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297" name="Oval 2296">
                    <a:extLst>
                      <a:ext uri="{FF2B5EF4-FFF2-40B4-BE49-F238E27FC236}">
                        <a16:creationId xmlns:a16="http://schemas.microsoft.com/office/drawing/2014/main" id="{E2732255-D0A4-2147-BE12-6477C48F8CEF}"/>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342" name="Group 2341">
                  <a:extLst>
                    <a:ext uri="{FF2B5EF4-FFF2-40B4-BE49-F238E27FC236}">
                      <a16:creationId xmlns:a16="http://schemas.microsoft.com/office/drawing/2014/main" id="{598324E1-1174-6140-8CE4-5CE28B69ACC9}"/>
                    </a:ext>
                  </a:extLst>
                </p:cNvPr>
                <p:cNvGrpSpPr>
                  <a:grpSpLocks noChangeAspect="1"/>
                </p:cNvGrpSpPr>
                <p:nvPr/>
              </p:nvGrpSpPr>
              <p:grpSpPr>
                <a:xfrm>
                  <a:off x="5669486" y="4380372"/>
                  <a:ext cx="269829" cy="511723"/>
                  <a:chOff x="914400" y="1600200"/>
                  <a:chExt cx="1828800" cy="3505200"/>
                </a:xfrm>
              </p:grpSpPr>
              <p:grpSp>
                <p:nvGrpSpPr>
                  <p:cNvPr id="2343" name="Group 2342">
                    <a:extLst>
                      <a:ext uri="{FF2B5EF4-FFF2-40B4-BE49-F238E27FC236}">
                        <a16:creationId xmlns:a16="http://schemas.microsoft.com/office/drawing/2014/main" id="{6F63D8A4-7BCE-7F4E-99BC-C4CCD4EF9A8A}"/>
                      </a:ext>
                    </a:extLst>
                  </p:cNvPr>
                  <p:cNvGrpSpPr/>
                  <p:nvPr/>
                </p:nvGrpSpPr>
                <p:grpSpPr>
                  <a:xfrm flipH="1" flipV="1">
                    <a:off x="1544558" y="2514600"/>
                    <a:ext cx="284242" cy="2152171"/>
                    <a:chOff x="2374909" y="3813524"/>
                    <a:chExt cx="284242" cy="2152171"/>
                  </a:xfrm>
                </p:grpSpPr>
                <p:cxnSp>
                  <p:nvCxnSpPr>
                    <p:cNvPr id="2399" name="Straight Connector 2398">
                      <a:extLst>
                        <a:ext uri="{FF2B5EF4-FFF2-40B4-BE49-F238E27FC236}">
                          <a16:creationId xmlns:a16="http://schemas.microsoft.com/office/drawing/2014/main" id="{50434530-DCFB-DE4F-A3DE-6EC7BA7CFB27}"/>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0" name="Straight Connector 2399">
                      <a:extLst>
                        <a:ext uri="{FF2B5EF4-FFF2-40B4-BE49-F238E27FC236}">
                          <a16:creationId xmlns:a16="http://schemas.microsoft.com/office/drawing/2014/main" id="{CB551EC4-44EB-B84A-8816-78CC93CB6359}"/>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1" name="Straight Connector 2400">
                      <a:extLst>
                        <a:ext uri="{FF2B5EF4-FFF2-40B4-BE49-F238E27FC236}">
                          <a16:creationId xmlns:a16="http://schemas.microsoft.com/office/drawing/2014/main" id="{418AD39C-29E5-5643-854E-D958FC2BD08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2" name="Straight Connector 2401">
                      <a:extLst>
                        <a:ext uri="{FF2B5EF4-FFF2-40B4-BE49-F238E27FC236}">
                          <a16:creationId xmlns:a16="http://schemas.microsoft.com/office/drawing/2014/main" id="{96312952-8527-464F-8410-B9C5C6F13D23}"/>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3" name="Straight Connector 2402">
                      <a:extLst>
                        <a:ext uri="{FF2B5EF4-FFF2-40B4-BE49-F238E27FC236}">
                          <a16:creationId xmlns:a16="http://schemas.microsoft.com/office/drawing/2014/main" id="{2635D9CA-D530-7944-BA89-5B545B198E03}"/>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4" name="Straight Connector 2403">
                      <a:extLst>
                        <a:ext uri="{FF2B5EF4-FFF2-40B4-BE49-F238E27FC236}">
                          <a16:creationId xmlns:a16="http://schemas.microsoft.com/office/drawing/2014/main" id="{8B4EAB51-9F8D-A24B-AE0B-C553FE6715D3}"/>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4" name="Group 2343">
                    <a:extLst>
                      <a:ext uri="{FF2B5EF4-FFF2-40B4-BE49-F238E27FC236}">
                        <a16:creationId xmlns:a16="http://schemas.microsoft.com/office/drawing/2014/main" id="{C76A24CD-B6A1-C743-81DA-8CAF8B7B4BC7}"/>
                      </a:ext>
                    </a:extLst>
                  </p:cNvPr>
                  <p:cNvGrpSpPr>
                    <a:grpSpLocks noChangeAspect="1"/>
                  </p:cNvGrpSpPr>
                  <p:nvPr/>
                </p:nvGrpSpPr>
                <p:grpSpPr>
                  <a:xfrm rot="5400000">
                    <a:off x="1367484" y="3158647"/>
                    <a:ext cx="343362" cy="579269"/>
                    <a:chOff x="2046947" y="2861870"/>
                    <a:chExt cx="704703" cy="1188869"/>
                  </a:xfrm>
                </p:grpSpPr>
                <p:sp>
                  <p:nvSpPr>
                    <p:cNvPr id="2391" name="Oval 2390">
                      <a:extLst>
                        <a:ext uri="{FF2B5EF4-FFF2-40B4-BE49-F238E27FC236}">
                          <a16:creationId xmlns:a16="http://schemas.microsoft.com/office/drawing/2014/main" id="{1697BA97-05E7-ED46-85EC-0DCB134D590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92" name="Straight Connector 2391">
                      <a:extLst>
                        <a:ext uri="{FF2B5EF4-FFF2-40B4-BE49-F238E27FC236}">
                          <a16:creationId xmlns:a16="http://schemas.microsoft.com/office/drawing/2014/main" id="{BA23A07D-402B-3442-BD97-1E83AF02F3F1}"/>
                        </a:ext>
                      </a:extLst>
                    </p:cNvPr>
                    <p:cNvCxnSpPr>
                      <a:stCxn id="2391" idx="2"/>
                      <a:endCxn id="239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3" name="Straight Connector 2392">
                      <a:extLst>
                        <a:ext uri="{FF2B5EF4-FFF2-40B4-BE49-F238E27FC236}">
                          <a16:creationId xmlns:a16="http://schemas.microsoft.com/office/drawing/2014/main" id="{FA6D4966-9E29-934E-8B4F-139DB1320AC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4" name="Straight Connector 2393">
                      <a:extLst>
                        <a:ext uri="{FF2B5EF4-FFF2-40B4-BE49-F238E27FC236}">
                          <a16:creationId xmlns:a16="http://schemas.microsoft.com/office/drawing/2014/main" id="{90C8248A-1767-504D-9876-C124195C1FE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5" name="Straight Connector 2394">
                      <a:extLst>
                        <a:ext uri="{FF2B5EF4-FFF2-40B4-BE49-F238E27FC236}">
                          <a16:creationId xmlns:a16="http://schemas.microsoft.com/office/drawing/2014/main" id="{502A82EB-D8FC-294F-A82F-DC2D3130038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6" name="Straight Connector 2395">
                      <a:extLst>
                        <a:ext uri="{FF2B5EF4-FFF2-40B4-BE49-F238E27FC236}">
                          <a16:creationId xmlns:a16="http://schemas.microsoft.com/office/drawing/2014/main" id="{77F4976C-F866-C846-88EB-DC18E44954C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7" name="Straight Connector 2396">
                      <a:extLst>
                        <a:ext uri="{FF2B5EF4-FFF2-40B4-BE49-F238E27FC236}">
                          <a16:creationId xmlns:a16="http://schemas.microsoft.com/office/drawing/2014/main" id="{3B50E7A4-6E1B-B941-8726-2620B0AB09D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8" name="Straight Connector 2397">
                      <a:extLst>
                        <a:ext uri="{FF2B5EF4-FFF2-40B4-BE49-F238E27FC236}">
                          <a16:creationId xmlns:a16="http://schemas.microsoft.com/office/drawing/2014/main" id="{9D27EE38-FD5A-D640-98B3-9AC405BD64A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5" name="Group 2344">
                    <a:extLst>
                      <a:ext uri="{FF2B5EF4-FFF2-40B4-BE49-F238E27FC236}">
                        <a16:creationId xmlns:a16="http://schemas.microsoft.com/office/drawing/2014/main" id="{38DB797D-921C-DD44-BEAD-6273080AE642}"/>
                      </a:ext>
                    </a:extLst>
                  </p:cNvPr>
                  <p:cNvGrpSpPr/>
                  <p:nvPr/>
                </p:nvGrpSpPr>
                <p:grpSpPr>
                  <a:xfrm rot="5400000" flipV="1">
                    <a:off x="2028361" y="4448643"/>
                    <a:ext cx="286681" cy="685797"/>
                    <a:chOff x="2393029" y="3813525"/>
                    <a:chExt cx="286681" cy="685797"/>
                  </a:xfrm>
                </p:grpSpPr>
                <p:cxnSp>
                  <p:nvCxnSpPr>
                    <p:cNvPr id="2385" name="Straight Connector 2384">
                      <a:extLst>
                        <a:ext uri="{FF2B5EF4-FFF2-40B4-BE49-F238E27FC236}">
                          <a16:creationId xmlns:a16="http://schemas.microsoft.com/office/drawing/2014/main" id="{4B0891B8-975F-D74E-89B3-E8FF3520D50B}"/>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6" name="Straight Connector 2385">
                      <a:extLst>
                        <a:ext uri="{FF2B5EF4-FFF2-40B4-BE49-F238E27FC236}">
                          <a16:creationId xmlns:a16="http://schemas.microsoft.com/office/drawing/2014/main" id="{BE206B43-8BD2-214B-9193-90948F85EEC8}"/>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7" name="Straight Connector 2386">
                      <a:extLst>
                        <a:ext uri="{FF2B5EF4-FFF2-40B4-BE49-F238E27FC236}">
                          <a16:creationId xmlns:a16="http://schemas.microsoft.com/office/drawing/2014/main" id="{82EB8716-7A0B-2041-8034-37AE2B33E87C}"/>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8" name="Straight Connector 2387">
                      <a:extLst>
                        <a:ext uri="{FF2B5EF4-FFF2-40B4-BE49-F238E27FC236}">
                          <a16:creationId xmlns:a16="http://schemas.microsoft.com/office/drawing/2014/main" id="{0710BA34-CFB1-D04E-B2D7-DA6E9F0D5F18}"/>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9" name="Straight Connector 2388">
                      <a:extLst>
                        <a:ext uri="{FF2B5EF4-FFF2-40B4-BE49-F238E27FC236}">
                          <a16:creationId xmlns:a16="http://schemas.microsoft.com/office/drawing/2014/main" id="{6591EFD5-4C4F-1C4A-A904-CEA973386B66}"/>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0" name="Straight Connector 2389">
                      <a:extLst>
                        <a:ext uri="{FF2B5EF4-FFF2-40B4-BE49-F238E27FC236}">
                          <a16:creationId xmlns:a16="http://schemas.microsoft.com/office/drawing/2014/main" id="{BF78FEBD-3267-D443-8041-7B0078E2CB0F}"/>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6" name="Group 2345">
                    <a:extLst>
                      <a:ext uri="{FF2B5EF4-FFF2-40B4-BE49-F238E27FC236}">
                        <a16:creationId xmlns:a16="http://schemas.microsoft.com/office/drawing/2014/main" id="{3AEB69FC-F579-784B-A736-DAA78B97BD14}"/>
                      </a:ext>
                    </a:extLst>
                  </p:cNvPr>
                  <p:cNvGrpSpPr>
                    <a:grpSpLocks noChangeAspect="1"/>
                  </p:cNvGrpSpPr>
                  <p:nvPr/>
                </p:nvGrpSpPr>
                <p:grpSpPr>
                  <a:xfrm rot="5400000">
                    <a:off x="1367484" y="2701447"/>
                    <a:ext cx="343362" cy="579269"/>
                    <a:chOff x="2046947" y="2861870"/>
                    <a:chExt cx="704703" cy="1188869"/>
                  </a:xfrm>
                </p:grpSpPr>
                <p:sp>
                  <p:nvSpPr>
                    <p:cNvPr id="2377" name="Oval 2376">
                      <a:extLst>
                        <a:ext uri="{FF2B5EF4-FFF2-40B4-BE49-F238E27FC236}">
                          <a16:creationId xmlns:a16="http://schemas.microsoft.com/office/drawing/2014/main" id="{38A6DA1D-13FC-7343-BB7C-511DD4200AE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78" name="Straight Connector 2377">
                      <a:extLst>
                        <a:ext uri="{FF2B5EF4-FFF2-40B4-BE49-F238E27FC236}">
                          <a16:creationId xmlns:a16="http://schemas.microsoft.com/office/drawing/2014/main" id="{B6B6344F-B06F-A044-BB9D-E114EF47907C}"/>
                        </a:ext>
                      </a:extLst>
                    </p:cNvPr>
                    <p:cNvCxnSpPr>
                      <a:stCxn id="2377" idx="2"/>
                      <a:endCxn id="237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9" name="Straight Connector 2378">
                      <a:extLst>
                        <a:ext uri="{FF2B5EF4-FFF2-40B4-BE49-F238E27FC236}">
                          <a16:creationId xmlns:a16="http://schemas.microsoft.com/office/drawing/2014/main" id="{19DAC8E2-71DF-C442-950D-FD5390F4E83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0" name="Straight Connector 2379">
                      <a:extLst>
                        <a:ext uri="{FF2B5EF4-FFF2-40B4-BE49-F238E27FC236}">
                          <a16:creationId xmlns:a16="http://schemas.microsoft.com/office/drawing/2014/main" id="{ED251D00-0F93-B845-9AC1-E9AF7EDDF2D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1" name="Straight Connector 2380">
                      <a:extLst>
                        <a:ext uri="{FF2B5EF4-FFF2-40B4-BE49-F238E27FC236}">
                          <a16:creationId xmlns:a16="http://schemas.microsoft.com/office/drawing/2014/main" id="{FA6A3C3F-A8E3-0E4E-B864-D526DBE5582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2" name="Straight Connector 2381">
                      <a:extLst>
                        <a:ext uri="{FF2B5EF4-FFF2-40B4-BE49-F238E27FC236}">
                          <a16:creationId xmlns:a16="http://schemas.microsoft.com/office/drawing/2014/main" id="{53E69FDD-877D-A443-B962-3473384113F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3" name="Straight Connector 2382">
                      <a:extLst>
                        <a:ext uri="{FF2B5EF4-FFF2-40B4-BE49-F238E27FC236}">
                          <a16:creationId xmlns:a16="http://schemas.microsoft.com/office/drawing/2014/main" id="{7BA25202-1A57-2440-A6A8-C13425AD19C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4" name="Straight Connector 2383">
                      <a:extLst>
                        <a:ext uri="{FF2B5EF4-FFF2-40B4-BE49-F238E27FC236}">
                          <a16:creationId xmlns:a16="http://schemas.microsoft.com/office/drawing/2014/main" id="{307CA239-E093-2B4E-8129-19CD2791327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7" name="Group 2346">
                    <a:extLst>
                      <a:ext uri="{FF2B5EF4-FFF2-40B4-BE49-F238E27FC236}">
                        <a16:creationId xmlns:a16="http://schemas.microsoft.com/office/drawing/2014/main" id="{2290725B-95D7-AC40-9D39-602A1CD0B0D1}"/>
                      </a:ext>
                    </a:extLst>
                  </p:cNvPr>
                  <p:cNvGrpSpPr>
                    <a:grpSpLocks noChangeAspect="1"/>
                  </p:cNvGrpSpPr>
                  <p:nvPr/>
                </p:nvGrpSpPr>
                <p:grpSpPr>
                  <a:xfrm rot="5400000">
                    <a:off x="1367484" y="2244247"/>
                    <a:ext cx="343362" cy="579269"/>
                    <a:chOff x="2046947" y="2861870"/>
                    <a:chExt cx="704703" cy="1188869"/>
                  </a:xfrm>
                </p:grpSpPr>
                <p:sp>
                  <p:nvSpPr>
                    <p:cNvPr id="2369" name="Oval 2368">
                      <a:extLst>
                        <a:ext uri="{FF2B5EF4-FFF2-40B4-BE49-F238E27FC236}">
                          <a16:creationId xmlns:a16="http://schemas.microsoft.com/office/drawing/2014/main" id="{258D8412-9D9E-2D44-919A-E464A67BCC1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70" name="Straight Connector 2369">
                      <a:extLst>
                        <a:ext uri="{FF2B5EF4-FFF2-40B4-BE49-F238E27FC236}">
                          <a16:creationId xmlns:a16="http://schemas.microsoft.com/office/drawing/2014/main" id="{FD173A09-0847-5649-A970-DC4087647893}"/>
                        </a:ext>
                      </a:extLst>
                    </p:cNvPr>
                    <p:cNvCxnSpPr>
                      <a:stCxn id="2369" idx="2"/>
                      <a:endCxn id="236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1" name="Straight Connector 2370">
                      <a:extLst>
                        <a:ext uri="{FF2B5EF4-FFF2-40B4-BE49-F238E27FC236}">
                          <a16:creationId xmlns:a16="http://schemas.microsoft.com/office/drawing/2014/main" id="{5F19CD3B-A2CF-134F-8C85-9C4BE807972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2" name="Straight Connector 2371">
                      <a:extLst>
                        <a:ext uri="{FF2B5EF4-FFF2-40B4-BE49-F238E27FC236}">
                          <a16:creationId xmlns:a16="http://schemas.microsoft.com/office/drawing/2014/main" id="{640D8663-8817-9547-A84F-F7241ED67AD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3" name="Straight Connector 2372">
                      <a:extLst>
                        <a:ext uri="{FF2B5EF4-FFF2-40B4-BE49-F238E27FC236}">
                          <a16:creationId xmlns:a16="http://schemas.microsoft.com/office/drawing/2014/main" id="{05BB954A-C71A-674D-828D-7936854D1D7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4" name="Straight Connector 2373">
                      <a:extLst>
                        <a:ext uri="{FF2B5EF4-FFF2-40B4-BE49-F238E27FC236}">
                          <a16:creationId xmlns:a16="http://schemas.microsoft.com/office/drawing/2014/main" id="{E5AAD4F8-7851-C042-80D5-9663D1F30C9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5" name="Straight Connector 2374">
                      <a:extLst>
                        <a:ext uri="{FF2B5EF4-FFF2-40B4-BE49-F238E27FC236}">
                          <a16:creationId xmlns:a16="http://schemas.microsoft.com/office/drawing/2014/main" id="{D6CE431F-96C9-F048-B9C8-2FD195BC796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6" name="Straight Connector 2375">
                      <a:extLst>
                        <a:ext uri="{FF2B5EF4-FFF2-40B4-BE49-F238E27FC236}">
                          <a16:creationId xmlns:a16="http://schemas.microsoft.com/office/drawing/2014/main" id="{0AF606F9-FDDA-0B47-B3D6-71982CC2679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48" name="Group 2347">
                    <a:extLst>
                      <a:ext uri="{FF2B5EF4-FFF2-40B4-BE49-F238E27FC236}">
                        <a16:creationId xmlns:a16="http://schemas.microsoft.com/office/drawing/2014/main" id="{AA82E05C-5B6C-8B46-BA71-20CFD8168211}"/>
                      </a:ext>
                    </a:extLst>
                  </p:cNvPr>
                  <p:cNvGrpSpPr>
                    <a:grpSpLocks noChangeAspect="1"/>
                  </p:cNvGrpSpPr>
                  <p:nvPr/>
                </p:nvGrpSpPr>
                <p:grpSpPr>
                  <a:xfrm rot="5400000">
                    <a:off x="1367484" y="3615847"/>
                    <a:ext cx="343362" cy="579269"/>
                    <a:chOff x="2046947" y="2861870"/>
                    <a:chExt cx="704703" cy="1188869"/>
                  </a:xfrm>
                </p:grpSpPr>
                <p:sp>
                  <p:nvSpPr>
                    <p:cNvPr id="2361" name="Oval 2360">
                      <a:extLst>
                        <a:ext uri="{FF2B5EF4-FFF2-40B4-BE49-F238E27FC236}">
                          <a16:creationId xmlns:a16="http://schemas.microsoft.com/office/drawing/2014/main" id="{882E2ED2-1251-1F40-A187-4538B8537FA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62" name="Straight Connector 2361">
                      <a:extLst>
                        <a:ext uri="{FF2B5EF4-FFF2-40B4-BE49-F238E27FC236}">
                          <a16:creationId xmlns:a16="http://schemas.microsoft.com/office/drawing/2014/main" id="{6928AA02-C847-6F44-96E7-42DA9E2A8E7B}"/>
                        </a:ext>
                      </a:extLst>
                    </p:cNvPr>
                    <p:cNvCxnSpPr>
                      <a:stCxn id="2361" idx="2"/>
                      <a:endCxn id="236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3" name="Straight Connector 2362">
                      <a:extLst>
                        <a:ext uri="{FF2B5EF4-FFF2-40B4-BE49-F238E27FC236}">
                          <a16:creationId xmlns:a16="http://schemas.microsoft.com/office/drawing/2014/main" id="{F68A2C22-9744-1D4F-9736-8451E7F34BA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4" name="Straight Connector 2363">
                      <a:extLst>
                        <a:ext uri="{FF2B5EF4-FFF2-40B4-BE49-F238E27FC236}">
                          <a16:creationId xmlns:a16="http://schemas.microsoft.com/office/drawing/2014/main" id="{35B91345-5EB8-5B41-9B11-1984C581DE1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5" name="Straight Connector 2364">
                      <a:extLst>
                        <a:ext uri="{FF2B5EF4-FFF2-40B4-BE49-F238E27FC236}">
                          <a16:creationId xmlns:a16="http://schemas.microsoft.com/office/drawing/2014/main" id="{70480BAD-9DC9-F344-898C-DD2B922E746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6" name="Straight Connector 2365">
                      <a:extLst>
                        <a:ext uri="{FF2B5EF4-FFF2-40B4-BE49-F238E27FC236}">
                          <a16:creationId xmlns:a16="http://schemas.microsoft.com/office/drawing/2014/main" id="{4746595E-43B6-564A-93F6-482C9BCDABF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7" name="Straight Connector 2366">
                      <a:extLst>
                        <a:ext uri="{FF2B5EF4-FFF2-40B4-BE49-F238E27FC236}">
                          <a16:creationId xmlns:a16="http://schemas.microsoft.com/office/drawing/2014/main" id="{51EA39F1-AAA0-C047-8FF0-09A629267D5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8" name="Straight Connector 2367">
                      <a:extLst>
                        <a:ext uri="{FF2B5EF4-FFF2-40B4-BE49-F238E27FC236}">
                          <a16:creationId xmlns:a16="http://schemas.microsoft.com/office/drawing/2014/main" id="{C778E215-C7CD-CB4C-939A-649A4EABCC76}"/>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49" name="Straight Connector 2348">
                    <a:extLst>
                      <a:ext uri="{FF2B5EF4-FFF2-40B4-BE49-F238E27FC236}">
                        <a16:creationId xmlns:a16="http://schemas.microsoft.com/office/drawing/2014/main" id="{AEFB1A91-426B-8F4C-A4F0-BB7B2F9356E7}"/>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350" name="Straight Connector 2349">
                    <a:extLst>
                      <a:ext uri="{FF2B5EF4-FFF2-40B4-BE49-F238E27FC236}">
                        <a16:creationId xmlns:a16="http://schemas.microsoft.com/office/drawing/2014/main" id="{11AAF017-53B7-4E48-8C7A-6D95D852897F}"/>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351" name="Straight Connector 2350">
                    <a:extLst>
                      <a:ext uri="{FF2B5EF4-FFF2-40B4-BE49-F238E27FC236}">
                        <a16:creationId xmlns:a16="http://schemas.microsoft.com/office/drawing/2014/main" id="{D46FB6AA-05F2-0E49-87AD-B817B089ED07}"/>
                      </a:ext>
                    </a:extLst>
                  </p:cNvPr>
                  <p:cNvCxnSpPr>
                    <a:endCxn id="2352"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352" name="Isosceles Triangle 379">
                    <a:extLst>
                      <a:ext uri="{FF2B5EF4-FFF2-40B4-BE49-F238E27FC236}">
                        <a16:creationId xmlns:a16="http://schemas.microsoft.com/office/drawing/2014/main" id="{DC6A2433-A73A-BF4C-B33A-760B15D90B4E}"/>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53" name="Straight Connector 2352">
                    <a:extLst>
                      <a:ext uri="{FF2B5EF4-FFF2-40B4-BE49-F238E27FC236}">
                        <a16:creationId xmlns:a16="http://schemas.microsoft.com/office/drawing/2014/main" id="{37F3F6ED-1BB6-904F-A873-F3741F5858BC}"/>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354" name="Oval 2353">
                    <a:extLst>
                      <a:ext uri="{FF2B5EF4-FFF2-40B4-BE49-F238E27FC236}">
                        <a16:creationId xmlns:a16="http://schemas.microsoft.com/office/drawing/2014/main" id="{1860B397-00C1-B048-9A9B-F9AB18677C4A}"/>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55" name="Straight Connector 2354">
                    <a:extLst>
                      <a:ext uri="{FF2B5EF4-FFF2-40B4-BE49-F238E27FC236}">
                        <a16:creationId xmlns:a16="http://schemas.microsoft.com/office/drawing/2014/main" id="{5908964F-992F-9F48-856C-DB3768CD36FE}"/>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356" name="Oval 2355">
                    <a:extLst>
                      <a:ext uri="{FF2B5EF4-FFF2-40B4-BE49-F238E27FC236}">
                        <a16:creationId xmlns:a16="http://schemas.microsoft.com/office/drawing/2014/main" id="{ED6FA93A-FACE-9046-A1E3-EDD71CCB43DA}"/>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57" name="Straight Connector 2356">
                    <a:extLst>
                      <a:ext uri="{FF2B5EF4-FFF2-40B4-BE49-F238E27FC236}">
                        <a16:creationId xmlns:a16="http://schemas.microsoft.com/office/drawing/2014/main" id="{80879B46-1A92-1B4B-8D38-B67195785A51}"/>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358" name="Oval 2357">
                    <a:extLst>
                      <a:ext uri="{FF2B5EF4-FFF2-40B4-BE49-F238E27FC236}">
                        <a16:creationId xmlns:a16="http://schemas.microsoft.com/office/drawing/2014/main" id="{374429D9-FFC9-9A4C-8C10-E02D57D25EEF}"/>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359" name="Straight Connector 2358">
                    <a:extLst>
                      <a:ext uri="{FF2B5EF4-FFF2-40B4-BE49-F238E27FC236}">
                        <a16:creationId xmlns:a16="http://schemas.microsoft.com/office/drawing/2014/main" id="{B1B494D5-F7EF-494E-ADF6-A4A8CC018155}"/>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360" name="Oval 2359">
                    <a:extLst>
                      <a:ext uri="{FF2B5EF4-FFF2-40B4-BE49-F238E27FC236}">
                        <a16:creationId xmlns:a16="http://schemas.microsoft.com/office/drawing/2014/main" id="{381833FD-EB0E-DD49-B572-5D5D43AED832}"/>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405" name="Group 2404">
                  <a:extLst>
                    <a:ext uri="{FF2B5EF4-FFF2-40B4-BE49-F238E27FC236}">
                      <a16:creationId xmlns:a16="http://schemas.microsoft.com/office/drawing/2014/main" id="{4B76D955-EEFE-C449-B4FF-B195B1C6BDF7}"/>
                    </a:ext>
                  </a:extLst>
                </p:cNvPr>
                <p:cNvGrpSpPr>
                  <a:grpSpLocks noChangeAspect="1"/>
                </p:cNvGrpSpPr>
                <p:nvPr/>
              </p:nvGrpSpPr>
              <p:grpSpPr>
                <a:xfrm flipH="1">
                  <a:off x="5939315" y="4380372"/>
                  <a:ext cx="269829" cy="511723"/>
                  <a:chOff x="914400" y="1600200"/>
                  <a:chExt cx="1828800" cy="3505200"/>
                </a:xfrm>
              </p:grpSpPr>
              <p:grpSp>
                <p:nvGrpSpPr>
                  <p:cNvPr id="2406" name="Group 2405">
                    <a:extLst>
                      <a:ext uri="{FF2B5EF4-FFF2-40B4-BE49-F238E27FC236}">
                        <a16:creationId xmlns:a16="http://schemas.microsoft.com/office/drawing/2014/main" id="{C9A7FF7A-0D52-E646-942D-31DD50CF67BA}"/>
                      </a:ext>
                    </a:extLst>
                  </p:cNvPr>
                  <p:cNvGrpSpPr/>
                  <p:nvPr/>
                </p:nvGrpSpPr>
                <p:grpSpPr>
                  <a:xfrm flipH="1" flipV="1">
                    <a:off x="1544558" y="2514600"/>
                    <a:ext cx="284242" cy="2152171"/>
                    <a:chOff x="2374909" y="3813524"/>
                    <a:chExt cx="284242" cy="2152171"/>
                  </a:xfrm>
                </p:grpSpPr>
                <p:cxnSp>
                  <p:nvCxnSpPr>
                    <p:cNvPr id="2462" name="Straight Connector 2461">
                      <a:extLst>
                        <a:ext uri="{FF2B5EF4-FFF2-40B4-BE49-F238E27FC236}">
                          <a16:creationId xmlns:a16="http://schemas.microsoft.com/office/drawing/2014/main" id="{C9125307-0CD6-8F44-ABBA-8AA019CB717E}"/>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3" name="Straight Connector 2462">
                      <a:extLst>
                        <a:ext uri="{FF2B5EF4-FFF2-40B4-BE49-F238E27FC236}">
                          <a16:creationId xmlns:a16="http://schemas.microsoft.com/office/drawing/2014/main" id="{EEA910F4-2EA1-2946-828A-7B80129A776F}"/>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4" name="Straight Connector 2463">
                      <a:extLst>
                        <a:ext uri="{FF2B5EF4-FFF2-40B4-BE49-F238E27FC236}">
                          <a16:creationId xmlns:a16="http://schemas.microsoft.com/office/drawing/2014/main" id="{7DE14C4B-E45F-1C47-A57A-D1F822F95DEE}"/>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5" name="Straight Connector 2464">
                      <a:extLst>
                        <a:ext uri="{FF2B5EF4-FFF2-40B4-BE49-F238E27FC236}">
                          <a16:creationId xmlns:a16="http://schemas.microsoft.com/office/drawing/2014/main" id="{2375AC63-8BD5-AA4A-B178-A056FD0A4073}"/>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6" name="Straight Connector 2465">
                      <a:extLst>
                        <a:ext uri="{FF2B5EF4-FFF2-40B4-BE49-F238E27FC236}">
                          <a16:creationId xmlns:a16="http://schemas.microsoft.com/office/drawing/2014/main" id="{B50A9BED-8830-574B-8F8B-0922BD36CFF2}"/>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7" name="Straight Connector 2466">
                      <a:extLst>
                        <a:ext uri="{FF2B5EF4-FFF2-40B4-BE49-F238E27FC236}">
                          <a16:creationId xmlns:a16="http://schemas.microsoft.com/office/drawing/2014/main" id="{53B6C61D-73D1-6043-A20E-7B5FC87FB278}"/>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7" name="Group 2406">
                    <a:extLst>
                      <a:ext uri="{FF2B5EF4-FFF2-40B4-BE49-F238E27FC236}">
                        <a16:creationId xmlns:a16="http://schemas.microsoft.com/office/drawing/2014/main" id="{09F99B4A-A6B0-C541-8AB7-54BD6E45DFDC}"/>
                      </a:ext>
                    </a:extLst>
                  </p:cNvPr>
                  <p:cNvGrpSpPr>
                    <a:grpSpLocks noChangeAspect="1"/>
                  </p:cNvGrpSpPr>
                  <p:nvPr/>
                </p:nvGrpSpPr>
                <p:grpSpPr>
                  <a:xfrm rot="5400000">
                    <a:off x="1367484" y="3158647"/>
                    <a:ext cx="343362" cy="579269"/>
                    <a:chOff x="2046947" y="2861870"/>
                    <a:chExt cx="704703" cy="1188869"/>
                  </a:xfrm>
                </p:grpSpPr>
                <p:sp>
                  <p:nvSpPr>
                    <p:cNvPr id="2454" name="Oval 2453">
                      <a:extLst>
                        <a:ext uri="{FF2B5EF4-FFF2-40B4-BE49-F238E27FC236}">
                          <a16:creationId xmlns:a16="http://schemas.microsoft.com/office/drawing/2014/main" id="{9C03B6F4-7756-5D43-AAA6-3AE585E4459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55" name="Straight Connector 2454">
                      <a:extLst>
                        <a:ext uri="{FF2B5EF4-FFF2-40B4-BE49-F238E27FC236}">
                          <a16:creationId xmlns:a16="http://schemas.microsoft.com/office/drawing/2014/main" id="{4DEE0D3F-FA53-E54A-BA60-832BEC67A3C7}"/>
                        </a:ext>
                      </a:extLst>
                    </p:cNvPr>
                    <p:cNvCxnSpPr>
                      <a:stCxn id="2454" idx="2"/>
                      <a:endCxn id="245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6" name="Straight Connector 2455">
                      <a:extLst>
                        <a:ext uri="{FF2B5EF4-FFF2-40B4-BE49-F238E27FC236}">
                          <a16:creationId xmlns:a16="http://schemas.microsoft.com/office/drawing/2014/main" id="{0B15D3AB-8F34-5742-8B6A-4BD1144BEB0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7" name="Straight Connector 2456">
                      <a:extLst>
                        <a:ext uri="{FF2B5EF4-FFF2-40B4-BE49-F238E27FC236}">
                          <a16:creationId xmlns:a16="http://schemas.microsoft.com/office/drawing/2014/main" id="{EB4D5E59-062B-254F-A0C1-2CE725C3E4D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8" name="Straight Connector 2457">
                      <a:extLst>
                        <a:ext uri="{FF2B5EF4-FFF2-40B4-BE49-F238E27FC236}">
                          <a16:creationId xmlns:a16="http://schemas.microsoft.com/office/drawing/2014/main" id="{546C7AD7-8949-3A4B-8E97-D77A08F5D71E}"/>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9" name="Straight Connector 2458">
                      <a:extLst>
                        <a:ext uri="{FF2B5EF4-FFF2-40B4-BE49-F238E27FC236}">
                          <a16:creationId xmlns:a16="http://schemas.microsoft.com/office/drawing/2014/main" id="{2869CE58-9D80-7846-9436-56BC09B8DE0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0" name="Straight Connector 2459">
                      <a:extLst>
                        <a:ext uri="{FF2B5EF4-FFF2-40B4-BE49-F238E27FC236}">
                          <a16:creationId xmlns:a16="http://schemas.microsoft.com/office/drawing/2014/main" id="{FAB1904D-EFC8-3344-886A-2C2576CEA6F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1" name="Straight Connector 2460">
                      <a:extLst>
                        <a:ext uri="{FF2B5EF4-FFF2-40B4-BE49-F238E27FC236}">
                          <a16:creationId xmlns:a16="http://schemas.microsoft.com/office/drawing/2014/main" id="{E531041A-7A2B-194C-ABB8-165AA76CFBD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8" name="Group 2407">
                    <a:extLst>
                      <a:ext uri="{FF2B5EF4-FFF2-40B4-BE49-F238E27FC236}">
                        <a16:creationId xmlns:a16="http://schemas.microsoft.com/office/drawing/2014/main" id="{992E6C0B-7AA8-634F-B8D0-9C9A58D9467A}"/>
                      </a:ext>
                    </a:extLst>
                  </p:cNvPr>
                  <p:cNvGrpSpPr/>
                  <p:nvPr/>
                </p:nvGrpSpPr>
                <p:grpSpPr>
                  <a:xfrm rot="5400000" flipV="1">
                    <a:off x="2028361" y="4448643"/>
                    <a:ext cx="286681" cy="685797"/>
                    <a:chOff x="2393029" y="3813525"/>
                    <a:chExt cx="286681" cy="685797"/>
                  </a:xfrm>
                </p:grpSpPr>
                <p:cxnSp>
                  <p:nvCxnSpPr>
                    <p:cNvPr id="2448" name="Straight Connector 2447">
                      <a:extLst>
                        <a:ext uri="{FF2B5EF4-FFF2-40B4-BE49-F238E27FC236}">
                          <a16:creationId xmlns:a16="http://schemas.microsoft.com/office/drawing/2014/main" id="{F61C1CAA-3BF1-BB44-AC04-4CAA34721232}"/>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9" name="Straight Connector 2448">
                      <a:extLst>
                        <a:ext uri="{FF2B5EF4-FFF2-40B4-BE49-F238E27FC236}">
                          <a16:creationId xmlns:a16="http://schemas.microsoft.com/office/drawing/2014/main" id="{9529A03C-F0BA-F64C-B78D-3831022D7265}"/>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0" name="Straight Connector 2449">
                      <a:extLst>
                        <a:ext uri="{FF2B5EF4-FFF2-40B4-BE49-F238E27FC236}">
                          <a16:creationId xmlns:a16="http://schemas.microsoft.com/office/drawing/2014/main" id="{E22101C0-4A91-8144-94DD-11647B866B19}"/>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1" name="Straight Connector 2450">
                      <a:extLst>
                        <a:ext uri="{FF2B5EF4-FFF2-40B4-BE49-F238E27FC236}">
                          <a16:creationId xmlns:a16="http://schemas.microsoft.com/office/drawing/2014/main" id="{EB043527-8CF5-DD40-A520-A09B86F3E43B}"/>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2" name="Straight Connector 2451">
                      <a:extLst>
                        <a:ext uri="{FF2B5EF4-FFF2-40B4-BE49-F238E27FC236}">
                          <a16:creationId xmlns:a16="http://schemas.microsoft.com/office/drawing/2014/main" id="{063F449C-B7FC-8D4B-87D0-8ADDB1ECDE80}"/>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3" name="Straight Connector 2452">
                      <a:extLst>
                        <a:ext uri="{FF2B5EF4-FFF2-40B4-BE49-F238E27FC236}">
                          <a16:creationId xmlns:a16="http://schemas.microsoft.com/office/drawing/2014/main" id="{AF18D280-B0DC-E14C-B308-A896BD202FB0}"/>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9" name="Group 2408">
                    <a:extLst>
                      <a:ext uri="{FF2B5EF4-FFF2-40B4-BE49-F238E27FC236}">
                        <a16:creationId xmlns:a16="http://schemas.microsoft.com/office/drawing/2014/main" id="{306C2A13-F9F0-2A45-8B77-D897740A62AA}"/>
                      </a:ext>
                    </a:extLst>
                  </p:cNvPr>
                  <p:cNvGrpSpPr>
                    <a:grpSpLocks noChangeAspect="1"/>
                  </p:cNvGrpSpPr>
                  <p:nvPr/>
                </p:nvGrpSpPr>
                <p:grpSpPr>
                  <a:xfrm rot="5400000">
                    <a:off x="1367484" y="2701447"/>
                    <a:ext cx="343362" cy="579269"/>
                    <a:chOff x="2046947" y="2861870"/>
                    <a:chExt cx="704703" cy="1188869"/>
                  </a:xfrm>
                </p:grpSpPr>
                <p:sp>
                  <p:nvSpPr>
                    <p:cNvPr id="2440" name="Oval 2439">
                      <a:extLst>
                        <a:ext uri="{FF2B5EF4-FFF2-40B4-BE49-F238E27FC236}">
                          <a16:creationId xmlns:a16="http://schemas.microsoft.com/office/drawing/2014/main" id="{823EB3B0-35D7-9C4B-A5C2-665118E1540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41" name="Straight Connector 2440">
                      <a:extLst>
                        <a:ext uri="{FF2B5EF4-FFF2-40B4-BE49-F238E27FC236}">
                          <a16:creationId xmlns:a16="http://schemas.microsoft.com/office/drawing/2014/main" id="{A4E5B0CB-EB55-AD44-BCAC-D14D323D442D}"/>
                        </a:ext>
                      </a:extLst>
                    </p:cNvPr>
                    <p:cNvCxnSpPr>
                      <a:stCxn id="2440" idx="2"/>
                      <a:endCxn id="244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2" name="Straight Connector 2441">
                      <a:extLst>
                        <a:ext uri="{FF2B5EF4-FFF2-40B4-BE49-F238E27FC236}">
                          <a16:creationId xmlns:a16="http://schemas.microsoft.com/office/drawing/2014/main" id="{99567874-ADEF-5947-B98D-44700A6842D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3" name="Straight Connector 2442">
                      <a:extLst>
                        <a:ext uri="{FF2B5EF4-FFF2-40B4-BE49-F238E27FC236}">
                          <a16:creationId xmlns:a16="http://schemas.microsoft.com/office/drawing/2014/main" id="{419E8930-D8D6-1E40-AADF-5881F1F0EAB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4" name="Straight Connector 2443">
                      <a:extLst>
                        <a:ext uri="{FF2B5EF4-FFF2-40B4-BE49-F238E27FC236}">
                          <a16:creationId xmlns:a16="http://schemas.microsoft.com/office/drawing/2014/main" id="{F3520CBA-D8C2-9344-8AF0-36229BFE340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5" name="Straight Connector 2444">
                      <a:extLst>
                        <a:ext uri="{FF2B5EF4-FFF2-40B4-BE49-F238E27FC236}">
                          <a16:creationId xmlns:a16="http://schemas.microsoft.com/office/drawing/2014/main" id="{FE64F358-76E0-7942-ACF3-36288F10424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6" name="Straight Connector 2445">
                      <a:extLst>
                        <a:ext uri="{FF2B5EF4-FFF2-40B4-BE49-F238E27FC236}">
                          <a16:creationId xmlns:a16="http://schemas.microsoft.com/office/drawing/2014/main" id="{D9C87218-EFBF-E84C-AF98-DBDB5B6F46A1}"/>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7" name="Straight Connector 2446">
                      <a:extLst>
                        <a:ext uri="{FF2B5EF4-FFF2-40B4-BE49-F238E27FC236}">
                          <a16:creationId xmlns:a16="http://schemas.microsoft.com/office/drawing/2014/main" id="{BB607908-8EB3-084E-BE62-857A1FFF0F5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10" name="Group 2409">
                    <a:extLst>
                      <a:ext uri="{FF2B5EF4-FFF2-40B4-BE49-F238E27FC236}">
                        <a16:creationId xmlns:a16="http://schemas.microsoft.com/office/drawing/2014/main" id="{E4FE211F-8608-814B-9835-A69F8B1A2BD9}"/>
                      </a:ext>
                    </a:extLst>
                  </p:cNvPr>
                  <p:cNvGrpSpPr>
                    <a:grpSpLocks noChangeAspect="1"/>
                  </p:cNvGrpSpPr>
                  <p:nvPr/>
                </p:nvGrpSpPr>
                <p:grpSpPr>
                  <a:xfrm rot="5400000">
                    <a:off x="1367484" y="2244247"/>
                    <a:ext cx="343362" cy="579269"/>
                    <a:chOff x="2046947" y="2861870"/>
                    <a:chExt cx="704703" cy="1188869"/>
                  </a:xfrm>
                </p:grpSpPr>
                <p:sp>
                  <p:nvSpPr>
                    <p:cNvPr id="2432" name="Oval 2431">
                      <a:extLst>
                        <a:ext uri="{FF2B5EF4-FFF2-40B4-BE49-F238E27FC236}">
                          <a16:creationId xmlns:a16="http://schemas.microsoft.com/office/drawing/2014/main" id="{2CEC1716-0A6A-6A48-AD68-068866AA69A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33" name="Straight Connector 2432">
                      <a:extLst>
                        <a:ext uri="{FF2B5EF4-FFF2-40B4-BE49-F238E27FC236}">
                          <a16:creationId xmlns:a16="http://schemas.microsoft.com/office/drawing/2014/main" id="{BE9C3285-6DCA-DB42-98E2-1474DEACFF48}"/>
                        </a:ext>
                      </a:extLst>
                    </p:cNvPr>
                    <p:cNvCxnSpPr>
                      <a:stCxn id="2432" idx="2"/>
                      <a:endCxn id="243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4" name="Straight Connector 2433">
                      <a:extLst>
                        <a:ext uri="{FF2B5EF4-FFF2-40B4-BE49-F238E27FC236}">
                          <a16:creationId xmlns:a16="http://schemas.microsoft.com/office/drawing/2014/main" id="{27A85B8F-B206-9A4E-BD2C-E2D6D20568F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5" name="Straight Connector 2434">
                      <a:extLst>
                        <a:ext uri="{FF2B5EF4-FFF2-40B4-BE49-F238E27FC236}">
                          <a16:creationId xmlns:a16="http://schemas.microsoft.com/office/drawing/2014/main" id="{4D7E7BF2-0A7C-5A4A-894D-2D44DFFC23A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6" name="Straight Connector 2435">
                      <a:extLst>
                        <a:ext uri="{FF2B5EF4-FFF2-40B4-BE49-F238E27FC236}">
                          <a16:creationId xmlns:a16="http://schemas.microsoft.com/office/drawing/2014/main" id="{AE110D97-9345-FA41-8450-2A192CA6D02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7" name="Straight Connector 2436">
                      <a:extLst>
                        <a:ext uri="{FF2B5EF4-FFF2-40B4-BE49-F238E27FC236}">
                          <a16:creationId xmlns:a16="http://schemas.microsoft.com/office/drawing/2014/main" id="{AB38C22D-DD22-1E4F-8DDC-3D4AC1778A5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8" name="Straight Connector 2437">
                      <a:extLst>
                        <a:ext uri="{FF2B5EF4-FFF2-40B4-BE49-F238E27FC236}">
                          <a16:creationId xmlns:a16="http://schemas.microsoft.com/office/drawing/2014/main" id="{3BCF81CE-617A-B74C-A323-7B5A4A264662}"/>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9" name="Straight Connector 2438">
                      <a:extLst>
                        <a:ext uri="{FF2B5EF4-FFF2-40B4-BE49-F238E27FC236}">
                          <a16:creationId xmlns:a16="http://schemas.microsoft.com/office/drawing/2014/main" id="{AD33918F-6E6F-9947-B80F-93C8CC61870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11" name="Group 2410">
                    <a:extLst>
                      <a:ext uri="{FF2B5EF4-FFF2-40B4-BE49-F238E27FC236}">
                        <a16:creationId xmlns:a16="http://schemas.microsoft.com/office/drawing/2014/main" id="{451ECBF5-77E3-F248-92F0-A1A3F0EAC6B9}"/>
                      </a:ext>
                    </a:extLst>
                  </p:cNvPr>
                  <p:cNvGrpSpPr>
                    <a:grpSpLocks noChangeAspect="1"/>
                  </p:cNvGrpSpPr>
                  <p:nvPr/>
                </p:nvGrpSpPr>
                <p:grpSpPr>
                  <a:xfrm rot="5400000">
                    <a:off x="1367484" y="3615847"/>
                    <a:ext cx="343362" cy="579269"/>
                    <a:chOff x="2046947" y="2861870"/>
                    <a:chExt cx="704703" cy="1188869"/>
                  </a:xfrm>
                </p:grpSpPr>
                <p:sp>
                  <p:nvSpPr>
                    <p:cNvPr id="2424" name="Oval 2423">
                      <a:extLst>
                        <a:ext uri="{FF2B5EF4-FFF2-40B4-BE49-F238E27FC236}">
                          <a16:creationId xmlns:a16="http://schemas.microsoft.com/office/drawing/2014/main" id="{2BE1298C-ED61-4646-95F6-A9DD7E79F47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25" name="Straight Connector 2424">
                      <a:extLst>
                        <a:ext uri="{FF2B5EF4-FFF2-40B4-BE49-F238E27FC236}">
                          <a16:creationId xmlns:a16="http://schemas.microsoft.com/office/drawing/2014/main" id="{B1D36AF9-5BBD-2442-85F2-C641281C0AA0}"/>
                        </a:ext>
                      </a:extLst>
                    </p:cNvPr>
                    <p:cNvCxnSpPr>
                      <a:stCxn id="2424" idx="2"/>
                      <a:endCxn id="242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6" name="Straight Connector 2425">
                      <a:extLst>
                        <a:ext uri="{FF2B5EF4-FFF2-40B4-BE49-F238E27FC236}">
                          <a16:creationId xmlns:a16="http://schemas.microsoft.com/office/drawing/2014/main" id="{4FE487AA-134F-8B42-8C43-6200A60C934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7" name="Straight Connector 2426">
                      <a:extLst>
                        <a:ext uri="{FF2B5EF4-FFF2-40B4-BE49-F238E27FC236}">
                          <a16:creationId xmlns:a16="http://schemas.microsoft.com/office/drawing/2014/main" id="{F936B6B8-EE37-E54A-98D9-D4834A16E9B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8" name="Straight Connector 2427">
                      <a:extLst>
                        <a:ext uri="{FF2B5EF4-FFF2-40B4-BE49-F238E27FC236}">
                          <a16:creationId xmlns:a16="http://schemas.microsoft.com/office/drawing/2014/main" id="{AC8F351A-6BEF-AB4C-B3DD-C54BED42040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9" name="Straight Connector 2428">
                      <a:extLst>
                        <a:ext uri="{FF2B5EF4-FFF2-40B4-BE49-F238E27FC236}">
                          <a16:creationId xmlns:a16="http://schemas.microsoft.com/office/drawing/2014/main" id="{731A4D6E-F50D-2D49-9C5D-AF3E03860F3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0" name="Straight Connector 2429">
                      <a:extLst>
                        <a:ext uri="{FF2B5EF4-FFF2-40B4-BE49-F238E27FC236}">
                          <a16:creationId xmlns:a16="http://schemas.microsoft.com/office/drawing/2014/main" id="{B668DF66-1434-594E-877B-CFA86029D1C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1" name="Straight Connector 2430">
                      <a:extLst>
                        <a:ext uri="{FF2B5EF4-FFF2-40B4-BE49-F238E27FC236}">
                          <a16:creationId xmlns:a16="http://schemas.microsoft.com/office/drawing/2014/main" id="{4E80A848-EF7B-DB41-874E-5AD0798E6C1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12" name="Straight Connector 2411">
                    <a:extLst>
                      <a:ext uri="{FF2B5EF4-FFF2-40B4-BE49-F238E27FC236}">
                        <a16:creationId xmlns:a16="http://schemas.microsoft.com/office/drawing/2014/main" id="{684B16B8-9811-AE49-A206-2B3C9153EEE6}"/>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413" name="Straight Connector 2412">
                    <a:extLst>
                      <a:ext uri="{FF2B5EF4-FFF2-40B4-BE49-F238E27FC236}">
                        <a16:creationId xmlns:a16="http://schemas.microsoft.com/office/drawing/2014/main" id="{5A456E99-C342-2C44-B64C-FC5AE56DA0A3}"/>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414" name="Straight Connector 2413">
                    <a:extLst>
                      <a:ext uri="{FF2B5EF4-FFF2-40B4-BE49-F238E27FC236}">
                        <a16:creationId xmlns:a16="http://schemas.microsoft.com/office/drawing/2014/main" id="{AF44F72B-6670-8740-B0CD-477BD57DC07E}"/>
                      </a:ext>
                    </a:extLst>
                  </p:cNvPr>
                  <p:cNvCxnSpPr>
                    <a:endCxn id="2415"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415" name="Isosceles Triangle 442">
                    <a:extLst>
                      <a:ext uri="{FF2B5EF4-FFF2-40B4-BE49-F238E27FC236}">
                        <a16:creationId xmlns:a16="http://schemas.microsoft.com/office/drawing/2014/main" id="{A644A2F4-C2A2-B64F-A633-FC4722CB575F}"/>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16" name="Straight Connector 2415">
                    <a:extLst>
                      <a:ext uri="{FF2B5EF4-FFF2-40B4-BE49-F238E27FC236}">
                        <a16:creationId xmlns:a16="http://schemas.microsoft.com/office/drawing/2014/main" id="{0E3C3A8A-01A1-C347-BE2C-2131B39372D5}"/>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17" name="Oval 2416">
                    <a:extLst>
                      <a:ext uri="{FF2B5EF4-FFF2-40B4-BE49-F238E27FC236}">
                        <a16:creationId xmlns:a16="http://schemas.microsoft.com/office/drawing/2014/main" id="{FA6CEDB9-F004-1F47-B47A-BB9174D14B32}"/>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18" name="Straight Connector 2417">
                    <a:extLst>
                      <a:ext uri="{FF2B5EF4-FFF2-40B4-BE49-F238E27FC236}">
                        <a16:creationId xmlns:a16="http://schemas.microsoft.com/office/drawing/2014/main" id="{E2446159-EF59-734E-9FB5-70C415ADBD7E}"/>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19" name="Oval 2418">
                    <a:extLst>
                      <a:ext uri="{FF2B5EF4-FFF2-40B4-BE49-F238E27FC236}">
                        <a16:creationId xmlns:a16="http://schemas.microsoft.com/office/drawing/2014/main" id="{ACD12F14-6734-CA47-9925-BE2212FB1B97}"/>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20" name="Straight Connector 2419">
                    <a:extLst>
                      <a:ext uri="{FF2B5EF4-FFF2-40B4-BE49-F238E27FC236}">
                        <a16:creationId xmlns:a16="http://schemas.microsoft.com/office/drawing/2014/main" id="{01D65C31-8BB0-1644-89B2-9ED03B7AC6A2}"/>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21" name="Oval 2420">
                    <a:extLst>
                      <a:ext uri="{FF2B5EF4-FFF2-40B4-BE49-F238E27FC236}">
                        <a16:creationId xmlns:a16="http://schemas.microsoft.com/office/drawing/2014/main" id="{7D96E17C-82A5-AD4E-9F37-2332271D1410}"/>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22" name="Straight Connector 2421">
                    <a:extLst>
                      <a:ext uri="{FF2B5EF4-FFF2-40B4-BE49-F238E27FC236}">
                        <a16:creationId xmlns:a16="http://schemas.microsoft.com/office/drawing/2014/main" id="{11B32030-F84A-6443-B23C-16C939E674A2}"/>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23" name="Oval 2422">
                    <a:extLst>
                      <a:ext uri="{FF2B5EF4-FFF2-40B4-BE49-F238E27FC236}">
                        <a16:creationId xmlns:a16="http://schemas.microsoft.com/office/drawing/2014/main" id="{5880DFEB-F9EB-804C-A80D-A5B91E92FE47}"/>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468" name="Group 2467">
                  <a:extLst>
                    <a:ext uri="{FF2B5EF4-FFF2-40B4-BE49-F238E27FC236}">
                      <a16:creationId xmlns:a16="http://schemas.microsoft.com/office/drawing/2014/main" id="{59BC0E66-969B-9E41-A3F3-9F0C4FB2E54A}"/>
                    </a:ext>
                  </a:extLst>
                </p:cNvPr>
                <p:cNvGrpSpPr>
                  <a:grpSpLocks noChangeAspect="1"/>
                </p:cNvGrpSpPr>
                <p:nvPr/>
              </p:nvGrpSpPr>
              <p:grpSpPr>
                <a:xfrm flipV="1">
                  <a:off x="5669486" y="4884678"/>
                  <a:ext cx="269829" cy="511723"/>
                  <a:chOff x="914400" y="1600200"/>
                  <a:chExt cx="1828800" cy="3505200"/>
                </a:xfrm>
              </p:grpSpPr>
              <p:grpSp>
                <p:nvGrpSpPr>
                  <p:cNvPr id="2469" name="Group 2468">
                    <a:extLst>
                      <a:ext uri="{FF2B5EF4-FFF2-40B4-BE49-F238E27FC236}">
                        <a16:creationId xmlns:a16="http://schemas.microsoft.com/office/drawing/2014/main" id="{1D96D203-0A2F-CE4A-9939-D9478AB95DB4}"/>
                      </a:ext>
                    </a:extLst>
                  </p:cNvPr>
                  <p:cNvGrpSpPr/>
                  <p:nvPr/>
                </p:nvGrpSpPr>
                <p:grpSpPr>
                  <a:xfrm flipH="1" flipV="1">
                    <a:off x="1544558" y="2514600"/>
                    <a:ext cx="284242" cy="2152171"/>
                    <a:chOff x="2374909" y="3813524"/>
                    <a:chExt cx="284242" cy="2152171"/>
                  </a:xfrm>
                </p:grpSpPr>
                <p:cxnSp>
                  <p:nvCxnSpPr>
                    <p:cNvPr id="2525" name="Straight Connector 2524">
                      <a:extLst>
                        <a:ext uri="{FF2B5EF4-FFF2-40B4-BE49-F238E27FC236}">
                          <a16:creationId xmlns:a16="http://schemas.microsoft.com/office/drawing/2014/main" id="{BC695DEE-09F8-2048-96B7-73FD5F81457E}"/>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6" name="Straight Connector 2525">
                      <a:extLst>
                        <a:ext uri="{FF2B5EF4-FFF2-40B4-BE49-F238E27FC236}">
                          <a16:creationId xmlns:a16="http://schemas.microsoft.com/office/drawing/2014/main" id="{9EFAB87E-EFCB-994D-B12F-2FE9EBF09FC1}"/>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7" name="Straight Connector 2526">
                      <a:extLst>
                        <a:ext uri="{FF2B5EF4-FFF2-40B4-BE49-F238E27FC236}">
                          <a16:creationId xmlns:a16="http://schemas.microsoft.com/office/drawing/2014/main" id="{A843D142-5D89-FC4C-94E8-5212BDA51652}"/>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8" name="Straight Connector 2527">
                      <a:extLst>
                        <a:ext uri="{FF2B5EF4-FFF2-40B4-BE49-F238E27FC236}">
                          <a16:creationId xmlns:a16="http://schemas.microsoft.com/office/drawing/2014/main" id="{897D9BDA-2414-E04D-9897-E49D7D228B42}"/>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9" name="Straight Connector 2528">
                      <a:extLst>
                        <a:ext uri="{FF2B5EF4-FFF2-40B4-BE49-F238E27FC236}">
                          <a16:creationId xmlns:a16="http://schemas.microsoft.com/office/drawing/2014/main" id="{FBAC5884-2B68-B84C-BDF3-8976EE518D07}"/>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0" name="Straight Connector 2529">
                      <a:extLst>
                        <a:ext uri="{FF2B5EF4-FFF2-40B4-BE49-F238E27FC236}">
                          <a16:creationId xmlns:a16="http://schemas.microsoft.com/office/drawing/2014/main" id="{50E2FE71-4951-E045-89A8-650F0121C3C2}"/>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0" name="Group 2469">
                    <a:extLst>
                      <a:ext uri="{FF2B5EF4-FFF2-40B4-BE49-F238E27FC236}">
                        <a16:creationId xmlns:a16="http://schemas.microsoft.com/office/drawing/2014/main" id="{895C90FD-01D1-C94A-BCE3-D3F03C20DFA2}"/>
                      </a:ext>
                    </a:extLst>
                  </p:cNvPr>
                  <p:cNvGrpSpPr>
                    <a:grpSpLocks noChangeAspect="1"/>
                  </p:cNvGrpSpPr>
                  <p:nvPr/>
                </p:nvGrpSpPr>
                <p:grpSpPr>
                  <a:xfrm rot="5400000">
                    <a:off x="1367484" y="3158647"/>
                    <a:ext cx="343362" cy="579269"/>
                    <a:chOff x="2046947" y="2861870"/>
                    <a:chExt cx="704703" cy="1188869"/>
                  </a:xfrm>
                </p:grpSpPr>
                <p:sp>
                  <p:nvSpPr>
                    <p:cNvPr id="2517" name="Oval 2516">
                      <a:extLst>
                        <a:ext uri="{FF2B5EF4-FFF2-40B4-BE49-F238E27FC236}">
                          <a16:creationId xmlns:a16="http://schemas.microsoft.com/office/drawing/2014/main" id="{EDA515D9-304F-F647-A21D-CC68BEE5A82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18" name="Straight Connector 2517">
                      <a:extLst>
                        <a:ext uri="{FF2B5EF4-FFF2-40B4-BE49-F238E27FC236}">
                          <a16:creationId xmlns:a16="http://schemas.microsoft.com/office/drawing/2014/main" id="{B4AF2317-A9F7-D244-AFDC-A68B3DD7A204}"/>
                        </a:ext>
                      </a:extLst>
                    </p:cNvPr>
                    <p:cNvCxnSpPr>
                      <a:stCxn id="2517" idx="2"/>
                      <a:endCxn id="251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9" name="Straight Connector 2518">
                      <a:extLst>
                        <a:ext uri="{FF2B5EF4-FFF2-40B4-BE49-F238E27FC236}">
                          <a16:creationId xmlns:a16="http://schemas.microsoft.com/office/drawing/2014/main" id="{61B2D446-C8C5-754A-A3A3-8B41A4EE450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0" name="Straight Connector 2519">
                      <a:extLst>
                        <a:ext uri="{FF2B5EF4-FFF2-40B4-BE49-F238E27FC236}">
                          <a16:creationId xmlns:a16="http://schemas.microsoft.com/office/drawing/2014/main" id="{5B7E0784-87FD-A644-86DC-A57AE6311A6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1" name="Straight Connector 2520">
                      <a:extLst>
                        <a:ext uri="{FF2B5EF4-FFF2-40B4-BE49-F238E27FC236}">
                          <a16:creationId xmlns:a16="http://schemas.microsoft.com/office/drawing/2014/main" id="{0C460F1F-8CF5-D341-A3E2-2B8130E0C4B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2" name="Straight Connector 2521">
                      <a:extLst>
                        <a:ext uri="{FF2B5EF4-FFF2-40B4-BE49-F238E27FC236}">
                          <a16:creationId xmlns:a16="http://schemas.microsoft.com/office/drawing/2014/main" id="{36DFADAC-8FE1-5F44-84B2-F8B51936C24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3" name="Straight Connector 2522">
                      <a:extLst>
                        <a:ext uri="{FF2B5EF4-FFF2-40B4-BE49-F238E27FC236}">
                          <a16:creationId xmlns:a16="http://schemas.microsoft.com/office/drawing/2014/main" id="{00076FA9-C7C8-2147-A3D2-CBB12A70194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4" name="Straight Connector 2523">
                      <a:extLst>
                        <a:ext uri="{FF2B5EF4-FFF2-40B4-BE49-F238E27FC236}">
                          <a16:creationId xmlns:a16="http://schemas.microsoft.com/office/drawing/2014/main" id="{D395861E-CBF7-9945-AEA3-EC9DA639970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1" name="Group 2470">
                    <a:extLst>
                      <a:ext uri="{FF2B5EF4-FFF2-40B4-BE49-F238E27FC236}">
                        <a16:creationId xmlns:a16="http://schemas.microsoft.com/office/drawing/2014/main" id="{438EA756-033A-8B45-A269-529EEAE2D15D}"/>
                      </a:ext>
                    </a:extLst>
                  </p:cNvPr>
                  <p:cNvGrpSpPr/>
                  <p:nvPr/>
                </p:nvGrpSpPr>
                <p:grpSpPr>
                  <a:xfrm rot="5400000" flipV="1">
                    <a:off x="2028361" y="4448643"/>
                    <a:ext cx="286681" cy="685797"/>
                    <a:chOff x="2393029" y="3813525"/>
                    <a:chExt cx="286681" cy="685797"/>
                  </a:xfrm>
                </p:grpSpPr>
                <p:cxnSp>
                  <p:nvCxnSpPr>
                    <p:cNvPr id="2511" name="Straight Connector 2510">
                      <a:extLst>
                        <a:ext uri="{FF2B5EF4-FFF2-40B4-BE49-F238E27FC236}">
                          <a16:creationId xmlns:a16="http://schemas.microsoft.com/office/drawing/2014/main" id="{FA34A33C-BE00-4344-BFCB-0A42CB46EC1D}"/>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2" name="Straight Connector 2511">
                      <a:extLst>
                        <a:ext uri="{FF2B5EF4-FFF2-40B4-BE49-F238E27FC236}">
                          <a16:creationId xmlns:a16="http://schemas.microsoft.com/office/drawing/2014/main" id="{2B51D397-B79D-6341-98E1-D7D2B360BCB6}"/>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3" name="Straight Connector 2512">
                      <a:extLst>
                        <a:ext uri="{FF2B5EF4-FFF2-40B4-BE49-F238E27FC236}">
                          <a16:creationId xmlns:a16="http://schemas.microsoft.com/office/drawing/2014/main" id="{AAD920B8-D0C1-7E44-9D0A-86ED10C439A9}"/>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4" name="Straight Connector 2513">
                      <a:extLst>
                        <a:ext uri="{FF2B5EF4-FFF2-40B4-BE49-F238E27FC236}">
                          <a16:creationId xmlns:a16="http://schemas.microsoft.com/office/drawing/2014/main" id="{0D4C9F62-88DA-824C-AC51-B476456B2EF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5" name="Straight Connector 2514">
                      <a:extLst>
                        <a:ext uri="{FF2B5EF4-FFF2-40B4-BE49-F238E27FC236}">
                          <a16:creationId xmlns:a16="http://schemas.microsoft.com/office/drawing/2014/main" id="{AF3AB77C-73AB-ED44-93B2-954EBDA71D73}"/>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6" name="Straight Connector 2515">
                      <a:extLst>
                        <a:ext uri="{FF2B5EF4-FFF2-40B4-BE49-F238E27FC236}">
                          <a16:creationId xmlns:a16="http://schemas.microsoft.com/office/drawing/2014/main" id="{9FAF805B-CF7F-B34A-99D9-B306CD029A1C}"/>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2" name="Group 2471">
                    <a:extLst>
                      <a:ext uri="{FF2B5EF4-FFF2-40B4-BE49-F238E27FC236}">
                        <a16:creationId xmlns:a16="http://schemas.microsoft.com/office/drawing/2014/main" id="{0B76438A-E172-BE41-8E11-3413D5C96DA6}"/>
                      </a:ext>
                    </a:extLst>
                  </p:cNvPr>
                  <p:cNvGrpSpPr>
                    <a:grpSpLocks noChangeAspect="1"/>
                  </p:cNvGrpSpPr>
                  <p:nvPr/>
                </p:nvGrpSpPr>
                <p:grpSpPr>
                  <a:xfrm rot="5400000">
                    <a:off x="1367484" y="2701447"/>
                    <a:ext cx="343362" cy="579269"/>
                    <a:chOff x="2046947" y="2861870"/>
                    <a:chExt cx="704703" cy="1188869"/>
                  </a:xfrm>
                </p:grpSpPr>
                <p:sp>
                  <p:nvSpPr>
                    <p:cNvPr id="2503" name="Oval 2502">
                      <a:extLst>
                        <a:ext uri="{FF2B5EF4-FFF2-40B4-BE49-F238E27FC236}">
                          <a16:creationId xmlns:a16="http://schemas.microsoft.com/office/drawing/2014/main" id="{82A770CB-7AB5-524A-B6F7-1E648C31549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04" name="Straight Connector 2503">
                      <a:extLst>
                        <a:ext uri="{FF2B5EF4-FFF2-40B4-BE49-F238E27FC236}">
                          <a16:creationId xmlns:a16="http://schemas.microsoft.com/office/drawing/2014/main" id="{F27FC005-1540-3642-844D-3152A08DA82E}"/>
                        </a:ext>
                      </a:extLst>
                    </p:cNvPr>
                    <p:cNvCxnSpPr>
                      <a:stCxn id="2503" idx="2"/>
                      <a:endCxn id="250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5" name="Straight Connector 2504">
                      <a:extLst>
                        <a:ext uri="{FF2B5EF4-FFF2-40B4-BE49-F238E27FC236}">
                          <a16:creationId xmlns:a16="http://schemas.microsoft.com/office/drawing/2014/main" id="{1B04760F-33AF-9549-852B-27AF46CE655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6" name="Straight Connector 2505">
                      <a:extLst>
                        <a:ext uri="{FF2B5EF4-FFF2-40B4-BE49-F238E27FC236}">
                          <a16:creationId xmlns:a16="http://schemas.microsoft.com/office/drawing/2014/main" id="{D60EC08F-B63E-EF44-A07E-A800E659B919}"/>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7" name="Straight Connector 2506">
                      <a:extLst>
                        <a:ext uri="{FF2B5EF4-FFF2-40B4-BE49-F238E27FC236}">
                          <a16:creationId xmlns:a16="http://schemas.microsoft.com/office/drawing/2014/main" id="{111CCB4B-4D1F-9F41-B0D1-19130B35CF8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8" name="Straight Connector 2507">
                      <a:extLst>
                        <a:ext uri="{FF2B5EF4-FFF2-40B4-BE49-F238E27FC236}">
                          <a16:creationId xmlns:a16="http://schemas.microsoft.com/office/drawing/2014/main" id="{2C5B64FD-7855-A448-9B81-01E4672F772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9" name="Straight Connector 2508">
                      <a:extLst>
                        <a:ext uri="{FF2B5EF4-FFF2-40B4-BE49-F238E27FC236}">
                          <a16:creationId xmlns:a16="http://schemas.microsoft.com/office/drawing/2014/main" id="{06968D3D-6083-474A-A0FA-F7CE89AC1A4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0" name="Straight Connector 2509">
                      <a:extLst>
                        <a:ext uri="{FF2B5EF4-FFF2-40B4-BE49-F238E27FC236}">
                          <a16:creationId xmlns:a16="http://schemas.microsoft.com/office/drawing/2014/main" id="{BA42F374-8D44-4242-911D-B05574146D2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3" name="Group 2472">
                    <a:extLst>
                      <a:ext uri="{FF2B5EF4-FFF2-40B4-BE49-F238E27FC236}">
                        <a16:creationId xmlns:a16="http://schemas.microsoft.com/office/drawing/2014/main" id="{42B4A54E-A8F0-1C4C-A4D7-26FECCBC3943}"/>
                      </a:ext>
                    </a:extLst>
                  </p:cNvPr>
                  <p:cNvGrpSpPr>
                    <a:grpSpLocks noChangeAspect="1"/>
                  </p:cNvGrpSpPr>
                  <p:nvPr/>
                </p:nvGrpSpPr>
                <p:grpSpPr>
                  <a:xfrm rot="5400000">
                    <a:off x="1367484" y="2244247"/>
                    <a:ext cx="343362" cy="579269"/>
                    <a:chOff x="2046947" y="2861870"/>
                    <a:chExt cx="704703" cy="1188869"/>
                  </a:xfrm>
                </p:grpSpPr>
                <p:sp>
                  <p:nvSpPr>
                    <p:cNvPr id="2495" name="Oval 2494">
                      <a:extLst>
                        <a:ext uri="{FF2B5EF4-FFF2-40B4-BE49-F238E27FC236}">
                          <a16:creationId xmlns:a16="http://schemas.microsoft.com/office/drawing/2014/main" id="{2B5374F2-6538-E94F-8D99-C04E5ED5482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96" name="Straight Connector 2495">
                      <a:extLst>
                        <a:ext uri="{FF2B5EF4-FFF2-40B4-BE49-F238E27FC236}">
                          <a16:creationId xmlns:a16="http://schemas.microsoft.com/office/drawing/2014/main" id="{8E63395F-B5F5-344E-8C3B-8C712051ABD2}"/>
                        </a:ext>
                      </a:extLst>
                    </p:cNvPr>
                    <p:cNvCxnSpPr>
                      <a:stCxn id="2495" idx="2"/>
                      <a:endCxn id="249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7" name="Straight Connector 2496">
                      <a:extLst>
                        <a:ext uri="{FF2B5EF4-FFF2-40B4-BE49-F238E27FC236}">
                          <a16:creationId xmlns:a16="http://schemas.microsoft.com/office/drawing/2014/main" id="{9E6BA6A6-0B06-9145-B7DD-832C1488E45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8" name="Straight Connector 2497">
                      <a:extLst>
                        <a:ext uri="{FF2B5EF4-FFF2-40B4-BE49-F238E27FC236}">
                          <a16:creationId xmlns:a16="http://schemas.microsoft.com/office/drawing/2014/main" id="{C8EF3486-32FD-FB4E-BF02-326624CE37A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9" name="Straight Connector 2498">
                      <a:extLst>
                        <a:ext uri="{FF2B5EF4-FFF2-40B4-BE49-F238E27FC236}">
                          <a16:creationId xmlns:a16="http://schemas.microsoft.com/office/drawing/2014/main" id="{20656261-E401-914D-9631-1A0A5A0AF38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0" name="Straight Connector 2499">
                      <a:extLst>
                        <a:ext uri="{FF2B5EF4-FFF2-40B4-BE49-F238E27FC236}">
                          <a16:creationId xmlns:a16="http://schemas.microsoft.com/office/drawing/2014/main" id="{29D2F0DF-6437-0F4A-B209-65D2E1B140F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1" name="Straight Connector 2500">
                      <a:extLst>
                        <a:ext uri="{FF2B5EF4-FFF2-40B4-BE49-F238E27FC236}">
                          <a16:creationId xmlns:a16="http://schemas.microsoft.com/office/drawing/2014/main" id="{EA79A403-3B08-D34F-B410-B2226A3E76B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2" name="Straight Connector 2501">
                      <a:extLst>
                        <a:ext uri="{FF2B5EF4-FFF2-40B4-BE49-F238E27FC236}">
                          <a16:creationId xmlns:a16="http://schemas.microsoft.com/office/drawing/2014/main" id="{62869AD9-862D-C047-8BF3-8264FF26895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4" name="Group 2473">
                    <a:extLst>
                      <a:ext uri="{FF2B5EF4-FFF2-40B4-BE49-F238E27FC236}">
                        <a16:creationId xmlns:a16="http://schemas.microsoft.com/office/drawing/2014/main" id="{1687044B-C40F-3F4F-9B36-4C5BA4B74C21}"/>
                      </a:ext>
                    </a:extLst>
                  </p:cNvPr>
                  <p:cNvGrpSpPr>
                    <a:grpSpLocks noChangeAspect="1"/>
                  </p:cNvGrpSpPr>
                  <p:nvPr/>
                </p:nvGrpSpPr>
                <p:grpSpPr>
                  <a:xfrm rot="5400000">
                    <a:off x="1367484" y="3615847"/>
                    <a:ext cx="343362" cy="579269"/>
                    <a:chOff x="2046947" y="2861870"/>
                    <a:chExt cx="704703" cy="1188869"/>
                  </a:xfrm>
                </p:grpSpPr>
                <p:sp>
                  <p:nvSpPr>
                    <p:cNvPr id="2487" name="Oval 2486">
                      <a:extLst>
                        <a:ext uri="{FF2B5EF4-FFF2-40B4-BE49-F238E27FC236}">
                          <a16:creationId xmlns:a16="http://schemas.microsoft.com/office/drawing/2014/main" id="{8FD6EBD4-8682-C041-A54B-38364E1927E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88" name="Straight Connector 2487">
                      <a:extLst>
                        <a:ext uri="{FF2B5EF4-FFF2-40B4-BE49-F238E27FC236}">
                          <a16:creationId xmlns:a16="http://schemas.microsoft.com/office/drawing/2014/main" id="{3F394B67-EFC7-2A4D-B0DC-F6654095E7E5}"/>
                        </a:ext>
                      </a:extLst>
                    </p:cNvPr>
                    <p:cNvCxnSpPr>
                      <a:stCxn id="2487" idx="2"/>
                      <a:endCxn id="248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9" name="Straight Connector 2488">
                      <a:extLst>
                        <a:ext uri="{FF2B5EF4-FFF2-40B4-BE49-F238E27FC236}">
                          <a16:creationId xmlns:a16="http://schemas.microsoft.com/office/drawing/2014/main" id="{32005833-4C3C-144B-BD64-1FDEA9DF14A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0" name="Straight Connector 2489">
                      <a:extLst>
                        <a:ext uri="{FF2B5EF4-FFF2-40B4-BE49-F238E27FC236}">
                          <a16:creationId xmlns:a16="http://schemas.microsoft.com/office/drawing/2014/main" id="{ADDD76CB-622C-0944-A41F-A7AB0CD0954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1" name="Straight Connector 2490">
                      <a:extLst>
                        <a:ext uri="{FF2B5EF4-FFF2-40B4-BE49-F238E27FC236}">
                          <a16:creationId xmlns:a16="http://schemas.microsoft.com/office/drawing/2014/main" id="{6E175A9A-F1D7-E946-9ED0-A4E2DE82492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2" name="Straight Connector 2491">
                      <a:extLst>
                        <a:ext uri="{FF2B5EF4-FFF2-40B4-BE49-F238E27FC236}">
                          <a16:creationId xmlns:a16="http://schemas.microsoft.com/office/drawing/2014/main" id="{8417B8F1-A071-BD4B-946C-A8A465D9BE8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3" name="Straight Connector 2492">
                      <a:extLst>
                        <a:ext uri="{FF2B5EF4-FFF2-40B4-BE49-F238E27FC236}">
                          <a16:creationId xmlns:a16="http://schemas.microsoft.com/office/drawing/2014/main" id="{4CDD9671-242F-E943-A34D-DE36C5E5358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4" name="Straight Connector 2493">
                      <a:extLst>
                        <a:ext uri="{FF2B5EF4-FFF2-40B4-BE49-F238E27FC236}">
                          <a16:creationId xmlns:a16="http://schemas.microsoft.com/office/drawing/2014/main" id="{9CE94DCF-F0FE-C347-81DD-B7A990B57E1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75" name="Straight Connector 2474">
                    <a:extLst>
                      <a:ext uri="{FF2B5EF4-FFF2-40B4-BE49-F238E27FC236}">
                        <a16:creationId xmlns:a16="http://schemas.microsoft.com/office/drawing/2014/main" id="{113E2E82-5E47-644C-82C1-534D460C0FF7}"/>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476" name="Straight Connector 2475">
                    <a:extLst>
                      <a:ext uri="{FF2B5EF4-FFF2-40B4-BE49-F238E27FC236}">
                        <a16:creationId xmlns:a16="http://schemas.microsoft.com/office/drawing/2014/main" id="{2A185630-FF68-D048-AB80-D827DCBB1289}"/>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477" name="Straight Connector 2476">
                    <a:extLst>
                      <a:ext uri="{FF2B5EF4-FFF2-40B4-BE49-F238E27FC236}">
                        <a16:creationId xmlns:a16="http://schemas.microsoft.com/office/drawing/2014/main" id="{5FB2D11D-E39F-E14C-9ADB-F6263D699B60}"/>
                      </a:ext>
                    </a:extLst>
                  </p:cNvPr>
                  <p:cNvCxnSpPr>
                    <a:endCxn id="2478"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478" name="Isosceles Triangle 505">
                    <a:extLst>
                      <a:ext uri="{FF2B5EF4-FFF2-40B4-BE49-F238E27FC236}">
                        <a16:creationId xmlns:a16="http://schemas.microsoft.com/office/drawing/2014/main" id="{05B8B4DC-C8B6-A043-9644-B09D30604AC5}"/>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79" name="Straight Connector 2478">
                    <a:extLst>
                      <a:ext uri="{FF2B5EF4-FFF2-40B4-BE49-F238E27FC236}">
                        <a16:creationId xmlns:a16="http://schemas.microsoft.com/office/drawing/2014/main" id="{E995648E-B120-7246-BFB9-86D059BFE05D}"/>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80" name="Oval 2479">
                    <a:extLst>
                      <a:ext uri="{FF2B5EF4-FFF2-40B4-BE49-F238E27FC236}">
                        <a16:creationId xmlns:a16="http://schemas.microsoft.com/office/drawing/2014/main" id="{EDA667A1-BEC5-B942-A225-8FCDC7D9E09F}"/>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81" name="Straight Connector 2480">
                    <a:extLst>
                      <a:ext uri="{FF2B5EF4-FFF2-40B4-BE49-F238E27FC236}">
                        <a16:creationId xmlns:a16="http://schemas.microsoft.com/office/drawing/2014/main" id="{81A4CDA8-A54D-CB49-8B57-BC94BA1A586F}"/>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82" name="Oval 2481">
                    <a:extLst>
                      <a:ext uri="{FF2B5EF4-FFF2-40B4-BE49-F238E27FC236}">
                        <a16:creationId xmlns:a16="http://schemas.microsoft.com/office/drawing/2014/main" id="{C89364C0-B177-934C-8E19-BF8E08FDA8C4}"/>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83" name="Straight Connector 2482">
                    <a:extLst>
                      <a:ext uri="{FF2B5EF4-FFF2-40B4-BE49-F238E27FC236}">
                        <a16:creationId xmlns:a16="http://schemas.microsoft.com/office/drawing/2014/main" id="{8E06DFB0-B175-E24C-BC49-0CA502CC1D55}"/>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84" name="Oval 2483">
                    <a:extLst>
                      <a:ext uri="{FF2B5EF4-FFF2-40B4-BE49-F238E27FC236}">
                        <a16:creationId xmlns:a16="http://schemas.microsoft.com/office/drawing/2014/main" id="{3AEEF203-1A20-EE42-9206-DB91E09CDCF1}"/>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485" name="Straight Connector 2484">
                    <a:extLst>
                      <a:ext uri="{FF2B5EF4-FFF2-40B4-BE49-F238E27FC236}">
                        <a16:creationId xmlns:a16="http://schemas.microsoft.com/office/drawing/2014/main" id="{9EF5A821-5853-9740-8ABF-1E126036E35D}"/>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486" name="Oval 2485">
                    <a:extLst>
                      <a:ext uri="{FF2B5EF4-FFF2-40B4-BE49-F238E27FC236}">
                        <a16:creationId xmlns:a16="http://schemas.microsoft.com/office/drawing/2014/main" id="{330676B0-B0E7-A746-87BE-8CF08375E2A0}"/>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531" name="Group 2530">
                  <a:extLst>
                    <a:ext uri="{FF2B5EF4-FFF2-40B4-BE49-F238E27FC236}">
                      <a16:creationId xmlns:a16="http://schemas.microsoft.com/office/drawing/2014/main" id="{C62C4902-0EC1-284D-9A5F-E0068B8B535F}"/>
                    </a:ext>
                  </a:extLst>
                </p:cNvPr>
                <p:cNvGrpSpPr>
                  <a:grpSpLocks noChangeAspect="1"/>
                </p:cNvGrpSpPr>
                <p:nvPr/>
              </p:nvGrpSpPr>
              <p:grpSpPr>
                <a:xfrm flipH="1" flipV="1">
                  <a:off x="5939315" y="4884678"/>
                  <a:ext cx="269829" cy="511723"/>
                  <a:chOff x="914400" y="1600200"/>
                  <a:chExt cx="1828800" cy="3505200"/>
                </a:xfrm>
              </p:grpSpPr>
              <p:grpSp>
                <p:nvGrpSpPr>
                  <p:cNvPr id="2532" name="Group 2531">
                    <a:extLst>
                      <a:ext uri="{FF2B5EF4-FFF2-40B4-BE49-F238E27FC236}">
                        <a16:creationId xmlns:a16="http://schemas.microsoft.com/office/drawing/2014/main" id="{FEE8CA6C-7CED-734B-A7FD-CCAA563E0893}"/>
                      </a:ext>
                    </a:extLst>
                  </p:cNvPr>
                  <p:cNvGrpSpPr/>
                  <p:nvPr/>
                </p:nvGrpSpPr>
                <p:grpSpPr>
                  <a:xfrm flipH="1" flipV="1">
                    <a:off x="1544558" y="2514600"/>
                    <a:ext cx="284242" cy="2152171"/>
                    <a:chOff x="2374909" y="3813524"/>
                    <a:chExt cx="284242" cy="2152171"/>
                  </a:xfrm>
                </p:grpSpPr>
                <p:cxnSp>
                  <p:nvCxnSpPr>
                    <p:cNvPr id="2588" name="Straight Connector 2587">
                      <a:extLst>
                        <a:ext uri="{FF2B5EF4-FFF2-40B4-BE49-F238E27FC236}">
                          <a16:creationId xmlns:a16="http://schemas.microsoft.com/office/drawing/2014/main" id="{2EB108E2-C956-6D44-9A8D-1B5FF0C2EFD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9" name="Straight Connector 2588">
                      <a:extLst>
                        <a:ext uri="{FF2B5EF4-FFF2-40B4-BE49-F238E27FC236}">
                          <a16:creationId xmlns:a16="http://schemas.microsoft.com/office/drawing/2014/main" id="{222D9373-F7CD-0346-BCC8-1A3A6B9340FE}"/>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0" name="Straight Connector 2589">
                      <a:extLst>
                        <a:ext uri="{FF2B5EF4-FFF2-40B4-BE49-F238E27FC236}">
                          <a16:creationId xmlns:a16="http://schemas.microsoft.com/office/drawing/2014/main" id="{5B6CD134-8186-994F-A105-72A0895812C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1" name="Straight Connector 2590">
                      <a:extLst>
                        <a:ext uri="{FF2B5EF4-FFF2-40B4-BE49-F238E27FC236}">
                          <a16:creationId xmlns:a16="http://schemas.microsoft.com/office/drawing/2014/main" id="{3059AC66-7545-CD44-BEC9-D0651EDFFFC8}"/>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2" name="Straight Connector 2591">
                      <a:extLst>
                        <a:ext uri="{FF2B5EF4-FFF2-40B4-BE49-F238E27FC236}">
                          <a16:creationId xmlns:a16="http://schemas.microsoft.com/office/drawing/2014/main" id="{DE0CBDE2-6720-334E-995F-DF9F96994DDF}"/>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3" name="Straight Connector 2592">
                      <a:extLst>
                        <a:ext uri="{FF2B5EF4-FFF2-40B4-BE49-F238E27FC236}">
                          <a16:creationId xmlns:a16="http://schemas.microsoft.com/office/drawing/2014/main" id="{680D1ECE-721D-5D4A-93B2-90D3D5707DFF}"/>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3" name="Group 2532">
                    <a:extLst>
                      <a:ext uri="{FF2B5EF4-FFF2-40B4-BE49-F238E27FC236}">
                        <a16:creationId xmlns:a16="http://schemas.microsoft.com/office/drawing/2014/main" id="{A11EFF39-FEA4-8F42-84DE-0DB54BC80645}"/>
                      </a:ext>
                    </a:extLst>
                  </p:cNvPr>
                  <p:cNvGrpSpPr>
                    <a:grpSpLocks noChangeAspect="1"/>
                  </p:cNvGrpSpPr>
                  <p:nvPr/>
                </p:nvGrpSpPr>
                <p:grpSpPr>
                  <a:xfrm rot="5400000">
                    <a:off x="1367484" y="3158647"/>
                    <a:ext cx="343362" cy="579269"/>
                    <a:chOff x="2046947" y="2861870"/>
                    <a:chExt cx="704703" cy="1188869"/>
                  </a:xfrm>
                </p:grpSpPr>
                <p:sp>
                  <p:nvSpPr>
                    <p:cNvPr id="2580" name="Oval 2579">
                      <a:extLst>
                        <a:ext uri="{FF2B5EF4-FFF2-40B4-BE49-F238E27FC236}">
                          <a16:creationId xmlns:a16="http://schemas.microsoft.com/office/drawing/2014/main" id="{69E13408-7BB9-2D4E-B6F0-0B86B08D3B3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81" name="Straight Connector 2580">
                      <a:extLst>
                        <a:ext uri="{FF2B5EF4-FFF2-40B4-BE49-F238E27FC236}">
                          <a16:creationId xmlns:a16="http://schemas.microsoft.com/office/drawing/2014/main" id="{AE5586F0-DDCE-804F-8AFB-11F0C513C18C}"/>
                        </a:ext>
                      </a:extLst>
                    </p:cNvPr>
                    <p:cNvCxnSpPr>
                      <a:stCxn id="2580" idx="2"/>
                      <a:endCxn id="258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2" name="Straight Connector 2581">
                      <a:extLst>
                        <a:ext uri="{FF2B5EF4-FFF2-40B4-BE49-F238E27FC236}">
                          <a16:creationId xmlns:a16="http://schemas.microsoft.com/office/drawing/2014/main" id="{38275551-9A69-9648-A5A3-E2D55342C96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3" name="Straight Connector 2582">
                      <a:extLst>
                        <a:ext uri="{FF2B5EF4-FFF2-40B4-BE49-F238E27FC236}">
                          <a16:creationId xmlns:a16="http://schemas.microsoft.com/office/drawing/2014/main" id="{09A2D8FE-21F3-DC4A-89CD-DE34EC1D572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4" name="Straight Connector 2583">
                      <a:extLst>
                        <a:ext uri="{FF2B5EF4-FFF2-40B4-BE49-F238E27FC236}">
                          <a16:creationId xmlns:a16="http://schemas.microsoft.com/office/drawing/2014/main" id="{A28D71D9-C07C-7D4E-9E85-62713C0959B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5" name="Straight Connector 2584">
                      <a:extLst>
                        <a:ext uri="{FF2B5EF4-FFF2-40B4-BE49-F238E27FC236}">
                          <a16:creationId xmlns:a16="http://schemas.microsoft.com/office/drawing/2014/main" id="{F1E67103-B6AC-8243-B0D2-8B280DB22C1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6" name="Straight Connector 2585">
                      <a:extLst>
                        <a:ext uri="{FF2B5EF4-FFF2-40B4-BE49-F238E27FC236}">
                          <a16:creationId xmlns:a16="http://schemas.microsoft.com/office/drawing/2014/main" id="{D893722F-B744-444C-8831-D61F5D242A3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7" name="Straight Connector 2586">
                      <a:extLst>
                        <a:ext uri="{FF2B5EF4-FFF2-40B4-BE49-F238E27FC236}">
                          <a16:creationId xmlns:a16="http://schemas.microsoft.com/office/drawing/2014/main" id="{1429E29D-9272-7E41-98C7-97C00877469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4" name="Group 2533">
                    <a:extLst>
                      <a:ext uri="{FF2B5EF4-FFF2-40B4-BE49-F238E27FC236}">
                        <a16:creationId xmlns:a16="http://schemas.microsoft.com/office/drawing/2014/main" id="{529225BE-E31B-B746-84FA-241E77173BBC}"/>
                      </a:ext>
                    </a:extLst>
                  </p:cNvPr>
                  <p:cNvGrpSpPr/>
                  <p:nvPr/>
                </p:nvGrpSpPr>
                <p:grpSpPr>
                  <a:xfrm rot="5400000" flipV="1">
                    <a:off x="2028361" y="4448643"/>
                    <a:ext cx="286681" cy="685797"/>
                    <a:chOff x="2393029" y="3813525"/>
                    <a:chExt cx="286681" cy="685797"/>
                  </a:xfrm>
                </p:grpSpPr>
                <p:cxnSp>
                  <p:nvCxnSpPr>
                    <p:cNvPr id="2574" name="Straight Connector 2573">
                      <a:extLst>
                        <a:ext uri="{FF2B5EF4-FFF2-40B4-BE49-F238E27FC236}">
                          <a16:creationId xmlns:a16="http://schemas.microsoft.com/office/drawing/2014/main" id="{1E178530-6432-174C-84D2-62F5BD8AB43A}"/>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5" name="Straight Connector 2574">
                      <a:extLst>
                        <a:ext uri="{FF2B5EF4-FFF2-40B4-BE49-F238E27FC236}">
                          <a16:creationId xmlns:a16="http://schemas.microsoft.com/office/drawing/2014/main" id="{B958054F-C1EA-024C-98FF-C0C464FF433F}"/>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6" name="Straight Connector 2575">
                      <a:extLst>
                        <a:ext uri="{FF2B5EF4-FFF2-40B4-BE49-F238E27FC236}">
                          <a16:creationId xmlns:a16="http://schemas.microsoft.com/office/drawing/2014/main" id="{F03EE68F-AE8B-5C4F-9493-FA5AEF64D45B}"/>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7" name="Straight Connector 2576">
                      <a:extLst>
                        <a:ext uri="{FF2B5EF4-FFF2-40B4-BE49-F238E27FC236}">
                          <a16:creationId xmlns:a16="http://schemas.microsoft.com/office/drawing/2014/main" id="{B6E5C730-8C8F-4649-845D-88F85589C4D0}"/>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8" name="Straight Connector 2577">
                      <a:extLst>
                        <a:ext uri="{FF2B5EF4-FFF2-40B4-BE49-F238E27FC236}">
                          <a16:creationId xmlns:a16="http://schemas.microsoft.com/office/drawing/2014/main" id="{C4D4BC2A-E75F-3241-8D51-B9A3097995B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9" name="Straight Connector 2578">
                      <a:extLst>
                        <a:ext uri="{FF2B5EF4-FFF2-40B4-BE49-F238E27FC236}">
                          <a16:creationId xmlns:a16="http://schemas.microsoft.com/office/drawing/2014/main" id="{F1E2A042-090C-EE4D-94AF-9BCE1E7E198E}"/>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5" name="Group 2534">
                    <a:extLst>
                      <a:ext uri="{FF2B5EF4-FFF2-40B4-BE49-F238E27FC236}">
                        <a16:creationId xmlns:a16="http://schemas.microsoft.com/office/drawing/2014/main" id="{3CCFD1CB-ED2D-CE4D-8F75-340FDE60F794}"/>
                      </a:ext>
                    </a:extLst>
                  </p:cNvPr>
                  <p:cNvGrpSpPr>
                    <a:grpSpLocks noChangeAspect="1"/>
                  </p:cNvGrpSpPr>
                  <p:nvPr/>
                </p:nvGrpSpPr>
                <p:grpSpPr>
                  <a:xfrm rot="5400000">
                    <a:off x="1367484" y="2701447"/>
                    <a:ext cx="343362" cy="579269"/>
                    <a:chOff x="2046947" y="2861870"/>
                    <a:chExt cx="704703" cy="1188869"/>
                  </a:xfrm>
                </p:grpSpPr>
                <p:sp>
                  <p:nvSpPr>
                    <p:cNvPr id="2566" name="Oval 2565">
                      <a:extLst>
                        <a:ext uri="{FF2B5EF4-FFF2-40B4-BE49-F238E27FC236}">
                          <a16:creationId xmlns:a16="http://schemas.microsoft.com/office/drawing/2014/main" id="{12C92C47-0D74-9B40-9D23-5BC46457904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67" name="Straight Connector 2566">
                      <a:extLst>
                        <a:ext uri="{FF2B5EF4-FFF2-40B4-BE49-F238E27FC236}">
                          <a16:creationId xmlns:a16="http://schemas.microsoft.com/office/drawing/2014/main" id="{8C640485-323D-3B49-99AA-A05AB7C3F52F}"/>
                        </a:ext>
                      </a:extLst>
                    </p:cNvPr>
                    <p:cNvCxnSpPr>
                      <a:stCxn id="2566" idx="2"/>
                      <a:endCxn id="256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8" name="Straight Connector 2567">
                      <a:extLst>
                        <a:ext uri="{FF2B5EF4-FFF2-40B4-BE49-F238E27FC236}">
                          <a16:creationId xmlns:a16="http://schemas.microsoft.com/office/drawing/2014/main" id="{E8D7CE22-8AF3-7743-8114-7CD44B3B39B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9" name="Straight Connector 2568">
                      <a:extLst>
                        <a:ext uri="{FF2B5EF4-FFF2-40B4-BE49-F238E27FC236}">
                          <a16:creationId xmlns:a16="http://schemas.microsoft.com/office/drawing/2014/main" id="{24CE7D1C-1F53-6241-945B-BCD7E0D045E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0" name="Straight Connector 2569">
                      <a:extLst>
                        <a:ext uri="{FF2B5EF4-FFF2-40B4-BE49-F238E27FC236}">
                          <a16:creationId xmlns:a16="http://schemas.microsoft.com/office/drawing/2014/main" id="{2F7E51D2-D65C-7D4E-A4A1-1EEAB7BE7AD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1" name="Straight Connector 2570">
                      <a:extLst>
                        <a:ext uri="{FF2B5EF4-FFF2-40B4-BE49-F238E27FC236}">
                          <a16:creationId xmlns:a16="http://schemas.microsoft.com/office/drawing/2014/main" id="{CACAC6D1-4D37-5C46-9329-F5B0374E194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2" name="Straight Connector 2571">
                      <a:extLst>
                        <a:ext uri="{FF2B5EF4-FFF2-40B4-BE49-F238E27FC236}">
                          <a16:creationId xmlns:a16="http://schemas.microsoft.com/office/drawing/2014/main" id="{7E41B95E-04AE-6A42-8DA5-181D83E4418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3" name="Straight Connector 2572">
                      <a:extLst>
                        <a:ext uri="{FF2B5EF4-FFF2-40B4-BE49-F238E27FC236}">
                          <a16:creationId xmlns:a16="http://schemas.microsoft.com/office/drawing/2014/main" id="{7CC77E83-EF2B-F846-86FF-5B6333732FF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6" name="Group 2535">
                    <a:extLst>
                      <a:ext uri="{FF2B5EF4-FFF2-40B4-BE49-F238E27FC236}">
                        <a16:creationId xmlns:a16="http://schemas.microsoft.com/office/drawing/2014/main" id="{AB80883C-7776-E845-A261-A0CA69869304}"/>
                      </a:ext>
                    </a:extLst>
                  </p:cNvPr>
                  <p:cNvGrpSpPr>
                    <a:grpSpLocks noChangeAspect="1"/>
                  </p:cNvGrpSpPr>
                  <p:nvPr/>
                </p:nvGrpSpPr>
                <p:grpSpPr>
                  <a:xfrm rot="5400000">
                    <a:off x="1367484" y="2244247"/>
                    <a:ext cx="343362" cy="579269"/>
                    <a:chOff x="2046947" y="2861870"/>
                    <a:chExt cx="704703" cy="1188869"/>
                  </a:xfrm>
                </p:grpSpPr>
                <p:sp>
                  <p:nvSpPr>
                    <p:cNvPr id="2558" name="Oval 2557">
                      <a:extLst>
                        <a:ext uri="{FF2B5EF4-FFF2-40B4-BE49-F238E27FC236}">
                          <a16:creationId xmlns:a16="http://schemas.microsoft.com/office/drawing/2014/main" id="{80839F42-187F-734D-9192-9AEEFA0695E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59" name="Straight Connector 2558">
                      <a:extLst>
                        <a:ext uri="{FF2B5EF4-FFF2-40B4-BE49-F238E27FC236}">
                          <a16:creationId xmlns:a16="http://schemas.microsoft.com/office/drawing/2014/main" id="{549B9002-9F41-084E-B672-DA5AF27E82A3}"/>
                        </a:ext>
                      </a:extLst>
                    </p:cNvPr>
                    <p:cNvCxnSpPr>
                      <a:stCxn id="2558" idx="2"/>
                      <a:endCxn id="255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0" name="Straight Connector 2559">
                      <a:extLst>
                        <a:ext uri="{FF2B5EF4-FFF2-40B4-BE49-F238E27FC236}">
                          <a16:creationId xmlns:a16="http://schemas.microsoft.com/office/drawing/2014/main" id="{09BCD607-C4E0-6A41-968D-0F508067E2D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1" name="Straight Connector 2560">
                      <a:extLst>
                        <a:ext uri="{FF2B5EF4-FFF2-40B4-BE49-F238E27FC236}">
                          <a16:creationId xmlns:a16="http://schemas.microsoft.com/office/drawing/2014/main" id="{92D11A33-175C-9F4A-A157-655B2CEF34D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2" name="Straight Connector 2561">
                      <a:extLst>
                        <a:ext uri="{FF2B5EF4-FFF2-40B4-BE49-F238E27FC236}">
                          <a16:creationId xmlns:a16="http://schemas.microsoft.com/office/drawing/2014/main" id="{83B1A7E7-1847-3A4E-BDC2-50AAF418321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3" name="Straight Connector 2562">
                      <a:extLst>
                        <a:ext uri="{FF2B5EF4-FFF2-40B4-BE49-F238E27FC236}">
                          <a16:creationId xmlns:a16="http://schemas.microsoft.com/office/drawing/2014/main" id="{0D5A02B1-FD3D-964D-86E2-862DE072859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4" name="Straight Connector 2563">
                      <a:extLst>
                        <a:ext uri="{FF2B5EF4-FFF2-40B4-BE49-F238E27FC236}">
                          <a16:creationId xmlns:a16="http://schemas.microsoft.com/office/drawing/2014/main" id="{AF7A90B0-85A0-8341-B30F-5F54480BA54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5" name="Straight Connector 2564">
                      <a:extLst>
                        <a:ext uri="{FF2B5EF4-FFF2-40B4-BE49-F238E27FC236}">
                          <a16:creationId xmlns:a16="http://schemas.microsoft.com/office/drawing/2014/main" id="{F9C913CC-E352-514B-A3CB-63E5D95B277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7" name="Group 2536">
                    <a:extLst>
                      <a:ext uri="{FF2B5EF4-FFF2-40B4-BE49-F238E27FC236}">
                        <a16:creationId xmlns:a16="http://schemas.microsoft.com/office/drawing/2014/main" id="{08E8302B-9715-FF44-AED2-4EF3F42DC2F0}"/>
                      </a:ext>
                    </a:extLst>
                  </p:cNvPr>
                  <p:cNvGrpSpPr>
                    <a:grpSpLocks noChangeAspect="1"/>
                  </p:cNvGrpSpPr>
                  <p:nvPr/>
                </p:nvGrpSpPr>
                <p:grpSpPr>
                  <a:xfrm rot="5400000">
                    <a:off x="1367484" y="3615847"/>
                    <a:ext cx="343362" cy="579269"/>
                    <a:chOff x="2046947" y="2861870"/>
                    <a:chExt cx="704703" cy="1188869"/>
                  </a:xfrm>
                </p:grpSpPr>
                <p:sp>
                  <p:nvSpPr>
                    <p:cNvPr id="2550" name="Oval 2549">
                      <a:extLst>
                        <a:ext uri="{FF2B5EF4-FFF2-40B4-BE49-F238E27FC236}">
                          <a16:creationId xmlns:a16="http://schemas.microsoft.com/office/drawing/2014/main" id="{0DD907E2-1E5A-C248-884B-0CEEA1259BA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51" name="Straight Connector 2550">
                      <a:extLst>
                        <a:ext uri="{FF2B5EF4-FFF2-40B4-BE49-F238E27FC236}">
                          <a16:creationId xmlns:a16="http://schemas.microsoft.com/office/drawing/2014/main" id="{9D817D1B-60B8-7B46-BD5A-3458F92C3EB7}"/>
                        </a:ext>
                      </a:extLst>
                    </p:cNvPr>
                    <p:cNvCxnSpPr>
                      <a:stCxn id="2550" idx="2"/>
                      <a:endCxn id="255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2" name="Straight Connector 2551">
                      <a:extLst>
                        <a:ext uri="{FF2B5EF4-FFF2-40B4-BE49-F238E27FC236}">
                          <a16:creationId xmlns:a16="http://schemas.microsoft.com/office/drawing/2014/main" id="{0B5AC0E3-8F66-B64E-B879-99BC663F4D44}"/>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3" name="Straight Connector 2552">
                      <a:extLst>
                        <a:ext uri="{FF2B5EF4-FFF2-40B4-BE49-F238E27FC236}">
                          <a16:creationId xmlns:a16="http://schemas.microsoft.com/office/drawing/2014/main" id="{A1F67E9F-04DA-7F4F-8194-F443EAE5E28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4" name="Straight Connector 2553">
                      <a:extLst>
                        <a:ext uri="{FF2B5EF4-FFF2-40B4-BE49-F238E27FC236}">
                          <a16:creationId xmlns:a16="http://schemas.microsoft.com/office/drawing/2014/main" id="{47AC599D-C8E4-9746-9174-1E65825E1DD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5" name="Straight Connector 2554">
                      <a:extLst>
                        <a:ext uri="{FF2B5EF4-FFF2-40B4-BE49-F238E27FC236}">
                          <a16:creationId xmlns:a16="http://schemas.microsoft.com/office/drawing/2014/main" id="{6AF9AD26-34D0-CB49-B9D5-31BC0888BFC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6" name="Straight Connector 2555">
                      <a:extLst>
                        <a:ext uri="{FF2B5EF4-FFF2-40B4-BE49-F238E27FC236}">
                          <a16:creationId xmlns:a16="http://schemas.microsoft.com/office/drawing/2014/main" id="{6FE581E9-6C6F-A649-92D5-9578C3C9EAF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7" name="Straight Connector 2556">
                      <a:extLst>
                        <a:ext uri="{FF2B5EF4-FFF2-40B4-BE49-F238E27FC236}">
                          <a16:creationId xmlns:a16="http://schemas.microsoft.com/office/drawing/2014/main" id="{3A1BE33B-EDCB-A247-A28A-48FFBA6A216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38" name="Straight Connector 2537">
                    <a:extLst>
                      <a:ext uri="{FF2B5EF4-FFF2-40B4-BE49-F238E27FC236}">
                        <a16:creationId xmlns:a16="http://schemas.microsoft.com/office/drawing/2014/main" id="{F15E0977-1DB0-6941-9416-22EA2DE777F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539" name="Straight Connector 2538">
                    <a:extLst>
                      <a:ext uri="{FF2B5EF4-FFF2-40B4-BE49-F238E27FC236}">
                        <a16:creationId xmlns:a16="http://schemas.microsoft.com/office/drawing/2014/main" id="{082AA958-C8EE-0143-BB59-B4720DA94EEE}"/>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540" name="Straight Connector 2539">
                    <a:extLst>
                      <a:ext uri="{FF2B5EF4-FFF2-40B4-BE49-F238E27FC236}">
                        <a16:creationId xmlns:a16="http://schemas.microsoft.com/office/drawing/2014/main" id="{D9EB2890-369E-B940-9A43-B89F2B09ECC9}"/>
                      </a:ext>
                    </a:extLst>
                  </p:cNvPr>
                  <p:cNvCxnSpPr>
                    <a:endCxn id="2541"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541" name="Isosceles Triangle 568">
                    <a:extLst>
                      <a:ext uri="{FF2B5EF4-FFF2-40B4-BE49-F238E27FC236}">
                        <a16:creationId xmlns:a16="http://schemas.microsoft.com/office/drawing/2014/main" id="{652E87DB-C498-9A44-A951-F47355F19027}"/>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42" name="Straight Connector 2541">
                    <a:extLst>
                      <a:ext uri="{FF2B5EF4-FFF2-40B4-BE49-F238E27FC236}">
                        <a16:creationId xmlns:a16="http://schemas.microsoft.com/office/drawing/2014/main" id="{642F46CD-FE3B-1D46-AF5B-9279C1C17B5A}"/>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43" name="Oval 2542">
                    <a:extLst>
                      <a:ext uri="{FF2B5EF4-FFF2-40B4-BE49-F238E27FC236}">
                        <a16:creationId xmlns:a16="http://schemas.microsoft.com/office/drawing/2014/main" id="{62EA3E36-B5EE-8A45-9930-9B7B831CE71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44" name="Straight Connector 2543">
                    <a:extLst>
                      <a:ext uri="{FF2B5EF4-FFF2-40B4-BE49-F238E27FC236}">
                        <a16:creationId xmlns:a16="http://schemas.microsoft.com/office/drawing/2014/main" id="{4EAFEA2E-A4D3-6745-958D-87659073540A}"/>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45" name="Oval 2544">
                    <a:extLst>
                      <a:ext uri="{FF2B5EF4-FFF2-40B4-BE49-F238E27FC236}">
                        <a16:creationId xmlns:a16="http://schemas.microsoft.com/office/drawing/2014/main" id="{D975CBFE-81CB-3548-87EF-1956B4922F06}"/>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46" name="Straight Connector 2545">
                    <a:extLst>
                      <a:ext uri="{FF2B5EF4-FFF2-40B4-BE49-F238E27FC236}">
                        <a16:creationId xmlns:a16="http://schemas.microsoft.com/office/drawing/2014/main" id="{A9895291-0380-E341-9373-9C8550D8F86C}"/>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47" name="Oval 2546">
                    <a:extLst>
                      <a:ext uri="{FF2B5EF4-FFF2-40B4-BE49-F238E27FC236}">
                        <a16:creationId xmlns:a16="http://schemas.microsoft.com/office/drawing/2014/main" id="{C1C11486-6226-4943-8A31-4F1E0EA44CF9}"/>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548" name="Straight Connector 2547">
                    <a:extLst>
                      <a:ext uri="{FF2B5EF4-FFF2-40B4-BE49-F238E27FC236}">
                        <a16:creationId xmlns:a16="http://schemas.microsoft.com/office/drawing/2014/main" id="{1EF0CFC2-1AA5-8A4C-9D9A-60297800715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49" name="Oval 2548">
                    <a:extLst>
                      <a:ext uri="{FF2B5EF4-FFF2-40B4-BE49-F238E27FC236}">
                        <a16:creationId xmlns:a16="http://schemas.microsoft.com/office/drawing/2014/main" id="{2A000BD6-2BFF-3D44-8391-C0A225037169}"/>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594" name="Group 2593">
                  <a:extLst>
                    <a:ext uri="{FF2B5EF4-FFF2-40B4-BE49-F238E27FC236}">
                      <a16:creationId xmlns:a16="http://schemas.microsoft.com/office/drawing/2014/main" id="{24BFF031-2205-D040-82EF-CFCC9DEC10B2}"/>
                    </a:ext>
                  </a:extLst>
                </p:cNvPr>
                <p:cNvGrpSpPr>
                  <a:grpSpLocks noChangeAspect="1"/>
                </p:cNvGrpSpPr>
                <p:nvPr/>
              </p:nvGrpSpPr>
              <p:grpSpPr>
                <a:xfrm>
                  <a:off x="6209143" y="4380372"/>
                  <a:ext cx="269829" cy="511723"/>
                  <a:chOff x="914400" y="1600200"/>
                  <a:chExt cx="1828800" cy="3505200"/>
                </a:xfrm>
              </p:grpSpPr>
              <p:grpSp>
                <p:nvGrpSpPr>
                  <p:cNvPr id="2595" name="Group 2594">
                    <a:extLst>
                      <a:ext uri="{FF2B5EF4-FFF2-40B4-BE49-F238E27FC236}">
                        <a16:creationId xmlns:a16="http://schemas.microsoft.com/office/drawing/2014/main" id="{6E16CC6B-E2BD-9240-A90F-AD7E20DB0216}"/>
                      </a:ext>
                    </a:extLst>
                  </p:cNvPr>
                  <p:cNvGrpSpPr/>
                  <p:nvPr/>
                </p:nvGrpSpPr>
                <p:grpSpPr>
                  <a:xfrm flipH="1" flipV="1">
                    <a:off x="1544558" y="2514600"/>
                    <a:ext cx="284242" cy="2152171"/>
                    <a:chOff x="2374909" y="3813524"/>
                    <a:chExt cx="284242" cy="2152171"/>
                  </a:xfrm>
                </p:grpSpPr>
                <p:cxnSp>
                  <p:nvCxnSpPr>
                    <p:cNvPr id="2651" name="Straight Connector 2650">
                      <a:extLst>
                        <a:ext uri="{FF2B5EF4-FFF2-40B4-BE49-F238E27FC236}">
                          <a16:creationId xmlns:a16="http://schemas.microsoft.com/office/drawing/2014/main" id="{23ADE945-00FF-7C44-A121-89B6710E437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2" name="Straight Connector 2651">
                      <a:extLst>
                        <a:ext uri="{FF2B5EF4-FFF2-40B4-BE49-F238E27FC236}">
                          <a16:creationId xmlns:a16="http://schemas.microsoft.com/office/drawing/2014/main" id="{896FA613-CC8C-0048-9AA9-604C29F23CBA}"/>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3" name="Straight Connector 2652">
                      <a:extLst>
                        <a:ext uri="{FF2B5EF4-FFF2-40B4-BE49-F238E27FC236}">
                          <a16:creationId xmlns:a16="http://schemas.microsoft.com/office/drawing/2014/main" id="{BA818BCF-39EB-6544-9D65-DE5A654B9591}"/>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4" name="Straight Connector 2653">
                      <a:extLst>
                        <a:ext uri="{FF2B5EF4-FFF2-40B4-BE49-F238E27FC236}">
                          <a16:creationId xmlns:a16="http://schemas.microsoft.com/office/drawing/2014/main" id="{353CB994-9A20-9E44-95AA-9B12F7F09794}"/>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5" name="Straight Connector 2654">
                      <a:extLst>
                        <a:ext uri="{FF2B5EF4-FFF2-40B4-BE49-F238E27FC236}">
                          <a16:creationId xmlns:a16="http://schemas.microsoft.com/office/drawing/2014/main" id="{D45709C8-4247-6F46-9C56-66DAADB17F1B}"/>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6" name="Straight Connector 2655">
                      <a:extLst>
                        <a:ext uri="{FF2B5EF4-FFF2-40B4-BE49-F238E27FC236}">
                          <a16:creationId xmlns:a16="http://schemas.microsoft.com/office/drawing/2014/main" id="{44F2CCB5-A6AA-AF40-9C48-C3BD21EBA4F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6" name="Group 2595">
                    <a:extLst>
                      <a:ext uri="{FF2B5EF4-FFF2-40B4-BE49-F238E27FC236}">
                        <a16:creationId xmlns:a16="http://schemas.microsoft.com/office/drawing/2014/main" id="{6DA014B1-F868-A545-8A56-446D64264753}"/>
                      </a:ext>
                    </a:extLst>
                  </p:cNvPr>
                  <p:cNvGrpSpPr>
                    <a:grpSpLocks noChangeAspect="1"/>
                  </p:cNvGrpSpPr>
                  <p:nvPr/>
                </p:nvGrpSpPr>
                <p:grpSpPr>
                  <a:xfrm rot="5400000">
                    <a:off x="1367484" y="3158647"/>
                    <a:ext cx="343362" cy="579269"/>
                    <a:chOff x="2046947" y="2861870"/>
                    <a:chExt cx="704703" cy="1188869"/>
                  </a:xfrm>
                </p:grpSpPr>
                <p:sp>
                  <p:nvSpPr>
                    <p:cNvPr id="2643" name="Oval 2642">
                      <a:extLst>
                        <a:ext uri="{FF2B5EF4-FFF2-40B4-BE49-F238E27FC236}">
                          <a16:creationId xmlns:a16="http://schemas.microsoft.com/office/drawing/2014/main" id="{8BB2B8F8-6D25-9249-83C8-7D8CD33AE2C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44" name="Straight Connector 2643">
                      <a:extLst>
                        <a:ext uri="{FF2B5EF4-FFF2-40B4-BE49-F238E27FC236}">
                          <a16:creationId xmlns:a16="http://schemas.microsoft.com/office/drawing/2014/main" id="{98C30387-84B4-8440-BEFC-00B8E6586BFF}"/>
                        </a:ext>
                      </a:extLst>
                    </p:cNvPr>
                    <p:cNvCxnSpPr>
                      <a:stCxn id="2643" idx="2"/>
                      <a:endCxn id="264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5" name="Straight Connector 2644">
                      <a:extLst>
                        <a:ext uri="{FF2B5EF4-FFF2-40B4-BE49-F238E27FC236}">
                          <a16:creationId xmlns:a16="http://schemas.microsoft.com/office/drawing/2014/main" id="{4FCE3ACD-DF50-6042-9CA1-4EA1406568C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6" name="Straight Connector 2645">
                      <a:extLst>
                        <a:ext uri="{FF2B5EF4-FFF2-40B4-BE49-F238E27FC236}">
                          <a16:creationId xmlns:a16="http://schemas.microsoft.com/office/drawing/2014/main" id="{737E6B72-2865-CD48-AE17-2E9E4E72CEB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7" name="Straight Connector 2646">
                      <a:extLst>
                        <a:ext uri="{FF2B5EF4-FFF2-40B4-BE49-F238E27FC236}">
                          <a16:creationId xmlns:a16="http://schemas.microsoft.com/office/drawing/2014/main" id="{09D4109F-C813-A843-906A-0CB2E3697CC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8" name="Straight Connector 2647">
                      <a:extLst>
                        <a:ext uri="{FF2B5EF4-FFF2-40B4-BE49-F238E27FC236}">
                          <a16:creationId xmlns:a16="http://schemas.microsoft.com/office/drawing/2014/main" id="{2E567C16-B734-4A4A-9BED-11068D5AADFD}"/>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9" name="Straight Connector 2648">
                      <a:extLst>
                        <a:ext uri="{FF2B5EF4-FFF2-40B4-BE49-F238E27FC236}">
                          <a16:creationId xmlns:a16="http://schemas.microsoft.com/office/drawing/2014/main" id="{2F9D58C0-3AD8-284B-B014-890127D5EC1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0" name="Straight Connector 2649">
                      <a:extLst>
                        <a:ext uri="{FF2B5EF4-FFF2-40B4-BE49-F238E27FC236}">
                          <a16:creationId xmlns:a16="http://schemas.microsoft.com/office/drawing/2014/main" id="{A8ADA237-07EB-484D-8FDB-141011F0FDB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7" name="Group 2596">
                    <a:extLst>
                      <a:ext uri="{FF2B5EF4-FFF2-40B4-BE49-F238E27FC236}">
                        <a16:creationId xmlns:a16="http://schemas.microsoft.com/office/drawing/2014/main" id="{94BBDCB6-D10E-C143-BBED-CB70B3750336}"/>
                      </a:ext>
                    </a:extLst>
                  </p:cNvPr>
                  <p:cNvGrpSpPr/>
                  <p:nvPr/>
                </p:nvGrpSpPr>
                <p:grpSpPr>
                  <a:xfrm rot="5400000" flipV="1">
                    <a:off x="2028361" y="4448643"/>
                    <a:ext cx="286681" cy="685797"/>
                    <a:chOff x="2393029" y="3813525"/>
                    <a:chExt cx="286681" cy="685797"/>
                  </a:xfrm>
                </p:grpSpPr>
                <p:cxnSp>
                  <p:nvCxnSpPr>
                    <p:cNvPr id="2637" name="Straight Connector 2636">
                      <a:extLst>
                        <a:ext uri="{FF2B5EF4-FFF2-40B4-BE49-F238E27FC236}">
                          <a16:creationId xmlns:a16="http://schemas.microsoft.com/office/drawing/2014/main" id="{415E826C-273D-3743-9D1D-ACD514605585}"/>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8" name="Straight Connector 2637">
                      <a:extLst>
                        <a:ext uri="{FF2B5EF4-FFF2-40B4-BE49-F238E27FC236}">
                          <a16:creationId xmlns:a16="http://schemas.microsoft.com/office/drawing/2014/main" id="{2F332E90-EB53-DE48-9FE3-5406E83568EA}"/>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9" name="Straight Connector 2638">
                      <a:extLst>
                        <a:ext uri="{FF2B5EF4-FFF2-40B4-BE49-F238E27FC236}">
                          <a16:creationId xmlns:a16="http://schemas.microsoft.com/office/drawing/2014/main" id="{6F34ADF6-BF80-C949-923E-F66051E452AE}"/>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0" name="Straight Connector 2639">
                      <a:extLst>
                        <a:ext uri="{FF2B5EF4-FFF2-40B4-BE49-F238E27FC236}">
                          <a16:creationId xmlns:a16="http://schemas.microsoft.com/office/drawing/2014/main" id="{993976BF-6864-674B-9B3A-C8A26928D814}"/>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1" name="Straight Connector 2640">
                      <a:extLst>
                        <a:ext uri="{FF2B5EF4-FFF2-40B4-BE49-F238E27FC236}">
                          <a16:creationId xmlns:a16="http://schemas.microsoft.com/office/drawing/2014/main" id="{3B2F875C-A8CC-7647-970A-B3682163B4FD}"/>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2" name="Straight Connector 2641">
                      <a:extLst>
                        <a:ext uri="{FF2B5EF4-FFF2-40B4-BE49-F238E27FC236}">
                          <a16:creationId xmlns:a16="http://schemas.microsoft.com/office/drawing/2014/main" id="{733150BB-F9A8-E646-8E7F-6189DE30CA2E}"/>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8" name="Group 2597">
                    <a:extLst>
                      <a:ext uri="{FF2B5EF4-FFF2-40B4-BE49-F238E27FC236}">
                        <a16:creationId xmlns:a16="http://schemas.microsoft.com/office/drawing/2014/main" id="{068AC958-CDF4-2345-9161-E800289D4C77}"/>
                      </a:ext>
                    </a:extLst>
                  </p:cNvPr>
                  <p:cNvGrpSpPr>
                    <a:grpSpLocks noChangeAspect="1"/>
                  </p:cNvGrpSpPr>
                  <p:nvPr/>
                </p:nvGrpSpPr>
                <p:grpSpPr>
                  <a:xfrm rot="5400000">
                    <a:off x="1367484" y="2701447"/>
                    <a:ext cx="343362" cy="579269"/>
                    <a:chOff x="2046947" y="2861870"/>
                    <a:chExt cx="704703" cy="1188869"/>
                  </a:xfrm>
                </p:grpSpPr>
                <p:sp>
                  <p:nvSpPr>
                    <p:cNvPr id="2629" name="Oval 2628">
                      <a:extLst>
                        <a:ext uri="{FF2B5EF4-FFF2-40B4-BE49-F238E27FC236}">
                          <a16:creationId xmlns:a16="http://schemas.microsoft.com/office/drawing/2014/main" id="{D60D5559-6250-4B4E-8E4E-12728704149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30" name="Straight Connector 2629">
                      <a:extLst>
                        <a:ext uri="{FF2B5EF4-FFF2-40B4-BE49-F238E27FC236}">
                          <a16:creationId xmlns:a16="http://schemas.microsoft.com/office/drawing/2014/main" id="{6D34CC12-0407-AC49-9ED6-F7797CF1D2C6}"/>
                        </a:ext>
                      </a:extLst>
                    </p:cNvPr>
                    <p:cNvCxnSpPr>
                      <a:stCxn id="2629" idx="2"/>
                      <a:endCxn id="262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1" name="Straight Connector 2630">
                      <a:extLst>
                        <a:ext uri="{FF2B5EF4-FFF2-40B4-BE49-F238E27FC236}">
                          <a16:creationId xmlns:a16="http://schemas.microsoft.com/office/drawing/2014/main" id="{4475CA0C-3FCD-BC42-B7C0-A735268C794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2" name="Straight Connector 2631">
                      <a:extLst>
                        <a:ext uri="{FF2B5EF4-FFF2-40B4-BE49-F238E27FC236}">
                          <a16:creationId xmlns:a16="http://schemas.microsoft.com/office/drawing/2014/main" id="{4E81F158-FC26-CB49-AE8B-A20B450EB41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3" name="Straight Connector 2632">
                      <a:extLst>
                        <a:ext uri="{FF2B5EF4-FFF2-40B4-BE49-F238E27FC236}">
                          <a16:creationId xmlns:a16="http://schemas.microsoft.com/office/drawing/2014/main" id="{A9F01CF8-97D6-6647-BBA8-6FA794863B5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4" name="Straight Connector 2633">
                      <a:extLst>
                        <a:ext uri="{FF2B5EF4-FFF2-40B4-BE49-F238E27FC236}">
                          <a16:creationId xmlns:a16="http://schemas.microsoft.com/office/drawing/2014/main" id="{D818653E-4E9D-7A49-BF9B-90461EB757E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5" name="Straight Connector 2634">
                      <a:extLst>
                        <a:ext uri="{FF2B5EF4-FFF2-40B4-BE49-F238E27FC236}">
                          <a16:creationId xmlns:a16="http://schemas.microsoft.com/office/drawing/2014/main" id="{52191F46-3123-6949-B617-BB117A541C8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6" name="Straight Connector 2635">
                      <a:extLst>
                        <a:ext uri="{FF2B5EF4-FFF2-40B4-BE49-F238E27FC236}">
                          <a16:creationId xmlns:a16="http://schemas.microsoft.com/office/drawing/2014/main" id="{425899E4-C904-4240-8304-EC8DED78035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9" name="Group 2598">
                    <a:extLst>
                      <a:ext uri="{FF2B5EF4-FFF2-40B4-BE49-F238E27FC236}">
                        <a16:creationId xmlns:a16="http://schemas.microsoft.com/office/drawing/2014/main" id="{27576F46-2D01-2E41-8204-C2D97E0DB370}"/>
                      </a:ext>
                    </a:extLst>
                  </p:cNvPr>
                  <p:cNvGrpSpPr>
                    <a:grpSpLocks noChangeAspect="1"/>
                  </p:cNvGrpSpPr>
                  <p:nvPr/>
                </p:nvGrpSpPr>
                <p:grpSpPr>
                  <a:xfrm rot="5400000">
                    <a:off x="1367484" y="2244247"/>
                    <a:ext cx="343362" cy="579269"/>
                    <a:chOff x="2046947" y="2861870"/>
                    <a:chExt cx="704703" cy="1188869"/>
                  </a:xfrm>
                </p:grpSpPr>
                <p:sp>
                  <p:nvSpPr>
                    <p:cNvPr id="2621" name="Oval 2620">
                      <a:extLst>
                        <a:ext uri="{FF2B5EF4-FFF2-40B4-BE49-F238E27FC236}">
                          <a16:creationId xmlns:a16="http://schemas.microsoft.com/office/drawing/2014/main" id="{B675A696-967A-5F46-A449-372068AD17B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22" name="Straight Connector 2621">
                      <a:extLst>
                        <a:ext uri="{FF2B5EF4-FFF2-40B4-BE49-F238E27FC236}">
                          <a16:creationId xmlns:a16="http://schemas.microsoft.com/office/drawing/2014/main" id="{1DE0773F-5314-C643-988C-61DEED151A3E}"/>
                        </a:ext>
                      </a:extLst>
                    </p:cNvPr>
                    <p:cNvCxnSpPr>
                      <a:stCxn id="2621" idx="2"/>
                      <a:endCxn id="262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3" name="Straight Connector 2622">
                      <a:extLst>
                        <a:ext uri="{FF2B5EF4-FFF2-40B4-BE49-F238E27FC236}">
                          <a16:creationId xmlns:a16="http://schemas.microsoft.com/office/drawing/2014/main" id="{4BF73EDF-8F02-0D40-A60D-7DF0874245D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4" name="Straight Connector 2623">
                      <a:extLst>
                        <a:ext uri="{FF2B5EF4-FFF2-40B4-BE49-F238E27FC236}">
                          <a16:creationId xmlns:a16="http://schemas.microsoft.com/office/drawing/2014/main" id="{EAC4F736-CD4A-5244-BB5E-4E1D82D635C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5" name="Straight Connector 2624">
                      <a:extLst>
                        <a:ext uri="{FF2B5EF4-FFF2-40B4-BE49-F238E27FC236}">
                          <a16:creationId xmlns:a16="http://schemas.microsoft.com/office/drawing/2014/main" id="{1C29B46F-066B-1C4F-A0DB-DC7E5CDDB24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6" name="Straight Connector 2625">
                      <a:extLst>
                        <a:ext uri="{FF2B5EF4-FFF2-40B4-BE49-F238E27FC236}">
                          <a16:creationId xmlns:a16="http://schemas.microsoft.com/office/drawing/2014/main" id="{B83EC9B2-8B1C-BD4E-AC91-9ABF0ADD9C9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7" name="Straight Connector 2626">
                      <a:extLst>
                        <a:ext uri="{FF2B5EF4-FFF2-40B4-BE49-F238E27FC236}">
                          <a16:creationId xmlns:a16="http://schemas.microsoft.com/office/drawing/2014/main" id="{F568E604-3CE1-444F-A1F6-DF76E91AFB1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8" name="Straight Connector 2627">
                      <a:extLst>
                        <a:ext uri="{FF2B5EF4-FFF2-40B4-BE49-F238E27FC236}">
                          <a16:creationId xmlns:a16="http://schemas.microsoft.com/office/drawing/2014/main" id="{60D787C0-9934-5E47-B44D-BAC7DC33850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00" name="Group 2599">
                    <a:extLst>
                      <a:ext uri="{FF2B5EF4-FFF2-40B4-BE49-F238E27FC236}">
                        <a16:creationId xmlns:a16="http://schemas.microsoft.com/office/drawing/2014/main" id="{53171A82-495B-6744-9D8C-9D52A609DD3E}"/>
                      </a:ext>
                    </a:extLst>
                  </p:cNvPr>
                  <p:cNvGrpSpPr>
                    <a:grpSpLocks noChangeAspect="1"/>
                  </p:cNvGrpSpPr>
                  <p:nvPr/>
                </p:nvGrpSpPr>
                <p:grpSpPr>
                  <a:xfrm rot="5400000">
                    <a:off x="1367484" y="3615847"/>
                    <a:ext cx="343362" cy="579269"/>
                    <a:chOff x="2046947" y="2861870"/>
                    <a:chExt cx="704703" cy="1188869"/>
                  </a:xfrm>
                </p:grpSpPr>
                <p:sp>
                  <p:nvSpPr>
                    <p:cNvPr id="2613" name="Oval 2612">
                      <a:extLst>
                        <a:ext uri="{FF2B5EF4-FFF2-40B4-BE49-F238E27FC236}">
                          <a16:creationId xmlns:a16="http://schemas.microsoft.com/office/drawing/2014/main" id="{884EBFB1-0D00-2746-9690-05DF36D2FC2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14" name="Straight Connector 2613">
                      <a:extLst>
                        <a:ext uri="{FF2B5EF4-FFF2-40B4-BE49-F238E27FC236}">
                          <a16:creationId xmlns:a16="http://schemas.microsoft.com/office/drawing/2014/main" id="{1DB97C9C-448D-024C-B055-F64853684007}"/>
                        </a:ext>
                      </a:extLst>
                    </p:cNvPr>
                    <p:cNvCxnSpPr>
                      <a:stCxn id="2613" idx="2"/>
                      <a:endCxn id="261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5" name="Straight Connector 2614">
                      <a:extLst>
                        <a:ext uri="{FF2B5EF4-FFF2-40B4-BE49-F238E27FC236}">
                          <a16:creationId xmlns:a16="http://schemas.microsoft.com/office/drawing/2014/main" id="{59B4F855-7B4B-254E-9A71-9CC4D90E0A2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6" name="Straight Connector 2615">
                      <a:extLst>
                        <a:ext uri="{FF2B5EF4-FFF2-40B4-BE49-F238E27FC236}">
                          <a16:creationId xmlns:a16="http://schemas.microsoft.com/office/drawing/2014/main" id="{F7259E5F-3475-2346-B182-B60365820399}"/>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7" name="Straight Connector 2616">
                      <a:extLst>
                        <a:ext uri="{FF2B5EF4-FFF2-40B4-BE49-F238E27FC236}">
                          <a16:creationId xmlns:a16="http://schemas.microsoft.com/office/drawing/2014/main" id="{1179B1FD-4747-DC4F-9D9E-0A9920956AB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8" name="Straight Connector 2617">
                      <a:extLst>
                        <a:ext uri="{FF2B5EF4-FFF2-40B4-BE49-F238E27FC236}">
                          <a16:creationId xmlns:a16="http://schemas.microsoft.com/office/drawing/2014/main" id="{B7E94F9A-02F0-254C-BDF2-CBBE3A4C243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9" name="Straight Connector 2618">
                      <a:extLst>
                        <a:ext uri="{FF2B5EF4-FFF2-40B4-BE49-F238E27FC236}">
                          <a16:creationId xmlns:a16="http://schemas.microsoft.com/office/drawing/2014/main" id="{FDB0715F-998C-8747-A7F4-C9A2CD54DE4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0" name="Straight Connector 2619">
                      <a:extLst>
                        <a:ext uri="{FF2B5EF4-FFF2-40B4-BE49-F238E27FC236}">
                          <a16:creationId xmlns:a16="http://schemas.microsoft.com/office/drawing/2014/main" id="{79E7B71D-A60D-7B4A-8722-081854F0219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01" name="Straight Connector 2600">
                    <a:extLst>
                      <a:ext uri="{FF2B5EF4-FFF2-40B4-BE49-F238E27FC236}">
                        <a16:creationId xmlns:a16="http://schemas.microsoft.com/office/drawing/2014/main" id="{80B90809-E890-1141-A610-F07D2D93E338}"/>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602" name="Straight Connector 2601">
                    <a:extLst>
                      <a:ext uri="{FF2B5EF4-FFF2-40B4-BE49-F238E27FC236}">
                        <a16:creationId xmlns:a16="http://schemas.microsoft.com/office/drawing/2014/main" id="{9EAC8868-7F7E-F34E-8316-E5F4F323E2D1}"/>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603" name="Straight Connector 2602">
                    <a:extLst>
                      <a:ext uri="{FF2B5EF4-FFF2-40B4-BE49-F238E27FC236}">
                        <a16:creationId xmlns:a16="http://schemas.microsoft.com/office/drawing/2014/main" id="{B4901D22-440D-8A46-8E1A-6EA1031CC090}"/>
                      </a:ext>
                    </a:extLst>
                  </p:cNvPr>
                  <p:cNvCxnSpPr>
                    <a:endCxn id="2604"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604" name="Isosceles Triangle 631">
                    <a:extLst>
                      <a:ext uri="{FF2B5EF4-FFF2-40B4-BE49-F238E27FC236}">
                        <a16:creationId xmlns:a16="http://schemas.microsoft.com/office/drawing/2014/main" id="{D3862A5A-7385-EC43-8474-F46664A15D17}"/>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05" name="Straight Connector 2604">
                    <a:extLst>
                      <a:ext uri="{FF2B5EF4-FFF2-40B4-BE49-F238E27FC236}">
                        <a16:creationId xmlns:a16="http://schemas.microsoft.com/office/drawing/2014/main" id="{2BB07C1C-41D9-6C47-881C-C56CA8739EEA}"/>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06" name="Oval 2605">
                    <a:extLst>
                      <a:ext uri="{FF2B5EF4-FFF2-40B4-BE49-F238E27FC236}">
                        <a16:creationId xmlns:a16="http://schemas.microsoft.com/office/drawing/2014/main" id="{8985C4A2-53C3-924F-9883-AF5F9DFCA824}"/>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07" name="Straight Connector 2606">
                    <a:extLst>
                      <a:ext uri="{FF2B5EF4-FFF2-40B4-BE49-F238E27FC236}">
                        <a16:creationId xmlns:a16="http://schemas.microsoft.com/office/drawing/2014/main" id="{51A1CA45-4A47-B840-851F-DC5EB31DF6C1}"/>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08" name="Oval 2607">
                    <a:extLst>
                      <a:ext uri="{FF2B5EF4-FFF2-40B4-BE49-F238E27FC236}">
                        <a16:creationId xmlns:a16="http://schemas.microsoft.com/office/drawing/2014/main" id="{4C504EAE-29B2-4A48-8738-20ACA6BB98A0}"/>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09" name="Straight Connector 2608">
                    <a:extLst>
                      <a:ext uri="{FF2B5EF4-FFF2-40B4-BE49-F238E27FC236}">
                        <a16:creationId xmlns:a16="http://schemas.microsoft.com/office/drawing/2014/main" id="{B9D26FF7-527B-9E47-9607-1D3FCD38A3FD}"/>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10" name="Oval 2609">
                    <a:extLst>
                      <a:ext uri="{FF2B5EF4-FFF2-40B4-BE49-F238E27FC236}">
                        <a16:creationId xmlns:a16="http://schemas.microsoft.com/office/drawing/2014/main" id="{E84EEFB7-D1A9-364C-BD82-FAF564303167}"/>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11" name="Straight Connector 2610">
                    <a:extLst>
                      <a:ext uri="{FF2B5EF4-FFF2-40B4-BE49-F238E27FC236}">
                        <a16:creationId xmlns:a16="http://schemas.microsoft.com/office/drawing/2014/main" id="{B9D9DF48-4B3D-B241-A8C3-D1B02F317186}"/>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12" name="Oval 2611">
                    <a:extLst>
                      <a:ext uri="{FF2B5EF4-FFF2-40B4-BE49-F238E27FC236}">
                        <a16:creationId xmlns:a16="http://schemas.microsoft.com/office/drawing/2014/main" id="{5EB265FA-4172-8F48-BC98-8416E7AF1F7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657" name="Group 2656">
                  <a:extLst>
                    <a:ext uri="{FF2B5EF4-FFF2-40B4-BE49-F238E27FC236}">
                      <a16:creationId xmlns:a16="http://schemas.microsoft.com/office/drawing/2014/main" id="{A0316C55-3C6D-4A4A-8AE4-C0B493A7A2C1}"/>
                    </a:ext>
                  </a:extLst>
                </p:cNvPr>
                <p:cNvGrpSpPr>
                  <a:grpSpLocks noChangeAspect="1"/>
                </p:cNvGrpSpPr>
                <p:nvPr/>
              </p:nvGrpSpPr>
              <p:grpSpPr>
                <a:xfrm flipH="1">
                  <a:off x="6478972" y="4380372"/>
                  <a:ext cx="269829" cy="511723"/>
                  <a:chOff x="914400" y="1600200"/>
                  <a:chExt cx="1828800" cy="3505200"/>
                </a:xfrm>
              </p:grpSpPr>
              <p:grpSp>
                <p:nvGrpSpPr>
                  <p:cNvPr id="2658" name="Group 2657">
                    <a:extLst>
                      <a:ext uri="{FF2B5EF4-FFF2-40B4-BE49-F238E27FC236}">
                        <a16:creationId xmlns:a16="http://schemas.microsoft.com/office/drawing/2014/main" id="{924780DF-A04B-A84B-B5B7-6D2260091461}"/>
                      </a:ext>
                    </a:extLst>
                  </p:cNvPr>
                  <p:cNvGrpSpPr/>
                  <p:nvPr/>
                </p:nvGrpSpPr>
                <p:grpSpPr>
                  <a:xfrm flipH="1" flipV="1">
                    <a:off x="1544558" y="2514600"/>
                    <a:ext cx="284242" cy="2152171"/>
                    <a:chOff x="2374909" y="3813524"/>
                    <a:chExt cx="284242" cy="2152171"/>
                  </a:xfrm>
                </p:grpSpPr>
                <p:cxnSp>
                  <p:nvCxnSpPr>
                    <p:cNvPr id="2714" name="Straight Connector 2713">
                      <a:extLst>
                        <a:ext uri="{FF2B5EF4-FFF2-40B4-BE49-F238E27FC236}">
                          <a16:creationId xmlns:a16="http://schemas.microsoft.com/office/drawing/2014/main" id="{37925BC5-EC3B-F243-AE18-FB4A345AC21A}"/>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5" name="Straight Connector 2714">
                      <a:extLst>
                        <a:ext uri="{FF2B5EF4-FFF2-40B4-BE49-F238E27FC236}">
                          <a16:creationId xmlns:a16="http://schemas.microsoft.com/office/drawing/2014/main" id="{4A5EF5FD-B057-4C42-BF50-B8E23531D7FB}"/>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6" name="Straight Connector 2715">
                      <a:extLst>
                        <a:ext uri="{FF2B5EF4-FFF2-40B4-BE49-F238E27FC236}">
                          <a16:creationId xmlns:a16="http://schemas.microsoft.com/office/drawing/2014/main" id="{BB3316DC-C4D4-2947-8037-6303D578303E}"/>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7" name="Straight Connector 2716">
                      <a:extLst>
                        <a:ext uri="{FF2B5EF4-FFF2-40B4-BE49-F238E27FC236}">
                          <a16:creationId xmlns:a16="http://schemas.microsoft.com/office/drawing/2014/main" id="{DABDF5A1-0E3B-6B4A-AA68-216F370C0804}"/>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8" name="Straight Connector 2717">
                      <a:extLst>
                        <a:ext uri="{FF2B5EF4-FFF2-40B4-BE49-F238E27FC236}">
                          <a16:creationId xmlns:a16="http://schemas.microsoft.com/office/drawing/2014/main" id="{10EF6F8A-81B3-5744-88F5-579233599046}"/>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9" name="Straight Connector 2718">
                      <a:extLst>
                        <a:ext uri="{FF2B5EF4-FFF2-40B4-BE49-F238E27FC236}">
                          <a16:creationId xmlns:a16="http://schemas.microsoft.com/office/drawing/2014/main" id="{CC8ED42A-85DE-2946-A347-7C76F517405C}"/>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59" name="Group 2658">
                    <a:extLst>
                      <a:ext uri="{FF2B5EF4-FFF2-40B4-BE49-F238E27FC236}">
                        <a16:creationId xmlns:a16="http://schemas.microsoft.com/office/drawing/2014/main" id="{1AE7413F-A545-4645-B343-16CE0E4D2F62}"/>
                      </a:ext>
                    </a:extLst>
                  </p:cNvPr>
                  <p:cNvGrpSpPr>
                    <a:grpSpLocks noChangeAspect="1"/>
                  </p:cNvGrpSpPr>
                  <p:nvPr/>
                </p:nvGrpSpPr>
                <p:grpSpPr>
                  <a:xfrm rot="5400000">
                    <a:off x="1367484" y="3158647"/>
                    <a:ext cx="343362" cy="579269"/>
                    <a:chOff x="2046947" y="2861870"/>
                    <a:chExt cx="704703" cy="1188869"/>
                  </a:xfrm>
                </p:grpSpPr>
                <p:sp>
                  <p:nvSpPr>
                    <p:cNvPr id="2706" name="Oval 2705">
                      <a:extLst>
                        <a:ext uri="{FF2B5EF4-FFF2-40B4-BE49-F238E27FC236}">
                          <a16:creationId xmlns:a16="http://schemas.microsoft.com/office/drawing/2014/main" id="{93980857-2FDB-B04E-9853-DA9FEA894F2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07" name="Straight Connector 2706">
                      <a:extLst>
                        <a:ext uri="{FF2B5EF4-FFF2-40B4-BE49-F238E27FC236}">
                          <a16:creationId xmlns:a16="http://schemas.microsoft.com/office/drawing/2014/main" id="{2447BD5F-D41F-EF4C-B475-034A722E9BF8}"/>
                        </a:ext>
                      </a:extLst>
                    </p:cNvPr>
                    <p:cNvCxnSpPr>
                      <a:stCxn id="2706" idx="2"/>
                      <a:endCxn id="270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8" name="Straight Connector 2707">
                      <a:extLst>
                        <a:ext uri="{FF2B5EF4-FFF2-40B4-BE49-F238E27FC236}">
                          <a16:creationId xmlns:a16="http://schemas.microsoft.com/office/drawing/2014/main" id="{E0C594B3-C467-B84B-A943-7562EF0E64D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9" name="Straight Connector 2708">
                      <a:extLst>
                        <a:ext uri="{FF2B5EF4-FFF2-40B4-BE49-F238E27FC236}">
                          <a16:creationId xmlns:a16="http://schemas.microsoft.com/office/drawing/2014/main" id="{AC308638-EB16-014E-A1A0-53597675D49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0" name="Straight Connector 2709">
                      <a:extLst>
                        <a:ext uri="{FF2B5EF4-FFF2-40B4-BE49-F238E27FC236}">
                          <a16:creationId xmlns:a16="http://schemas.microsoft.com/office/drawing/2014/main" id="{438281AD-C622-BF45-B438-DA17A71D887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1" name="Straight Connector 2710">
                      <a:extLst>
                        <a:ext uri="{FF2B5EF4-FFF2-40B4-BE49-F238E27FC236}">
                          <a16:creationId xmlns:a16="http://schemas.microsoft.com/office/drawing/2014/main" id="{C95CC452-323C-F148-8097-E28DD70B759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2" name="Straight Connector 2711">
                      <a:extLst>
                        <a:ext uri="{FF2B5EF4-FFF2-40B4-BE49-F238E27FC236}">
                          <a16:creationId xmlns:a16="http://schemas.microsoft.com/office/drawing/2014/main" id="{0793F4C2-6AAB-2E4F-B442-DC2AEB73451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3" name="Straight Connector 2712">
                      <a:extLst>
                        <a:ext uri="{FF2B5EF4-FFF2-40B4-BE49-F238E27FC236}">
                          <a16:creationId xmlns:a16="http://schemas.microsoft.com/office/drawing/2014/main" id="{15C20603-155B-8F49-BE81-BDA34C8DA80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0" name="Group 2659">
                    <a:extLst>
                      <a:ext uri="{FF2B5EF4-FFF2-40B4-BE49-F238E27FC236}">
                        <a16:creationId xmlns:a16="http://schemas.microsoft.com/office/drawing/2014/main" id="{8E9BCE7D-A144-BB47-8603-D7820E5098EC}"/>
                      </a:ext>
                    </a:extLst>
                  </p:cNvPr>
                  <p:cNvGrpSpPr/>
                  <p:nvPr/>
                </p:nvGrpSpPr>
                <p:grpSpPr>
                  <a:xfrm rot="5400000" flipV="1">
                    <a:off x="2028361" y="4448643"/>
                    <a:ext cx="286681" cy="685797"/>
                    <a:chOff x="2393029" y="3813525"/>
                    <a:chExt cx="286681" cy="685797"/>
                  </a:xfrm>
                </p:grpSpPr>
                <p:cxnSp>
                  <p:nvCxnSpPr>
                    <p:cNvPr id="2700" name="Straight Connector 2699">
                      <a:extLst>
                        <a:ext uri="{FF2B5EF4-FFF2-40B4-BE49-F238E27FC236}">
                          <a16:creationId xmlns:a16="http://schemas.microsoft.com/office/drawing/2014/main" id="{3E4E165B-15D9-9944-889A-BCAD63A7E8AB}"/>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1" name="Straight Connector 2700">
                      <a:extLst>
                        <a:ext uri="{FF2B5EF4-FFF2-40B4-BE49-F238E27FC236}">
                          <a16:creationId xmlns:a16="http://schemas.microsoft.com/office/drawing/2014/main" id="{42744754-793F-714D-8FC8-C96D1D84388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2" name="Straight Connector 2701">
                      <a:extLst>
                        <a:ext uri="{FF2B5EF4-FFF2-40B4-BE49-F238E27FC236}">
                          <a16:creationId xmlns:a16="http://schemas.microsoft.com/office/drawing/2014/main" id="{79B01F19-8686-1D49-82E2-8A8580253DAC}"/>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3" name="Straight Connector 2702">
                      <a:extLst>
                        <a:ext uri="{FF2B5EF4-FFF2-40B4-BE49-F238E27FC236}">
                          <a16:creationId xmlns:a16="http://schemas.microsoft.com/office/drawing/2014/main" id="{65E78190-20AE-554E-AF48-7B656DC62F84}"/>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4" name="Straight Connector 2703">
                      <a:extLst>
                        <a:ext uri="{FF2B5EF4-FFF2-40B4-BE49-F238E27FC236}">
                          <a16:creationId xmlns:a16="http://schemas.microsoft.com/office/drawing/2014/main" id="{CBF4FF6E-0A1C-434F-9044-A48D0E957B52}"/>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5" name="Straight Connector 2704">
                      <a:extLst>
                        <a:ext uri="{FF2B5EF4-FFF2-40B4-BE49-F238E27FC236}">
                          <a16:creationId xmlns:a16="http://schemas.microsoft.com/office/drawing/2014/main" id="{E789E20A-E516-314E-83A3-F57E729DE5A2}"/>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1" name="Group 2660">
                    <a:extLst>
                      <a:ext uri="{FF2B5EF4-FFF2-40B4-BE49-F238E27FC236}">
                        <a16:creationId xmlns:a16="http://schemas.microsoft.com/office/drawing/2014/main" id="{11ADE4FB-ED65-A94D-AE36-021E3D778701}"/>
                      </a:ext>
                    </a:extLst>
                  </p:cNvPr>
                  <p:cNvGrpSpPr>
                    <a:grpSpLocks noChangeAspect="1"/>
                  </p:cNvGrpSpPr>
                  <p:nvPr/>
                </p:nvGrpSpPr>
                <p:grpSpPr>
                  <a:xfrm rot="5400000">
                    <a:off x="1367484" y="2701447"/>
                    <a:ext cx="343362" cy="579269"/>
                    <a:chOff x="2046947" y="2861870"/>
                    <a:chExt cx="704703" cy="1188869"/>
                  </a:xfrm>
                </p:grpSpPr>
                <p:sp>
                  <p:nvSpPr>
                    <p:cNvPr id="2692" name="Oval 2691">
                      <a:extLst>
                        <a:ext uri="{FF2B5EF4-FFF2-40B4-BE49-F238E27FC236}">
                          <a16:creationId xmlns:a16="http://schemas.microsoft.com/office/drawing/2014/main" id="{9509A563-AC95-8F4E-8951-8945F0C2824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93" name="Straight Connector 2692">
                      <a:extLst>
                        <a:ext uri="{FF2B5EF4-FFF2-40B4-BE49-F238E27FC236}">
                          <a16:creationId xmlns:a16="http://schemas.microsoft.com/office/drawing/2014/main" id="{1ADFEEE5-0391-5B46-A555-3F464D4DB2BD}"/>
                        </a:ext>
                      </a:extLst>
                    </p:cNvPr>
                    <p:cNvCxnSpPr>
                      <a:stCxn id="2692" idx="2"/>
                      <a:endCxn id="269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4" name="Straight Connector 2693">
                      <a:extLst>
                        <a:ext uri="{FF2B5EF4-FFF2-40B4-BE49-F238E27FC236}">
                          <a16:creationId xmlns:a16="http://schemas.microsoft.com/office/drawing/2014/main" id="{6586005D-6ED2-3244-88FD-7AEBAA6CC70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5" name="Straight Connector 2694">
                      <a:extLst>
                        <a:ext uri="{FF2B5EF4-FFF2-40B4-BE49-F238E27FC236}">
                          <a16:creationId xmlns:a16="http://schemas.microsoft.com/office/drawing/2014/main" id="{D969EDD2-908A-E34A-B849-56FE0A7C641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6" name="Straight Connector 2695">
                      <a:extLst>
                        <a:ext uri="{FF2B5EF4-FFF2-40B4-BE49-F238E27FC236}">
                          <a16:creationId xmlns:a16="http://schemas.microsoft.com/office/drawing/2014/main" id="{330CEDF8-4FBC-354C-A19C-C645096BAB3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7" name="Straight Connector 2696">
                      <a:extLst>
                        <a:ext uri="{FF2B5EF4-FFF2-40B4-BE49-F238E27FC236}">
                          <a16:creationId xmlns:a16="http://schemas.microsoft.com/office/drawing/2014/main" id="{3B09CC1B-2D50-9349-A187-08568A4A65D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8" name="Straight Connector 2697">
                      <a:extLst>
                        <a:ext uri="{FF2B5EF4-FFF2-40B4-BE49-F238E27FC236}">
                          <a16:creationId xmlns:a16="http://schemas.microsoft.com/office/drawing/2014/main" id="{9E7F9596-EF33-0D44-B3CE-5EE485E24A6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9" name="Straight Connector 2698">
                      <a:extLst>
                        <a:ext uri="{FF2B5EF4-FFF2-40B4-BE49-F238E27FC236}">
                          <a16:creationId xmlns:a16="http://schemas.microsoft.com/office/drawing/2014/main" id="{1A2DA3A3-194F-3A4E-9881-C1E8FE17EE1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2" name="Group 2661">
                    <a:extLst>
                      <a:ext uri="{FF2B5EF4-FFF2-40B4-BE49-F238E27FC236}">
                        <a16:creationId xmlns:a16="http://schemas.microsoft.com/office/drawing/2014/main" id="{52C69C58-7F3B-3F4A-A53D-7CF9307DD585}"/>
                      </a:ext>
                    </a:extLst>
                  </p:cNvPr>
                  <p:cNvGrpSpPr>
                    <a:grpSpLocks noChangeAspect="1"/>
                  </p:cNvGrpSpPr>
                  <p:nvPr/>
                </p:nvGrpSpPr>
                <p:grpSpPr>
                  <a:xfrm rot="5400000">
                    <a:off x="1367484" y="2244247"/>
                    <a:ext cx="343362" cy="579269"/>
                    <a:chOff x="2046947" y="2861870"/>
                    <a:chExt cx="704703" cy="1188869"/>
                  </a:xfrm>
                </p:grpSpPr>
                <p:sp>
                  <p:nvSpPr>
                    <p:cNvPr id="2684" name="Oval 2683">
                      <a:extLst>
                        <a:ext uri="{FF2B5EF4-FFF2-40B4-BE49-F238E27FC236}">
                          <a16:creationId xmlns:a16="http://schemas.microsoft.com/office/drawing/2014/main" id="{92179441-B808-1C40-B3B1-B5B9BE6AC39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85" name="Straight Connector 2684">
                      <a:extLst>
                        <a:ext uri="{FF2B5EF4-FFF2-40B4-BE49-F238E27FC236}">
                          <a16:creationId xmlns:a16="http://schemas.microsoft.com/office/drawing/2014/main" id="{7670365F-EEC3-834D-AC76-E2D241706936}"/>
                        </a:ext>
                      </a:extLst>
                    </p:cNvPr>
                    <p:cNvCxnSpPr>
                      <a:stCxn id="2684" idx="2"/>
                      <a:endCxn id="268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6" name="Straight Connector 2685">
                      <a:extLst>
                        <a:ext uri="{FF2B5EF4-FFF2-40B4-BE49-F238E27FC236}">
                          <a16:creationId xmlns:a16="http://schemas.microsoft.com/office/drawing/2014/main" id="{7BFD6083-EE86-E64C-9598-E997FBE876E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7" name="Straight Connector 2686">
                      <a:extLst>
                        <a:ext uri="{FF2B5EF4-FFF2-40B4-BE49-F238E27FC236}">
                          <a16:creationId xmlns:a16="http://schemas.microsoft.com/office/drawing/2014/main" id="{8E9178D3-07EE-994A-9AC1-3B0CD324524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8" name="Straight Connector 2687">
                      <a:extLst>
                        <a:ext uri="{FF2B5EF4-FFF2-40B4-BE49-F238E27FC236}">
                          <a16:creationId xmlns:a16="http://schemas.microsoft.com/office/drawing/2014/main" id="{2DDA90A5-08A5-9E42-940D-85F7963C0BA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9" name="Straight Connector 2688">
                      <a:extLst>
                        <a:ext uri="{FF2B5EF4-FFF2-40B4-BE49-F238E27FC236}">
                          <a16:creationId xmlns:a16="http://schemas.microsoft.com/office/drawing/2014/main" id="{68FC1792-9072-2544-B173-5947B4D8B93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0" name="Straight Connector 2689">
                      <a:extLst>
                        <a:ext uri="{FF2B5EF4-FFF2-40B4-BE49-F238E27FC236}">
                          <a16:creationId xmlns:a16="http://schemas.microsoft.com/office/drawing/2014/main" id="{DA544DF2-B483-474D-8E1A-D3A0786D937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1" name="Straight Connector 2690">
                      <a:extLst>
                        <a:ext uri="{FF2B5EF4-FFF2-40B4-BE49-F238E27FC236}">
                          <a16:creationId xmlns:a16="http://schemas.microsoft.com/office/drawing/2014/main" id="{951047ED-5671-0141-B7C7-D4DDBCC2EA5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63" name="Group 2662">
                    <a:extLst>
                      <a:ext uri="{FF2B5EF4-FFF2-40B4-BE49-F238E27FC236}">
                        <a16:creationId xmlns:a16="http://schemas.microsoft.com/office/drawing/2014/main" id="{55DA0E76-CF3A-254F-88E8-8DDC788EE24E}"/>
                      </a:ext>
                    </a:extLst>
                  </p:cNvPr>
                  <p:cNvGrpSpPr>
                    <a:grpSpLocks noChangeAspect="1"/>
                  </p:cNvGrpSpPr>
                  <p:nvPr/>
                </p:nvGrpSpPr>
                <p:grpSpPr>
                  <a:xfrm rot="5400000">
                    <a:off x="1367484" y="3615847"/>
                    <a:ext cx="343362" cy="579269"/>
                    <a:chOff x="2046947" y="2861870"/>
                    <a:chExt cx="704703" cy="1188869"/>
                  </a:xfrm>
                </p:grpSpPr>
                <p:sp>
                  <p:nvSpPr>
                    <p:cNvPr id="2676" name="Oval 2675">
                      <a:extLst>
                        <a:ext uri="{FF2B5EF4-FFF2-40B4-BE49-F238E27FC236}">
                          <a16:creationId xmlns:a16="http://schemas.microsoft.com/office/drawing/2014/main" id="{CDEDB790-9334-C442-B5DF-664E8C4AF4C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77" name="Straight Connector 2676">
                      <a:extLst>
                        <a:ext uri="{FF2B5EF4-FFF2-40B4-BE49-F238E27FC236}">
                          <a16:creationId xmlns:a16="http://schemas.microsoft.com/office/drawing/2014/main" id="{C59A4D12-495F-1941-B625-51C34C3E5502}"/>
                        </a:ext>
                      </a:extLst>
                    </p:cNvPr>
                    <p:cNvCxnSpPr>
                      <a:stCxn id="2676" idx="2"/>
                      <a:endCxn id="267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8" name="Straight Connector 2677">
                      <a:extLst>
                        <a:ext uri="{FF2B5EF4-FFF2-40B4-BE49-F238E27FC236}">
                          <a16:creationId xmlns:a16="http://schemas.microsoft.com/office/drawing/2014/main" id="{B21A1600-3A17-3C49-9146-C88A438C2D0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9" name="Straight Connector 2678">
                      <a:extLst>
                        <a:ext uri="{FF2B5EF4-FFF2-40B4-BE49-F238E27FC236}">
                          <a16:creationId xmlns:a16="http://schemas.microsoft.com/office/drawing/2014/main" id="{272DD82D-9AEB-7344-9107-976461FC28D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0" name="Straight Connector 2679">
                      <a:extLst>
                        <a:ext uri="{FF2B5EF4-FFF2-40B4-BE49-F238E27FC236}">
                          <a16:creationId xmlns:a16="http://schemas.microsoft.com/office/drawing/2014/main" id="{5E563B13-1CEA-3A4F-84C2-D31F30ECC49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1" name="Straight Connector 2680">
                      <a:extLst>
                        <a:ext uri="{FF2B5EF4-FFF2-40B4-BE49-F238E27FC236}">
                          <a16:creationId xmlns:a16="http://schemas.microsoft.com/office/drawing/2014/main" id="{211D61DA-AF35-B043-A6D0-3485E73EB31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2" name="Straight Connector 2681">
                      <a:extLst>
                        <a:ext uri="{FF2B5EF4-FFF2-40B4-BE49-F238E27FC236}">
                          <a16:creationId xmlns:a16="http://schemas.microsoft.com/office/drawing/2014/main" id="{3B75797F-9912-754F-A54A-8A31B73C758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3" name="Straight Connector 2682">
                      <a:extLst>
                        <a:ext uri="{FF2B5EF4-FFF2-40B4-BE49-F238E27FC236}">
                          <a16:creationId xmlns:a16="http://schemas.microsoft.com/office/drawing/2014/main" id="{FC883CC5-22D5-0C40-9995-6248B58AAED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64" name="Straight Connector 2663">
                    <a:extLst>
                      <a:ext uri="{FF2B5EF4-FFF2-40B4-BE49-F238E27FC236}">
                        <a16:creationId xmlns:a16="http://schemas.microsoft.com/office/drawing/2014/main" id="{60F3C82F-FA7A-F047-BD92-CBF88E58379B}"/>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665" name="Straight Connector 2664">
                    <a:extLst>
                      <a:ext uri="{FF2B5EF4-FFF2-40B4-BE49-F238E27FC236}">
                        <a16:creationId xmlns:a16="http://schemas.microsoft.com/office/drawing/2014/main" id="{C2D0CB3A-0BAB-B042-A862-EE271316A9AF}"/>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666" name="Straight Connector 2665">
                    <a:extLst>
                      <a:ext uri="{FF2B5EF4-FFF2-40B4-BE49-F238E27FC236}">
                        <a16:creationId xmlns:a16="http://schemas.microsoft.com/office/drawing/2014/main" id="{D2A52A4C-5C7E-CB46-A895-36BE9E600625}"/>
                      </a:ext>
                    </a:extLst>
                  </p:cNvPr>
                  <p:cNvCxnSpPr>
                    <a:endCxn id="2667"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667" name="Isosceles Triangle 694">
                    <a:extLst>
                      <a:ext uri="{FF2B5EF4-FFF2-40B4-BE49-F238E27FC236}">
                        <a16:creationId xmlns:a16="http://schemas.microsoft.com/office/drawing/2014/main" id="{19DC1DDF-E5A0-6D4D-9C82-3BD991032CE2}"/>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68" name="Straight Connector 2667">
                    <a:extLst>
                      <a:ext uri="{FF2B5EF4-FFF2-40B4-BE49-F238E27FC236}">
                        <a16:creationId xmlns:a16="http://schemas.microsoft.com/office/drawing/2014/main" id="{62378D85-F23E-2046-8B96-C2672AF29FE8}"/>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69" name="Oval 2668">
                    <a:extLst>
                      <a:ext uri="{FF2B5EF4-FFF2-40B4-BE49-F238E27FC236}">
                        <a16:creationId xmlns:a16="http://schemas.microsoft.com/office/drawing/2014/main" id="{8934C77C-E3E5-9645-87B5-BA3830D84446}"/>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70" name="Straight Connector 2669">
                    <a:extLst>
                      <a:ext uri="{FF2B5EF4-FFF2-40B4-BE49-F238E27FC236}">
                        <a16:creationId xmlns:a16="http://schemas.microsoft.com/office/drawing/2014/main" id="{2D195BD0-704D-914F-9563-1D4B78C9B26F}"/>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71" name="Oval 2670">
                    <a:extLst>
                      <a:ext uri="{FF2B5EF4-FFF2-40B4-BE49-F238E27FC236}">
                        <a16:creationId xmlns:a16="http://schemas.microsoft.com/office/drawing/2014/main" id="{C5BEB7B5-8950-7144-904C-1BD561232151}"/>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72" name="Straight Connector 2671">
                    <a:extLst>
                      <a:ext uri="{FF2B5EF4-FFF2-40B4-BE49-F238E27FC236}">
                        <a16:creationId xmlns:a16="http://schemas.microsoft.com/office/drawing/2014/main" id="{83067B63-F00D-F949-9320-654C494A663E}"/>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73" name="Oval 2672">
                    <a:extLst>
                      <a:ext uri="{FF2B5EF4-FFF2-40B4-BE49-F238E27FC236}">
                        <a16:creationId xmlns:a16="http://schemas.microsoft.com/office/drawing/2014/main" id="{6FFCE786-86BF-BC4F-B04C-51D8615EFD8D}"/>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74" name="Straight Connector 2673">
                    <a:extLst>
                      <a:ext uri="{FF2B5EF4-FFF2-40B4-BE49-F238E27FC236}">
                        <a16:creationId xmlns:a16="http://schemas.microsoft.com/office/drawing/2014/main" id="{7D1208CB-3F77-E34A-8DD6-85D2DE1D4A3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675" name="Oval 2674">
                    <a:extLst>
                      <a:ext uri="{FF2B5EF4-FFF2-40B4-BE49-F238E27FC236}">
                        <a16:creationId xmlns:a16="http://schemas.microsoft.com/office/drawing/2014/main" id="{71C4CB4E-3013-2B46-BF5D-77B2D0670E96}"/>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720" name="Group 2719">
                  <a:extLst>
                    <a:ext uri="{FF2B5EF4-FFF2-40B4-BE49-F238E27FC236}">
                      <a16:creationId xmlns:a16="http://schemas.microsoft.com/office/drawing/2014/main" id="{C00B3C01-7DCF-2B41-81FB-6AA91A23F42F}"/>
                    </a:ext>
                  </a:extLst>
                </p:cNvPr>
                <p:cNvGrpSpPr>
                  <a:grpSpLocks noChangeAspect="1"/>
                </p:cNvGrpSpPr>
                <p:nvPr/>
              </p:nvGrpSpPr>
              <p:grpSpPr>
                <a:xfrm flipV="1">
                  <a:off x="6209143" y="4884678"/>
                  <a:ext cx="269829" cy="511723"/>
                  <a:chOff x="914400" y="1600200"/>
                  <a:chExt cx="1828800" cy="3505200"/>
                </a:xfrm>
              </p:grpSpPr>
              <p:grpSp>
                <p:nvGrpSpPr>
                  <p:cNvPr id="2721" name="Group 2720">
                    <a:extLst>
                      <a:ext uri="{FF2B5EF4-FFF2-40B4-BE49-F238E27FC236}">
                        <a16:creationId xmlns:a16="http://schemas.microsoft.com/office/drawing/2014/main" id="{08165CD8-6BD6-A645-8BE4-C332393FF657}"/>
                      </a:ext>
                    </a:extLst>
                  </p:cNvPr>
                  <p:cNvGrpSpPr/>
                  <p:nvPr/>
                </p:nvGrpSpPr>
                <p:grpSpPr>
                  <a:xfrm flipH="1" flipV="1">
                    <a:off x="1544558" y="2514600"/>
                    <a:ext cx="284242" cy="2152171"/>
                    <a:chOff x="2374909" y="3813524"/>
                    <a:chExt cx="284242" cy="2152171"/>
                  </a:xfrm>
                </p:grpSpPr>
                <p:cxnSp>
                  <p:nvCxnSpPr>
                    <p:cNvPr id="2777" name="Straight Connector 2776">
                      <a:extLst>
                        <a:ext uri="{FF2B5EF4-FFF2-40B4-BE49-F238E27FC236}">
                          <a16:creationId xmlns:a16="http://schemas.microsoft.com/office/drawing/2014/main" id="{50689999-BEB3-B142-8D77-B7E7115BC7F8}"/>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8" name="Straight Connector 2777">
                      <a:extLst>
                        <a:ext uri="{FF2B5EF4-FFF2-40B4-BE49-F238E27FC236}">
                          <a16:creationId xmlns:a16="http://schemas.microsoft.com/office/drawing/2014/main" id="{DDE8ADAC-6BD5-034B-9FC3-88FF88F96742}"/>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9" name="Straight Connector 2778">
                      <a:extLst>
                        <a:ext uri="{FF2B5EF4-FFF2-40B4-BE49-F238E27FC236}">
                          <a16:creationId xmlns:a16="http://schemas.microsoft.com/office/drawing/2014/main" id="{768F0D6A-0ED9-A346-9AA6-A748669248CC}"/>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0" name="Straight Connector 2779">
                      <a:extLst>
                        <a:ext uri="{FF2B5EF4-FFF2-40B4-BE49-F238E27FC236}">
                          <a16:creationId xmlns:a16="http://schemas.microsoft.com/office/drawing/2014/main" id="{4AAC324E-9F1D-A246-860B-19C442300EDC}"/>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1" name="Straight Connector 2780">
                      <a:extLst>
                        <a:ext uri="{FF2B5EF4-FFF2-40B4-BE49-F238E27FC236}">
                          <a16:creationId xmlns:a16="http://schemas.microsoft.com/office/drawing/2014/main" id="{AC403D07-96C8-AF4A-B5D3-5F5140EC69F2}"/>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2" name="Straight Connector 2781">
                      <a:extLst>
                        <a:ext uri="{FF2B5EF4-FFF2-40B4-BE49-F238E27FC236}">
                          <a16:creationId xmlns:a16="http://schemas.microsoft.com/office/drawing/2014/main" id="{AC3D4198-DCBF-C64A-85B4-1DF5F43542F0}"/>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2" name="Group 2721">
                    <a:extLst>
                      <a:ext uri="{FF2B5EF4-FFF2-40B4-BE49-F238E27FC236}">
                        <a16:creationId xmlns:a16="http://schemas.microsoft.com/office/drawing/2014/main" id="{9A97A7EF-5A90-C744-9BD6-389207413769}"/>
                      </a:ext>
                    </a:extLst>
                  </p:cNvPr>
                  <p:cNvGrpSpPr>
                    <a:grpSpLocks noChangeAspect="1"/>
                  </p:cNvGrpSpPr>
                  <p:nvPr/>
                </p:nvGrpSpPr>
                <p:grpSpPr>
                  <a:xfrm rot="5400000">
                    <a:off x="1367484" y="3158647"/>
                    <a:ext cx="343362" cy="579269"/>
                    <a:chOff x="2046947" y="2861870"/>
                    <a:chExt cx="704703" cy="1188869"/>
                  </a:xfrm>
                </p:grpSpPr>
                <p:sp>
                  <p:nvSpPr>
                    <p:cNvPr id="2769" name="Oval 2768">
                      <a:extLst>
                        <a:ext uri="{FF2B5EF4-FFF2-40B4-BE49-F238E27FC236}">
                          <a16:creationId xmlns:a16="http://schemas.microsoft.com/office/drawing/2014/main" id="{8D08867A-012D-EE42-9661-FB0FD70113D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70" name="Straight Connector 2769">
                      <a:extLst>
                        <a:ext uri="{FF2B5EF4-FFF2-40B4-BE49-F238E27FC236}">
                          <a16:creationId xmlns:a16="http://schemas.microsoft.com/office/drawing/2014/main" id="{87746997-EFA4-5748-B49F-9C3BCFE9E25F}"/>
                        </a:ext>
                      </a:extLst>
                    </p:cNvPr>
                    <p:cNvCxnSpPr>
                      <a:stCxn id="2769" idx="2"/>
                      <a:endCxn id="276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1" name="Straight Connector 2770">
                      <a:extLst>
                        <a:ext uri="{FF2B5EF4-FFF2-40B4-BE49-F238E27FC236}">
                          <a16:creationId xmlns:a16="http://schemas.microsoft.com/office/drawing/2014/main" id="{334FE592-3DCC-4249-9D73-1D1D67CB3F7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2" name="Straight Connector 2771">
                      <a:extLst>
                        <a:ext uri="{FF2B5EF4-FFF2-40B4-BE49-F238E27FC236}">
                          <a16:creationId xmlns:a16="http://schemas.microsoft.com/office/drawing/2014/main" id="{460A29CC-5A7B-B34A-B9B9-B2475109FFF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3" name="Straight Connector 2772">
                      <a:extLst>
                        <a:ext uri="{FF2B5EF4-FFF2-40B4-BE49-F238E27FC236}">
                          <a16:creationId xmlns:a16="http://schemas.microsoft.com/office/drawing/2014/main" id="{14003929-2A19-4344-8779-D8811F1603D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4" name="Straight Connector 2773">
                      <a:extLst>
                        <a:ext uri="{FF2B5EF4-FFF2-40B4-BE49-F238E27FC236}">
                          <a16:creationId xmlns:a16="http://schemas.microsoft.com/office/drawing/2014/main" id="{C84FF6B3-2AF0-9145-B17C-1BFFFFAF1ED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5" name="Straight Connector 2774">
                      <a:extLst>
                        <a:ext uri="{FF2B5EF4-FFF2-40B4-BE49-F238E27FC236}">
                          <a16:creationId xmlns:a16="http://schemas.microsoft.com/office/drawing/2014/main" id="{76C7E4E1-3955-DC41-AF51-3F2E2D58079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6" name="Straight Connector 2775">
                      <a:extLst>
                        <a:ext uri="{FF2B5EF4-FFF2-40B4-BE49-F238E27FC236}">
                          <a16:creationId xmlns:a16="http://schemas.microsoft.com/office/drawing/2014/main" id="{79FE6E1D-9153-9B4C-9DFB-30510B4D870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3" name="Group 2722">
                    <a:extLst>
                      <a:ext uri="{FF2B5EF4-FFF2-40B4-BE49-F238E27FC236}">
                        <a16:creationId xmlns:a16="http://schemas.microsoft.com/office/drawing/2014/main" id="{373E13D5-0730-6442-B8B6-BF1E70EEC727}"/>
                      </a:ext>
                    </a:extLst>
                  </p:cNvPr>
                  <p:cNvGrpSpPr/>
                  <p:nvPr/>
                </p:nvGrpSpPr>
                <p:grpSpPr>
                  <a:xfrm rot="5400000" flipV="1">
                    <a:off x="2028361" y="4448643"/>
                    <a:ext cx="286681" cy="685797"/>
                    <a:chOff x="2393029" y="3813525"/>
                    <a:chExt cx="286681" cy="685797"/>
                  </a:xfrm>
                </p:grpSpPr>
                <p:cxnSp>
                  <p:nvCxnSpPr>
                    <p:cNvPr id="2763" name="Straight Connector 2762">
                      <a:extLst>
                        <a:ext uri="{FF2B5EF4-FFF2-40B4-BE49-F238E27FC236}">
                          <a16:creationId xmlns:a16="http://schemas.microsoft.com/office/drawing/2014/main" id="{3629A12A-92BA-CB4D-8E99-001F340F1A20}"/>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4" name="Straight Connector 2763">
                      <a:extLst>
                        <a:ext uri="{FF2B5EF4-FFF2-40B4-BE49-F238E27FC236}">
                          <a16:creationId xmlns:a16="http://schemas.microsoft.com/office/drawing/2014/main" id="{738D1B16-8B74-024B-8C95-3AAD55191CF8}"/>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5" name="Straight Connector 2764">
                      <a:extLst>
                        <a:ext uri="{FF2B5EF4-FFF2-40B4-BE49-F238E27FC236}">
                          <a16:creationId xmlns:a16="http://schemas.microsoft.com/office/drawing/2014/main" id="{2D1F9EAA-25FA-8B4C-B17D-6BA614A63B9C}"/>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6" name="Straight Connector 2765">
                      <a:extLst>
                        <a:ext uri="{FF2B5EF4-FFF2-40B4-BE49-F238E27FC236}">
                          <a16:creationId xmlns:a16="http://schemas.microsoft.com/office/drawing/2014/main" id="{AEBD976A-80E4-E542-9546-DF3CA60A6B07}"/>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7" name="Straight Connector 2766">
                      <a:extLst>
                        <a:ext uri="{FF2B5EF4-FFF2-40B4-BE49-F238E27FC236}">
                          <a16:creationId xmlns:a16="http://schemas.microsoft.com/office/drawing/2014/main" id="{C03B68FD-8103-3445-9A4F-15D73D84F42C}"/>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8" name="Straight Connector 2767">
                      <a:extLst>
                        <a:ext uri="{FF2B5EF4-FFF2-40B4-BE49-F238E27FC236}">
                          <a16:creationId xmlns:a16="http://schemas.microsoft.com/office/drawing/2014/main" id="{1FEAD52D-5E3B-974C-AA63-D76E3A5918DD}"/>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4" name="Group 2723">
                    <a:extLst>
                      <a:ext uri="{FF2B5EF4-FFF2-40B4-BE49-F238E27FC236}">
                        <a16:creationId xmlns:a16="http://schemas.microsoft.com/office/drawing/2014/main" id="{5DAEB06D-20D3-EA42-B33B-DB691A0D3EA2}"/>
                      </a:ext>
                    </a:extLst>
                  </p:cNvPr>
                  <p:cNvGrpSpPr>
                    <a:grpSpLocks noChangeAspect="1"/>
                  </p:cNvGrpSpPr>
                  <p:nvPr/>
                </p:nvGrpSpPr>
                <p:grpSpPr>
                  <a:xfrm rot="5400000">
                    <a:off x="1367484" y="2701447"/>
                    <a:ext cx="343362" cy="579269"/>
                    <a:chOff x="2046947" y="2861870"/>
                    <a:chExt cx="704703" cy="1188869"/>
                  </a:xfrm>
                </p:grpSpPr>
                <p:sp>
                  <p:nvSpPr>
                    <p:cNvPr id="2755" name="Oval 2754">
                      <a:extLst>
                        <a:ext uri="{FF2B5EF4-FFF2-40B4-BE49-F238E27FC236}">
                          <a16:creationId xmlns:a16="http://schemas.microsoft.com/office/drawing/2014/main" id="{2FA9D1FB-0F3C-5348-A9D1-F030C9C41E8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56" name="Straight Connector 2755">
                      <a:extLst>
                        <a:ext uri="{FF2B5EF4-FFF2-40B4-BE49-F238E27FC236}">
                          <a16:creationId xmlns:a16="http://schemas.microsoft.com/office/drawing/2014/main" id="{D4392B43-9068-C448-9C90-EFB0C04B443D}"/>
                        </a:ext>
                      </a:extLst>
                    </p:cNvPr>
                    <p:cNvCxnSpPr>
                      <a:stCxn id="2755" idx="2"/>
                      <a:endCxn id="275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7" name="Straight Connector 2756">
                      <a:extLst>
                        <a:ext uri="{FF2B5EF4-FFF2-40B4-BE49-F238E27FC236}">
                          <a16:creationId xmlns:a16="http://schemas.microsoft.com/office/drawing/2014/main" id="{949C771F-DA29-824B-96C8-51150AB4042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8" name="Straight Connector 2757">
                      <a:extLst>
                        <a:ext uri="{FF2B5EF4-FFF2-40B4-BE49-F238E27FC236}">
                          <a16:creationId xmlns:a16="http://schemas.microsoft.com/office/drawing/2014/main" id="{14C12FE1-C4F8-0449-9C3E-D40301558AE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9" name="Straight Connector 2758">
                      <a:extLst>
                        <a:ext uri="{FF2B5EF4-FFF2-40B4-BE49-F238E27FC236}">
                          <a16:creationId xmlns:a16="http://schemas.microsoft.com/office/drawing/2014/main" id="{11C44778-34CC-5041-A952-2B242AF1F14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0" name="Straight Connector 2759">
                      <a:extLst>
                        <a:ext uri="{FF2B5EF4-FFF2-40B4-BE49-F238E27FC236}">
                          <a16:creationId xmlns:a16="http://schemas.microsoft.com/office/drawing/2014/main" id="{A46C413E-12F3-F14A-9DB8-E2A87AC6EBC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1" name="Straight Connector 2760">
                      <a:extLst>
                        <a:ext uri="{FF2B5EF4-FFF2-40B4-BE49-F238E27FC236}">
                          <a16:creationId xmlns:a16="http://schemas.microsoft.com/office/drawing/2014/main" id="{3FB6A1C3-85D3-E847-819B-1BAB76F9B24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2" name="Straight Connector 2761">
                      <a:extLst>
                        <a:ext uri="{FF2B5EF4-FFF2-40B4-BE49-F238E27FC236}">
                          <a16:creationId xmlns:a16="http://schemas.microsoft.com/office/drawing/2014/main" id="{25581EA7-056B-4547-B0AB-070403FA84F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5" name="Group 2724">
                    <a:extLst>
                      <a:ext uri="{FF2B5EF4-FFF2-40B4-BE49-F238E27FC236}">
                        <a16:creationId xmlns:a16="http://schemas.microsoft.com/office/drawing/2014/main" id="{82AD10B4-C156-7543-A287-5C132C39835C}"/>
                      </a:ext>
                    </a:extLst>
                  </p:cNvPr>
                  <p:cNvGrpSpPr>
                    <a:grpSpLocks noChangeAspect="1"/>
                  </p:cNvGrpSpPr>
                  <p:nvPr/>
                </p:nvGrpSpPr>
                <p:grpSpPr>
                  <a:xfrm rot="5400000">
                    <a:off x="1367484" y="2244247"/>
                    <a:ext cx="343362" cy="579269"/>
                    <a:chOff x="2046947" y="2861870"/>
                    <a:chExt cx="704703" cy="1188869"/>
                  </a:xfrm>
                </p:grpSpPr>
                <p:sp>
                  <p:nvSpPr>
                    <p:cNvPr id="2747" name="Oval 2746">
                      <a:extLst>
                        <a:ext uri="{FF2B5EF4-FFF2-40B4-BE49-F238E27FC236}">
                          <a16:creationId xmlns:a16="http://schemas.microsoft.com/office/drawing/2014/main" id="{13FC4D4E-F1DC-0F4B-9271-2907230E288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48" name="Straight Connector 2747">
                      <a:extLst>
                        <a:ext uri="{FF2B5EF4-FFF2-40B4-BE49-F238E27FC236}">
                          <a16:creationId xmlns:a16="http://schemas.microsoft.com/office/drawing/2014/main" id="{51E2F424-5640-FF4C-B90F-7336FB240359}"/>
                        </a:ext>
                      </a:extLst>
                    </p:cNvPr>
                    <p:cNvCxnSpPr>
                      <a:stCxn id="2747" idx="2"/>
                      <a:endCxn id="274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9" name="Straight Connector 2748">
                      <a:extLst>
                        <a:ext uri="{FF2B5EF4-FFF2-40B4-BE49-F238E27FC236}">
                          <a16:creationId xmlns:a16="http://schemas.microsoft.com/office/drawing/2014/main" id="{B5B57EA8-B94C-1C42-A03A-46455D6EF17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0" name="Straight Connector 2749">
                      <a:extLst>
                        <a:ext uri="{FF2B5EF4-FFF2-40B4-BE49-F238E27FC236}">
                          <a16:creationId xmlns:a16="http://schemas.microsoft.com/office/drawing/2014/main" id="{1FECDBFB-0B8B-5149-B04B-ADEAB5D0617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1" name="Straight Connector 2750">
                      <a:extLst>
                        <a:ext uri="{FF2B5EF4-FFF2-40B4-BE49-F238E27FC236}">
                          <a16:creationId xmlns:a16="http://schemas.microsoft.com/office/drawing/2014/main" id="{E28C7F21-25B2-B443-844A-4DF98FA780A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2" name="Straight Connector 2751">
                      <a:extLst>
                        <a:ext uri="{FF2B5EF4-FFF2-40B4-BE49-F238E27FC236}">
                          <a16:creationId xmlns:a16="http://schemas.microsoft.com/office/drawing/2014/main" id="{7F385879-12CF-8740-A3ED-FCAABFFA809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3" name="Straight Connector 2752">
                      <a:extLst>
                        <a:ext uri="{FF2B5EF4-FFF2-40B4-BE49-F238E27FC236}">
                          <a16:creationId xmlns:a16="http://schemas.microsoft.com/office/drawing/2014/main" id="{5701DCE7-EE8F-0747-BB3A-832DB6F4B0F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4" name="Straight Connector 2753">
                      <a:extLst>
                        <a:ext uri="{FF2B5EF4-FFF2-40B4-BE49-F238E27FC236}">
                          <a16:creationId xmlns:a16="http://schemas.microsoft.com/office/drawing/2014/main" id="{070006E7-F6D9-1D43-9DE4-6DFF49C743B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26" name="Group 2725">
                    <a:extLst>
                      <a:ext uri="{FF2B5EF4-FFF2-40B4-BE49-F238E27FC236}">
                        <a16:creationId xmlns:a16="http://schemas.microsoft.com/office/drawing/2014/main" id="{3BBE86EB-501A-754A-9220-7DF0BD555F25}"/>
                      </a:ext>
                    </a:extLst>
                  </p:cNvPr>
                  <p:cNvGrpSpPr>
                    <a:grpSpLocks noChangeAspect="1"/>
                  </p:cNvGrpSpPr>
                  <p:nvPr/>
                </p:nvGrpSpPr>
                <p:grpSpPr>
                  <a:xfrm rot="5400000">
                    <a:off x="1367484" y="3615847"/>
                    <a:ext cx="343362" cy="579269"/>
                    <a:chOff x="2046947" y="2861870"/>
                    <a:chExt cx="704703" cy="1188869"/>
                  </a:xfrm>
                </p:grpSpPr>
                <p:sp>
                  <p:nvSpPr>
                    <p:cNvPr id="2739" name="Oval 2738">
                      <a:extLst>
                        <a:ext uri="{FF2B5EF4-FFF2-40B4-BE49-F238E27FC236}">
                          <a16:creationId xmlns:a16="http://schemas.microsoft.com/office/drawing/2014/main" id="{131918B6-8A8A-4D45-A7C5-35E5F8CD33B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40" name="Straight Connector 2739">
                      <a:extLst>
                        <a:ext uri="{FF2B5EF4-FFF2-40B4-BE49-F238E27FC236}">
                          <a16:creationId xmlns:a16="http://schemas.microsoft.com/office/drawing/2014/main" id="{9F5518B5-148A-6040-B9A0-A86A624F4CA4}"/>
                        </a:ext>
                      </a:extLst>
                    </p:cNvPr>
                    <p:cNvCxnSpPr>
                      <a:stCxn id="2739" idx="2"/>
                      <a:endCxn id="273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1" name="Straight Connector 2740">
                      <a:extLst>
                        <a:ext uri="{FF2B5EF4-FFF2-40B4-BE49-F238E27FC236}">
                          <a16:creationId xmlns:a16="http://schemas.microsoft.com/office/drawing/2014/main" id="{44CC168F-0407-3642-BABE-605CCD68862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2" name="Straight Connector 2741">
                      <a:extLst>
                        <a:ext uri="{FF2B5EF4-FFF2-40B4-BE49-F238E27FC236}">
                          <a16:creationId xmlns:a16="http://schemas.microsoft.com/office/drawing/2014/main" id="{D588569A-3AA8-0940-A032-665B5FE1EDC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3" name="Straight Connector 2742">
                      <a:extLst>
                        <a:ext uri="{FF2B5EF4-FFF2-40B4-BE49-F238E27FC236}">
                          <a16:creationId xmlns:a16="http://schemas.microsoft.com/office/drawing/2014/main" id="{C043DA8D-B0BC-D041-BEA9-38E07437693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4" name="Straight Connector 2743">
                      <a:extLst>
                        <a:ext uri="{FF2B5EF4-FFF2-40B4-BE49-F238E27FC236}">
                          <a16:creationId xmlns:a16="http://schemas.microsoft.com/office/drawing/2014/main" id="{6BCDDE0F-E98D-3240-8C5A-5867B414EA8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5" name="Straight Connector 2744">
                      <a:extLst>
                        <a:ext uri="{FF2B5EF4-FFF2-40B4-BE49-F238E27FC236}">
                          <a16:creationId xmlns:a16="http://schemas.microsoft.com/office/drawing/2014/main" id="{2C3B99BA-AF0E-A142-AEBF-7FD0E3B2DFE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6" name="Straight Connector 2745">
                      <a:extLst>
                        <a:ext uri="{FF2B5EF4-FFF2-40B4-BE49-F238E27FC236}">
                          <a16:creationId xmlns:a16="http://schemas.microsoft.com/office/drawing/2014/main" id="{2FC40269-902E-8E4A-9AB4-77A9FE21B14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27" name="Straight Connector 2726">
                    <a:extLst>
                      <a:ext uri="{FF2B5EF4-FFF2-40B4-BE49-F238E27FC236}">
                        <a16:creationId xmlns:a16="http://schemas.microsoft.com/office/drawing/2014/main" id="{EBE8C435-B535-F84F-87AA-F213BE66CFB2}"/>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728" name="Straight Connector 2727">
                    <a:extLst>
                      <a:ext uri="{FF2B5EF4-FFF2-40B4-BE49-F238E27FC236}">
                        <a16:creationId xmlns:a16="http://schemas.microsoft.com/office/drawing/2014/main" id="{A517C966-7476-F149-A790-2512ED5AA078}"/>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729" name="Straight Connector 2728">
                    <a:extLst>
                      <a:ext uri="{FF2B5EF4-FFF2-40B4-BE49-F238E27FC236}">
                        <a16:creationId xmlns:a16="http://schemas.microsoft.com/office/drawing/2014/main" id="{10E41307-0598-F94A-B221-49CDF7C28F5D}"/>
                      </a:ext>
                    </a:extLst>
                  </p:cNvPr>
                  <p:cNvCxnSpPr>
                    <a:endCxn id="2730"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730" name="Isosceles Triangle 757">
                    <a:extLst>
                      <a:ext uri="{FF2B5EF4-FFF2-40B4-BE49-F238E27FC236}">
                        <a16:creationId xmlns:a16="http://schemas.microsoft.com/office/drawing/2014/main" id="{EE0E4695-E07F-D74E-8CD6-9EA8A0339DDE}"/>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31" name="Straight Connector 2730">
                    <a:extLst>
                      <a:ext uri="{FF2B5EF4-FFF2-40B4-BE49-F238E27FC236}">
                        <a16:creationId xmlns:a16="http://schemas.microsoft.com/office/drawing/2014/main" id="{1CAB7F59-87D8-3C4C-A9E6-2A6D622CFAB2}"/>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32" name="Oval 2731">
                    <a:extLst>
                      <a:ext uri="{FF2B5EF4-FFF2-40B4-BE49-F238E27FC236}">
                        <a16:creationId xmlns:a16="http://schemas.microsoft.com/office/drawing/2014/main" id="{38C7AAD6-F46B-E546-9FEA-B1F9B71651F2}"/>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33" name="Straight Connector 2732">
                    <a:extLst>
                      <a:ext uri="{FF2B5EF4-FFF2-40B4-BE49-F238E27FC236}">
                        <a16:creationId xmlns:a16="http://schemas.microsoft.com/office/drawing/2014/main" id="{FC1D5B59-D0F1-224E-BDAE-D757F7D80F12}"/>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34" name="Oval 2733">
                    <a:extLst>
                      <a:ext uri="{FF2B5EF4-FFF2-40B4-BE49-F238E27FC236}">
                        <a16:creationId xmlns:a16="http://schemas.microsoft.com/office/drawing/2014/main" id="{E9CE16FB-956F-4E45-99EF-67A44A8F5D28}"/>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35" name="Straight Connector 2734">
                    <a:extLst>
                      <a:ext uri="{FF2B5EF4-FFF2-40B4-BE49-F238E27FC236}">
                        <a16:creationId xmlns:a16="http://schemas.microsoft.com/office/drawing/2014/main" id="{769198A6-91FF-7949-9FBF-815C67783FBB}"/>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36" name="Oval 2735">
                    <a:extLst>
                      <a:ext uri="{FF2B5EF4-FFF2-40B4-BE49-F238E27FC236}">
                        <a16:creationId xmlns:a16="http://schemas.microsoft.com/office/drawing/2014/main" id="{6D53AE0E-B317-3C44-9B1C-5A2A238308BA}"/>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37" name="Straight Connector 2736">
                    <a:extLst>
                      <a:ext uri="{FF2B5EF4-FFF2-40B4-BE49-F238E27FC236}">
                        <a16:creationId xmlns:a16="http://schemas.microsoft.com/office/drawing/2014/main" id="{81D9A321-4EAA-D043-A146-4D35A8B0AD9F}"/>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38" name="Oval 2737">
                    <a:extLst>
                      <a:ext uri="{FF2B5EF4-FFF2-40B4-BE49-F238E27FC236}">
                        <a16:creationId xmlns:a16="http://schemas.microsoft.com/office/drawing/2014/main" id="{BCA718B9-6706-2A48-9C79-A81B3228FAC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783" name="Group 2782">
                  <a:extLst>
                    <a:ext uri="{FF2B5EF4-FFF2-40B4-BE49-F238E27FC236}">
                      <a16:creationId xmlns:a16="http://schemas.microsoft.com/office/drawing/2014/main" id="{C7F9A1BF-2077-0642-AFD5-CCB0EFB0F1BE}"/>
                    </a:ext>
                  </a:extLst>
                </p:cNvPr>
                <p:cNvGrpSpPr>
                  <a:grpSpLocks noChangeAspect="1"/>
                </p:cNvGrpSpPr>
                <p:nvPr/>
              </p:nvGrpSpPr>
              <p:grpSpPr>
                <a:xfrm flipH="1" flipV="1">
                  <a:off x="6478972" y="4884678"/>
                  <a:ext cx="269829" cy="511723"/>
                  <a:chOff x="914400" y="1600200"/>
                  <a:chExt cx="1828800" cy="3505200"/>
                </a:xfrm>
              </p:grpSpPr>
              <p:grpSp>
                <p:nvGrpSpPr>
                  <p:cNvPr id="2784" name="Group 2783">
                    <a:extLst>
                      <a:ext uri="{FF2B5EF4-FFF2-40B4-BE49-F238E27FC236}">
                        <a16:creationId xmlns:a16="http://schemas.microsoft.com/office/drawing/2014/main" id="{0081A8D7-4BBC-B745-8B05-FFB44753BA78}"/>
                      </a:ext>
                    </a:extLst>
                  </p:cNvPr>
                  <p:cNvGrpSpPr/>
                  <p:nvPr/>
                </p:nvGrpSpPr>
                <p:grpSpPr>
                  <a:xfrm flipH="1" flipV="1">
                    <a:off x="1544558" y="2514600"/>
                    <a:ext cx="284242" cy="2152171"/>
                    <a:chOff x="2374909" y="3813524"/>
                    <a:chExt cx="284242" cy="2152171"/>
                  </a:xfrm>
                </p:grpSpPr>
                <p:cxnSp>
                  <p:nvCxnSpPr>
                    <p:cNvPr id="2840" name="Straight Connector 2839">
                      <a:extLst>
                        <a:ext uri="{FF2B5EF4-FFF2-40B4-BE49-F238E27FC236}">
                          <a16:creationId xmlns:a16="http://schemas.microsoft.com/office/drawing/2014/main" id="{123E47A4-9B01-E546-BAED-AD723A198945}"/>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1" name="Straight Connector 2840">
                      <a:extLst>
                        <a:ext uri="{FF2B5EF4-FFF2-40B4-BE49-F238E27FC236}">
                          <a16:creationId xmlns:a16="http://schemas.microsoft.com/office/drawing/2014/main" id="{94F237FD-92FB-A84A-AEEA-B0B8D690243B}"/>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2" name="Straight Connector 2841">
                      <a:extLst>
                        <a:ext uri="{FF2B5EF4-FFF2-40B4-BE49-F238E27FC236}">
                          <a16:creationId xmlns:a16="http://schemas.microsoft.com/office/drawing/2014/main" id="{37760634-0847-FF42-8809-C7B1CAE6E41D}"/>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3" name="Straight Connector 2842">
                      <a:extLst>
                        <a:ext uri="{FF2B5EF4-FFF2-40B4-BE49-F238E27FC236}">
                          <a16:creationId xmlns:a16="http://schemas.microsoft.com/office/drawing/2014/main" id="{6057B9F8-4191-FB4C-85AE-FDB36F3C4C3A}"/>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4" name="Straight Connector 2843">
                      <a:extLst>
                        <a:ext uri="{FF2B5EF4-FFF2-40B4-BE49-F238E27FC236}">
                          <a16:creationId xmlns:a16="http://schemas.microsoft.com/office/drawing/2014/main" id="{6CAE9B37-63BF-6241-B891-4BD6C5DE3DB7}"/>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5" name="Straight Connector 2844">
                      <a:extLst>
                        <a:ext uri="{FF2B5EF4-FFF2-40B4-BE49-F238E27FC236}">
                          <a16:creationId xmlns:a16="http://schemas.microsoft.com/office/drawing/2014/main" id="{D3A85270-9A52-1345-845D-FDC17E97F601}"/>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5" name="Group 2784">
                    <a:extLst>
                      <a:ext uri="{FF2B5EF4-FFF2-40B4-BE49-F238E27FC236}">
                        <a16:creationId xmlns:a16="http://schemas.microsoft.com/office/drawing/2014/main" id="{B4600515-285E-9047-832D-B321E9FAECD5}"/>
                      </a:ext>
                    </a:extLst>
                  </p:cNvPr>
                  <p:cNvGrpSpPr>
                    <a:grpSpLocks noChangeAspect="1"/>
                  </p:cNvGrpSpPr>
                  <p:nvPr/>
                </p:nvGrpSpPr>
                <p:grpSpPr>
                  <a:xfrm rot="5400000">
                    <a:off x="1367484" y="3158647"/>
                    <a:ext cx="343362" cy="579269"/>
                    <a:chOff x="2046947" y="2861870"/>
                    <a:chExt cx="704703" cy="1188869"/>
                  </a:xfrm>
                </p:grpSpPr>
                <p:sp>
                  <p:nvSpPr>
                    <p:cNvPr id="2832" name="Oval 2831">
                      <a:extLst>
                        <a:ext uri="{FF2B5EF4-FFF2-40B4-BE49-F238E27FC236}">
                          <a16:creationId xmlns:a16="http://schemas.microsoft.com/office/drawing/2014/main" id="{33EC953F-745B-4D47-B822-60EC1DF74A0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33" name="Straight Connector 2832">
                      <a:extLst>
                        <a:ext uri="{FF2B5EF4-FFF2-40B4-BE49-F238E27FC236}">
                          <a16:creationId xmlns:a16="http://schemas.microsoft.com/office/drawing/2014/main" id="{513D4A5E-66DB-A643-8853-F0A8C326A191}"/>
                        </a:ext>
                      </a:extLst>
                    </p:cNvPr>
                    <p:cNvCxnSpPr>
                      <a:stCxn id="2832" idx="2"/>
                      <a:endCxn id="283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4" name="Straight Connector 2833">
                      <a:extLst>
                        <a:ext uri="{FF2B5EF4-FFF2-40B4-BE49-F238E27FC236}">
                          <a16:creationId xmlns:a16="http://schemas.microsoft.com/office/drawing/2014/main" id="{9202C635-C7A6-E345-B318-EB72BEEF31B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5" name="Straight Connector 2834">
                      <a:extLst>
                        <a:ext uri="{FF2B5EF4-FFF2-40B4-BE49-F238E27FC236}">
                          <a16:creationId xmlns:a16="http://schemas.microsoft.com/office/drawing/2014/main" id="{6EB90C54-3A4D-294A-B7EC-33B0D8BBAA9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6" name="Straight Connector 2835">
                      <a:extLst>
                        <a:ext uri="{FF2B5EF4-FFF2-40B4-BE49-F238E27FC236}">
                          <a16:creationId xmlns:a16="http://schemas.microsoft.com/office/drawing/2014/main" id="{A0C67715-D187-CA4E-AFC6-9FA58689C10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7" name="Straight Connector 2836">
                      <a:extLst>
                        <a:ext uri="{FF2B5EF4-FFF2-40B4-BE49-F238E27FC236}">
                          <a16:creationId xmlns:a16="http://schemas.microsoft.com/office/drawing/2014/main" id="{89F17AA2-9324-634B-8764-6DD4372C0C4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8" name="Straight Connector 2837">
                      <a:extLst>
                        <a:ext uri="{FF2B5EF4-FFF2-40B4-BE49-F238E27FC236}">
                          <a16:creationId xmlns:a16="http://schemas.microsoft.com/office/drawing/2014/main" id="{930B1BB9-711D-0F42-AC9F-F20F49677C6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9" name="Straight Connector 2838">
                      <a:extLst>
                        <a:ext uri="{FF2B5EF4-FFF2-40B4-BE49-F238E27FC236}">
                          <a16:creationId xmlns:a16="http://schemas.microsoft.com/office/drawing/2014/main" id="{BC743608-22D4-7247-94F3-2F42BA922632}"/>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6" name="Group 2785">
                    <a:extLst>
                      <a:ext uri="{FF2B5EF4-FFF2-40B4-BE49-F238E27FC236}">
                        <a16:creationId xmlns:a16="http://schemas.microsoft.com/office/drawing/2014/main" id="{F12F164A-C969-984B-8B2A-E03A33A1D605}"/>
                      </a:ext>
                    </a:extLst>
                  </p:cNvPr>
                  <p:cNvGrpSpPr/>
                  <p:nvPr/>
                </p:nvGrpSpPr>
                <p:grpSpPr>
                  <a:xfrm rot="5400000" flipV="1">
                    <a:off x="2028361" y="4448643"/>
                    <a:ext cx="286681" cy="685797"/>
                    <a:chOff x="2393029" y="3813525"/>
                    <a:chExt cx="286681" cy="685797"/>
                  </a:xfrm>
                </p:grpSpPr>
                <p:cxnSp>
                  <p:nvCxnSpPr>
                    <p:cNvPr id="2826" name="Straight Connector 2825">
                      <a:extLst>
                        <a:ext uri="{FF2B5EF4-FFF2-40B4-BE49-F238E27FC236}">
                          <a16:creationId xmlns:a16="http://schemas.microsoft.com/office/drawing/2014/main" id="{0AEF820F-3525-E849-961A-0DB2EC2FE29B}"/>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7" name="Straight Connector 2826">
                      <a:extLst>
                        <a:ext uri="{FF2B5EF4-FFF2-40B4-BE49-F238E27FC236}">
                          <a16:creationId xmlns:a16="http://schemas.microsoft.com/office/drawing/2014/main" id="{A664AC76-8703-A344-9985-1C97D01E6DEE}"/>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8" name="Straight Connector 2827">
                      <a:extLst>
                        <a:ext uri="{FF2B5EF4-FFF2-40B4-BE49-F238E27FC236}">
                          <a16:creationId xmlns:a16="http://schemas.microsoft.com/office/drawing/2014/main" id="{41A49118-760D-6A43-B27E-D287CA8DAA9C}"/>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9" name="Straight Connector 2828">
                      <a:extLst>
                        <a:ext uri="{FF2B5EF4-FFF2-40B4-BE49-F238E27FC236}">
                          <a16:creationId xmlns:a16="http://schemas.microsoft.com/office/drawing/2014/main" id="{773C28C2-C1AF-AE40-9451-B07E6E6B02D7}"/>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0" name="Straight Connector 2829">
                      <a:extLst>
                        <a:ext uri="{FF2B5EF4-FFF2-40B4-BE49-F238E27FC236}">
                          <a16:creationId xmlns:a16="http://schemas.microsoft.com/office/drawing/2014/main" id="{D9C0BF22-BF04-4844-97BC-D738427F4AAB}"/>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1" name="Straight Connector 2830">
                      <a:extLst>
                        <a:ext uri="{FF2B5EF4-FFF2-40B4-BE49-F238E27FC236}">
                          <a16:creationId xmlns:a16="http://schemas.microsoft.com/office/drawing/2014/main" id="{CB48AE1A-FE99-4B4D-A43A-90B9F59026E6}"/>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7" name="Group 2786">
                    <a:extLst>
                      <a:ext uri="{FF2B5EF4-FFF2-40B4-BE49-F238E27FC236}">
                        <a16:creationId xmlns:a16="http://schemas.microsoft.com/office/drawing/2014/main" id="{5F4E28B4-7EAA-C841-BB50-6C50864E760D}"/>
                      </a:ext>
                    </a:extLst>
                  </p:cNvPr>
                  <p:cNvGrpSpPr>
                    <a:grpSpLocks noChangeAspect="1"/>
                  </p:cNvGrpSpPr>
                  <p:nvPr/>
                </p:nvGrpSpPr>
                <p:grpSpPr>
                  <a:xfrm rot="5400000">
                    <a:off x="1367484" y="2701447"/>
                    <a:ext cx="343362" cy="579269"/>
                    <a:chOff x="2046947" y="2861870"/>
                    <a:chExt cx="704703" cy="1188869"/>
                  </a:xfrm>
                </p:grpSpPr>
                <p:sp>
                  <p:nvSpPr>
                    <p:cNvPr id="2818" name="Oval 2817">
                      <a:extLst>
                        <a:ext uri="{FF2B5EF4-FFF2-40B4-BE49-F238E27FC236}">
                          <a16:creationId xmlns:a16="http://schemas.microsoft.com/office/drawing/2014/main" id="{CFEF6800-898D-6643-B856-70300845673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19" name="Straight Connector 2818">
                      <a:extLst>
                        <a:ext uri="{FF2B5EF4-FFF2-40B4-BE49-F238E27FC236}">
                          <a16:creationId xmlns:a16="http://schemas.microsoft.com/office/drawing/2014/main" id="{1FE26CC0-8EBA-5A4A-83A1-8EF255343099}"/>
                        </a:ext>
                      </a:extLst>
                    </p:cNvPr>
                    <p:cNvCxnSpPr>
                      <a:stCxn id="2818" idx="2"/>
                      <a:endCxn id="281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0" name="Straight Connector 2819">
                      <a:extLst>
                        <a:ext uri="{FF2B5EF4-FFF2-40B4-BE49-F238E27FC236}">
                          <a16:creationId xmlns:a16="http://schemas.microsoft.com/office/drawing/2014/main" id="{3C971BFC-125E-2642-9C9A-7B15250157A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1" name="Straight Connector 2820">
                      <a:extLst>
                        <a:ext uri="{FF2B5EF4-FFF2-40B4-BE49-F238E27FC236}">
                          <a16:creationId xmlns:a16="http://schemas.microsoft.com/office/drawing/2014/main" id="{46290445-373C-AF4F-963C-30D7E1937A2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2" name="Straight Connector 2821">
                      <a:extLst>
                        <a:ext uri="{FF2B5EF4-FFF2-40B4-BE49-F238E27FC236}">
                          <a16:creationId xmlns:a16="http://schemas.microsoft.com/office/drawing/2014/main" id="{290A59BB-9A2D-1546-9978-2E96E673689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3" name="Straight Connector 2822">
                      <a:extLst>
                        <a:ext uri="{FF2B5EF4-FFF2-40B4-BE49-F238E27FC236}">
                          <a16:creationId xmlns:a16="http://schemas.microsoft.com/office/drawing/2014/main" id="{E8FA0CB2-B6DC-6649-8477-677DBECC031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4" name="Straight Connector 2823">
                      <a:extLst>
                        <a:ext uri="{FF2B5EF4-FFF2-40B4-BE49-F238E27FC236}">
                          <a16:creationId xmlns:a16="http://schemas.microsoft.com/office/drawing/2014/main" id="{3CDFF2C1-634D-9542-AF59-B3AF191D6D42}"/>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5" name="Straight Connector 2824">
                      <a:extLst>
                        <a:ext uri="{FF2B5EF4-FFF2-40B4-BE49-F238E27FC236}">
                          <a16:creationId xmlns:a16="http://schemas.microsoft.com/office/drawing/2014/main" id="{3736DE18-0049-DE49-BC39-C3C8E202BDA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8" name="Group 2787">
                    <a:extLst>
                      <a:ext uri="{FF2B5EF4-FFF2-40B4-BE49-F238E27FC236}">
                        <a16:creationId xmlns:a16="http://schemas.microsoft.com/office/drawing/2014/main" id="{66B64CE0-0FAC-294D-B504-027F8DFBE4FE}"/>
                      </a:ext>
                    </a:extLst>
                  </p:cNvPr>
                  <p:cNvGrpSpPr>
                    <a:grpSpLocks noChangeAspect="1"/>
                  </p:cNvGrpSpPr>
                  <p:nvPr/>
                </p:nvGrpSpPr>
                <p:grpSpPr>
                  <a:xfrm rot="5400000">
                    <a:off x="1367484" y="2244247"/>
                    <a:ext cx="343362" cy="579269"/>
                    <a:chOff x="2046947" y="2861870"/>
                    <a:chExt cx="704703" cy="1188869"/>
                  </a:xfrm>
                </p:grpSpPr>
                <p:sp>
                  <p:nvSpPr>
                    <p:cNvPr id="2810" name="Oval 2809">
                      <a:extLst>
                        <a:ext uri="{FF2B5EF4-FFF2-40B4-BE49-F238E27FC236}">
                          <a16:creationId xmlns:a16="http://schemas.microsoft.com/office/drawing/2014/main" id="{46CA1DB3-5DF9-DD41-A54C-2B8284F80E8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11" name="Straight Connector 2810">
                      <a:extLst>
                        <a:ext uri="{FF2B5EF4-FFF2-40B4-BE49-F238E27FC236}">
                          <a16:creationId xmlns:a16="http://schemas.microsoft.com/office/drawing/2014/main" id="{E905F251-1A4B-E346-A319-F619A9FEF10F}"/>
                        </a:ext>
                      </a:extLst>
                    </p:cNvPr>
                    <p:cNvCxnSpPr>
                      <a:stCxn id="2810" idx="2"/>
                      <a:endCxn id="281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2" name="Straight Connector 2811">
                      <a:extLst>
                        <a:ext uri="{FF2B5EF4-FFF2-40B4-BE49-F238E27FC236}">
                          <a16:creationId xmlns:a16="http://schemas.microsoft.com/office/drawing/2014/main" id="{30D03F2C-7A28-E242-B667-8441209F324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3" name="Straight Connector 2812">
                      <a:extLst>
                        <a:ext uri="{FF2B5EF4-FFF2-40B4-BE49-F238E27FC236}">
                          <a16:creationId xmlns:a16="http://schemas.microsoft.com/office/drawing/2014/main" id="{D4B4EA06-A1FF-5849-AC85-EAB6652B38B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4" name="Straight Connector 2813">
                      <a:extLst>
                        <a:ext uri="{FF2B5EF4-FFF2-40B4-BE49-F238E27FC236}">
                          <a16:creationId xmlns:a16="http://schemas.microsoft.com/office/drawing/2014/main" id="{D6BB8773-0D47-0147-8EC2-2A5ECE78F49E}"/>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5" name="Straight Connector 2814">
                      <a:extLst>
                        <a:ext uri="{FF2B5EF4-FFF2-40B4-BE49-F238E27FC236}">
                          <a16:creationId xmlns:a16="http://schemas.microsoft.com/office/drawing/2014/main" id="{6D9F31A2-1F9C-8B47-A7FB-3871CFAD624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6" name="Straight Connector 2815">
                      <a:extLst>
                        <a:ext uri="{FF2B5EF4-FFF2-40B4-BE49-F238E27FC236}">
                          <a16:creationId xmlns:a16="http://schemas.microsoft.com/office/drawing/2014/main" id="{AA70C36B-8C99-994E-B4F0-E24FAD6F792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7" name="Straight Connector 2816">
                      <a:extLst>
                        <a:ext uri="{FF2B5EF4-FFF2-40B4-BE49-F238E27FC236}">
                          <a16:creationId xmlns:a16="http://schemas.microsoft.com/office/drawing/2014/main" id="{B0804063-B66E-3A4D-8C95-758EFFF605A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89" name="Group 2788">
                    <a:extLst>
                      <a:ext uri="{FF2B5EF4-FFF2-40B4-BE49-F238E27FC236}">
                        <a16:creationId xmlns:a16="http://schemas.microsoft.com/office/drawing/2014/main" id="{7896D7E3-5B70-DE46-B9A1-57A051097311}"/>
                      </a:ext>
                    </a:extLst>
                  </p:cNvPr>
                  <p:cNvGrpSpPr>
                    <a:grpSpLocks noChangeAspect="1"/>
                  </p:cNvGrpSpPr>
                  <p:nvPr/>
                </p:nvGrpSpPr>
                <p:grpSpPr>
                  <a:xfrm rot="5400000">
                    <a:off x="1367484" y="3615847"/>
                    <a:ext cx="343362" cy="579269"/>
                    <a:chOff x="2046947" y="2861870"/>
                    <a:chExt cx="704703" cy="1188869"/>
                  </a:xfrm>
                </p:grpSpPr>
                <p:sp>
                  <p:nvSpPr>
                    <p:cNvPr id="2802" name="Oval 2801">
                      <a:extLst>
                        <a:ext uri="{FF2B5EF4-FFF2-40B4-BE49-F238E27FC236}">
                          <a16:creationId xmlns:a16="http://schemas.microsoft.com/office/drawing/2014/main" id="{5FA00F46-8C77-C647-82EC-05BE23AD721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03" name="Straight Connector 2802">
                      <a:extLst>
                        <a:ext uri="{FF2B5EF4-FFF2-40B4-BE49-F238E27FC236}">
                          <a16:creationId xmlns:a16="http://schemas.microsoft.com/office/drawing/2014/main" id="{312C2524-7241-0945-8C3A-176424ADF4C2}"/>
                        </a:ext>
                      </a:extLst>
                    </p:cNvPr>
                    <p:cNvCxnSpPr>
                      <a:stCxn id="2802" idx="2"/>
                      <a:endCxn id="280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4" name="Straight Connector 2803">
                      <a:extLst>
                        <a:ext uri="{FF2B5EF4-FFF2-40B4-BE49-F238E27FC236}">
                          <a16:creationId xmlns:a16="http://schemas.microsoft.com/office/drawing/2014/main" id="{970DCDAC-8DE5-CF40-8F2C-EB493FCCBD6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5" name="Straight Connector 2804">
                      <a:extLst>
                        <a:ext uri="{FF2B5EF4-FFF2-40B4-BE49-F238E27FC236}">
                          <a16:creationId xmlns:a16="http://schemas.microsoft.com/office/drawing/2014/main" id="{FCEBB6A1-641C-074C-8304-F3A0D08EA5C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6" name="Straight Connector 2805">
                      <a:extLst>
                        <a:ext uri="{FF2B5EF4-FFF2-40B4-BE49-F238E27FC236}">
                          <a16:creationId xmlns:a16="http://schemas.microsoft.com/office/drawing/2014/main" id="{DA3BBA6C-390A-2D45-B204-0EC8EB16858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7" name="Straight Connector 2806">
                      <a:extLst>
                        <a:ext uri="{FF2B5EF4-FFF2-40B4-BE49-F238E27FC236}">
                          <a16:creationId xmlns:a16="http://schemas.microsoft.com/office/drawing/2014/main" id="{EEDCAF36-3C9C-E347-A923-394A767BF0C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8" name="Straight Connector 2807">
                      <a:extLst>
                        <a:ext uri="{FF2B5EF4-FFF2-40B4-BE49-F238E27FC236}">
                          <a16:creationId xmlns:a16="http://schemas.microsoft.com/office/drawing/2014/main" id="{5B5EF0C4-7815-E44A-BE14-9E8ED5D6093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9" name="Straight Connector 2808">
                      <a:extLst>
                        <a:ext uri="{FF2B5EF4-FFF2-40B4-BE49-F238E27FC236}">
                          <a16:creationId xmlns:a16="http://schemas.microsoft.com/office/drawing/2014/main" id="{5AAA6073-D7E2-2E4C-B29C-5972BFEC595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90" name="Straight Connector 2789">
                    <a:extLst>
                      <a:ext uri="{FF2B5EF4-FFF2-40B4-BE49-F238E27FC236}">
                        <a16:creationId xmlns:a16="http://schemas.microsoft.com/office/drawing/2014/main" id="{BF51E1A7-0321-8E41-A981-B186FC776D40}"/>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791" name="Straight Connector 2790">
                    <a:extLst>
                      <a:ext uri="{FF2B5EF4-FFF2-40B4-BE49-F238E27FC236}">
                        <a16:creationId xmlns:a16="http://schemas.microsoft.com/office/drawing/2014/main" id="{12A3E508-095E-7846-A145-AD21E349DD6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792" name="Straight Connector 2791">
                    <a:extLst>
                      <a:ext uri="{FF2B5EF4-FFF2-40B4-BE49-F238E27FC236}">
                        <a16:creationId xmlns:a16="http://schemas.microsoft.com/office/drawing/2014/main" id="{24BF2A14-F31A-8340-A642-92ED28F2A612}"/>
                      </a:ext>
                    </a:extLst>
                  </p:cNvPr>
                  <p:cNvCxnSpPr>
                    <a:endCxn id="2793"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793" name="Isosceles Triangle 820">
                    <a:extLst>
                      <a:ext uri="{FF2B5EF4-FFF2-40B4-BE49-F238E27FC236}">
                        <a16:creationId xmlns:a16="http://schemas.microsoft.com/office/drawing/2014/main" id="{CAFB7C7A-9279-4C41-9349-254493969486}"/>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94" name="Straight Connector 2793">
                    <a:extLst>
                      <a:ext uri="{FF2B5EF4-FFF2-40B4-BE49-F238E27FC236}">
                        <a16:creationId xmlns:a16="http://schemas.microsoft.com/office/drawing/2014/main" id="{7310A65D-301B-9A41-83E9-154325E0040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95" name="Oval 2794">
                    <a:extLst>
                      <a:ext uri="{FF2B5EF4-FFF2-40B4-BE49-F238E27FC236}">
                        <a16:creationId xmlns:a16="http://schemas.microsoft.com/office/drawing/2014/main" id="{AF6BB216-82A1-2D4E-BF95-08BAA8CC761A}"/>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2796" name="Straight Connector 2795">
                    <a:extLst>
                      <a:ext uri="{FF2B5EF4-FFF2-40B4-BE49-F238E27FC236}">
                        <a16:creationId xmlns:a16="http://schemas.microsoft.com/office/drawing/2014/main" id="{50719523-38A6-0A4A-BD59-EBB896FECB0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97" name="Oval 2796">
                    <a:extLst>
                      <a:ext uri="{FF2B5EF4-FFF2-40B4-BE49-F238E27FC236}">
                        <a16:creationId xmlns:a16="http://schemas.microsoft.com/office/drawing/2014/main" id="{978646CB-C93F-0C4B-BF3D-B9A2158F0CD9}"/>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798" name="Straight Connector 2797">
                    <a:extLst>
                      <a:ext uri="{FF2B5EF4-FFF2-40B4-BE49-F238E27FC236}">
                        <a16:creationId xmlns:a16="http://schemas.microsoft.com/office/drawing/2014/main" id="{964EEEF9-02AB-4840-9E7A-236E4C583746}"/>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799" name="Oval 2798">
                    <a:extLst>
                      <a:ext uri="{FF2B5EF4-FFF2-40B4-BE49-F238E27FC236}">
                        <a16:creationId xmlns:a16="http://schemas.microsoft.com/office/drawing/2014/main" id="{3BAB2B00-8FE7-E941-85C2-CCB64DDB168B}"/>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00" name="Straight Connector 2799">
                    <a:extLst>
                      <a:ext uri="{FF2B5EF4-FFF2-40B4-BE49-F238E27FC236}">
                        <a16:creationId xmlns:a16="http://schemas.microsoft.com/office/drawing/2014/main" id="{4F419756-A2FC-7949-91D4-F5BDAA058317}"/>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801" name="Oval 2800">
                    <a:extLst>
                      <a:ext uri="{FF2B5EF4-FFF2-40B4-BE49-F238E27FC236}">
                        <a16:creationId xmlns:a16="http://schemas.microsoft.com/office/drawing/2014/main" id="{67F93D5C-8E16-894A-878E-D0E452A3C86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846" name="Group 2845">
                  <a:extLst>
                    <a:ext uri="{FF2B5EF4-FFF2-40B4-BE49-F238E27FC236}">
                      <a16:creationId xmlns:a16="http://schemas.microsoft.com/office/drawing/2014/main" id="{E7F40C28-F554-F749-B5EE-E4F027AC4EC5}"/>
                    </a:ext>
                  </a:extLst>
                </p:cNvPr>
                <p:cNvGrpSpPr>
                  <a:grpSpLocks noChangeAspect="1"/>
                </p:cNvGrpSpPr>
                <p:nvPr/>
              </p:nvGrpSpPr>
              <p:grpSpPr>
                <a:xfrm>
                  <a:off x="6748801" y="4380372"/>
                  <a:ext cx="269829" cy="511723"/>
                  <a:chOff x="914400" y="1600200"/>
                  <a:chExt cx="1828800" cy="3505200"/>
                </a:xfrm>
              </p:grpSpPr>
              <p:grpSp>
                <p:nvGrpSpPr>
                  <p:cNvPr id="2847" name="Group 2846">
                    <a:extLst>
                      <a:ext uri="{FF2B5EF4-FFF2-40B4-BE49-F238E27FC236}">
                        <a16:creationId xmlns:a16="http://schemas.microsoft.com/office/drawing/2014/main" id="{9117609F-3D25-3046-9D67-A57F3359316D}"/>
                      </a:ext>
                    </a:extLst>
                  </p:cNvPr>
                  <p:cNvGrpSpPr/>
                  <p:nvPr/>
                </p:nvGrpSpPr>
                <p:grpSpPr>
                  <a:xfrm flipH="1" flipV="1">
                    <a:off x="1544558" y="2514600"/>
                    <a:ext cx="284242" cy="2152171"/>
                    <a:chOff x="2374909" y="3813524"/>
                    <a:chExt cx="284242" cy="2152171"/>
                  </a:xfrm>
                </p:grpSpPr>
                <p:cxnSp>
                  <p:nvCxnSpPr>
                    <p:cNvPr id="2903" name="Straight Connector 2902">
                      <a:extLst>
                        <a:ext uri="{FF2B5EF4-FFF2-40B4-BE49-F238E27FC236}">
                          <a16:creationId xmlns:a16="http://schemas.microsoft.com/office/drawing/2014/main" id="{D97818FE-10EB-FD43-A76C-4D2619701AF5}"/>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4" name="Straight Connector 2903">
                      <a:extLst>
                        <a:ext uri="{FF2B5EF4-FFF2-40B4-BE49-F238E27FC236}">
                          <a16:creationId xmlns:a16="http://schemas.microsoft.com/office/drawing/2014/main" id="{42472640-6588-1A40-AC6C-6517784939A4}"/>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5" name="Straight Connector 2904">
                      <a:extLst>
                        <a:ext uri="{FF2B5EF4-FFF2-40B4-BE49-F238E27FC236}">
                          <a16:creationId xmlns:a16="http://schemas.microsoft.com/office/drawing/2014/main" id="{3FCCD9C2-8BE1-224B-A970-BC541E84B1E2}"/>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6" name="Straight Connector 2905">
                      <a:extLst>
                        <a:ext uri="{FF2B5EF4-FFF2-40B4-BE49-F238E27FC236}">
                          <a16:creationId xmlns:a16="http://schemas.microsoft.com/office/drawing/2014/main" id="{D41035EB-9D59-5A4D-8C9C-61DA9ED27936}"/>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7" name="Straight Connector 2906">
                      <a:extLst>
                        <a:ext uri="{FF2B5EF4-FFF2-40B4-BE49-F238E27FC236}">
                          <a16:creationId xmlns:a16="http://schemas.microsoft.com/office/drawing/2014/main" id="{909874A6-BB62-6A49-958E-B4C92941ABB1}"/>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8" name="Straight Connector 2907">
                      <a:extLst>
                        <a:ext uri="{FF2B5EF4-FFF2-40B4-BE49-F238E27FC236}">
                          <a16:creationId xmlns:a16="http://schemas.microsoft.com/office/drawing/2014/main" id="{736AA09D-0D04-9441-BAA4-660EF6BE08D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48" name="Group 2847">
                    <a:extLst>
                      <a:ext uri="{FF2B5EF4-FFF2-40B4-BE49-F238E27FC236}">
                        <a16:creationId xmlns:a16="http://schemas.microsoft.com/office/drawing/2014/main" id="{E7E36338-DAED-D743-B9DA-98903BDFD957}"/>
                      </a:ext>
                    </a:extLst>
                  </p:cNvPr>
                  <p:cNvGrpSpPr>
                    <a:grpSpLocks noChangeAspect="1"/>
                  </p:cNvGrpSpPr>
                  <p:nvPr/>
                </p:nvGrpSpPr>
                <p:grpSpPr>
                  <a:xfrm rot="5400000">
                    <a:off x="1367484" y="3158647"/>
                    <a:ext cx="343362" cy="579269"/>
                    <a:chOff x="2046947" y="2861870"/>
                    <a:chExt cx="704703" cy="1188869"/>
                  </a:xfrm>
                </p:grpSpPr>
                <p:sp>
                  <p:nvSpPr>
                    <p:cNvPr id="2895" name="Oval 2894">
                      <a:extLst>
                        <a:ext uri="{FF2B5EF4-FFF2-40B4-BE49-F238E27FC236}">
                          <a16:creationId xmlns:a16="http://schemas.microsoft.com/office/drawing/2014/main" id="{8592C1F8-0D89-7848-8BA2-59A239CC512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96" name="Straight Connector 2895">
                      <a:extLst>
                        <a:ext uri="{FF2B5EF4-FFF2-40B4-BE49-F238E27FC236}">
                          <a16:creationId xmlns:a16="http://schemas.microsoft.com/office/drawing/2014/main" id="{823C2426-253A-6745-A461-075DCAE995EF}"/>
                        </a:ext>
                      </a:extLst>
                    </p:cNvPr>
                    <p:cNvCxnSpPr>
                      <a:stCxn id="2895" idx="2"/>
                      <a:endCxn id="289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7" name="Straight Connector 2896">
                      <a:extLst>
                        <a:ext uri="{FF2B5EF4-FFF2-40B4-BE49-F238E27FC236}">
                          <a16:creationId xmlns:a16="http://schemas.microsoft.com/office/drawing/2014/main" id="{EA37C2CB-3FF6-E045-BD88-F73606816A9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8" name="Straight Connector 2897">
                      <a:extLst>
                        <a:ext uri="{FF2B5EF4-FFF2-40B4-BE49-F238E27FC236}">
                          <a16:creationId xmlns:a16="http://schemas.microsoft.com/office/drawing/2014/main" id="{98021022-C659-6846-AEC6-7DDC892D892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9" name="Straight Connector 2898">
                      <a:extLst>
                        <a:ext uri="{FF2B5EF4-FFF2-40B4-BE49-F238E27FC236}">
                          <a16:creationId xmlns:a16="http://schemas.microsoft.com/office/drawing/2014/main" id="{8648440A-579B-C244-B0E5-2A1CD1150C2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0" name="Straight Connector 2899">
                      <a:extLst>
                        <a:ext uri="{FF2B5EF4-FFF2-40B4-BE49-F238E27FC236}">
                          <a16:creationId xmlns:a16="http://schemas.microsoft.com/office/drawing/2014/main" id="{A427E219-7E8A-E14C-9690-5F2E3CEA30A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1" name="Straight Connector 2900">
                      <a:extLst>
                        <a:ext uri="{FF2B5EF4-FFF2-40B4-BE49-F238E27FC236}">
                          <a16:creationId xmlns:a16="http://schemas.microsoft.com/office/drawing/2014/main" id="{FA73D051-E9AD-E64C-99E1-629DE1C1351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2" name="Straight Connector 2901">
                      <a:extLst>
                        <a:ext uri="{FF2B5EF4-FFF2-40B4-BE49-F238E27FC236}">
                          <a16:creationId xmlns:a16="http://schemas.microsoft.com/office/drawing/2014/main" id="{F9550CF3-D4B3-8643-8EAE-6433265C8BF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49" name="Group 2848">
                    <a:extLst>
                      <a:ext uri="{FF2B5EF4-FFF2-40B4-BE49-F238E27FC236}">
                        <a16:creationId xmlns:a16="http://schemas.microsoft.com/office/drawing/2014/main" id="{82A18F38-011B-F242-A7F2-FCAB4306C7FE}"/>
                      </a:ext>
                    </a:extLst>
                  </p:cNvPr>
                  <p:cNvGrpSpPr/>
                  <p:nvPr/>
                </p:nvGrpSpPr>
                <p:grpSpPr>
                  <a:xfrm rot="5400000" flipV="1">
                    <a:off x="2028361" y="4448643"/>
                    <a:ext cx="286681" cy="685797"/>
                    <a:chOff x="2393029" y="3813525"/>
                    <a:chExt cx="286681" cy="685797"/>
                  </a:xfrm>
                </p:grpSpPr>
                <p:cxnSp>
                  <p:nvCxnSpPr>
                    <p:cNvPr id="2889" name="Straight Connector 2888">
                      <a:extLst>
                        <a:ext uri="{FF2B5EF4-FFF2-40B4-BE49-F238E27FC236}">
                          <a16:creationId xmlns:a16="http://schemas.microsoft.com/office/drawing/2014/main" id="{AC91BD03-9B44-3442-AC2B-8150362E59B6}"/>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0" name="Straight Connector 2889">
                      <a:extLst>
                        <a:ext uri="{FF2B5EF4-FFF2-40B4-BE49-F238E27FC236}">
                          <a16:creationId xmlns:a16="http://schemas.microsoft.com/office/drawing/2014/main" id="{C3C3101E-074B-884C-87BA-6848E96EF367}"/>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1" name="Straight Connector 2890">
                      <a:extLst>
                        <a:ext uri="{FF2B5EF4-FFF2-40B4-BE49-F238E27FC236}">
                          <a16:creationId xmlns:a16="http://schemas.microsoft.com/office/drawing/2014/main" id="{CCA2236D-B000-564F-8C23-313576066E13}"/>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2" name="Straight Connector 2891">
                      <a:extLst>
                        <a:ext uri="{FF2B5EF4-FFF2-40B4-BE49-F238E27FC236}">
                          <a16:creationId xmlns:a16="http://schemas.microsoft.com/office/drawing/2014/main" id="{7A3DC05A-5559-8442-859A-096D0FEE2094}"/>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3" name="Straight Connector 2892">
                      <a:extLst>
                        <a:ext uri="{FF2B5EF4-FFF2-40B4-BE49-F238E27FC236}">
                          <a16:creationId xmlns:a16="http://schemas.microsoft.com/office/drawing/2014/main" id="{9F3EAED2-D9E0-C04F-B414-9C8A72D1D35C}"/>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4" name="Straight Connector 2893">
                      <a:extLst>
                        <a:ext uri="{FF2B5EF4-FFF2-40B4-BE49-F238E27FC236}">
                          <a16:creationId xmlns:a16="http://schemas.microsoft.com/office/drawing/2014/main" id="{380D2F27-AAAF-9C40-A39C-8DC99F48889B}"/>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0" name="Group 2849">
                    <a:extLst>
                      <a:ext uri="{FF2B5EF4-FFF2-40B4-BE49-F238E27FC236}">
                        <a16:creationId xmlns:a16="http://schemas.microsoft.com/office/drawing/2014/main" id="{F72E800C-95C6-D74F-9474-CF7A805B18FF}"/>
                      </a:ext>
                    </a:extLst>
                  </p:cNvPr>
                  <p:cNvGrpSpPr>
                    <a:grpSpLocks noChangeAspect="1"/>
                  </p:cNvGrpSpPr>
                  <p:nvPr/>
                </p:nvGrpSpPr>
                <p:grpSpPr>
                  <a:xfrm rot="5400000">
                    <a:off x="1367484" y="2701447"/>
                    <a:ext cx="343362" cy="579269"/>
                    <a:chOff x="2046947" y="2861870"/>
                    <a:chExt cx="704703" cy="1188869"/>
                  </a:xfrm>
                </p:grpSpPr>
                <p:sp>
                  <p:nvSpPr>
                    <p:cNvPr id="2881" name="Oval 2880">
                      <a:extLst>
                        <a:ext uri="{FF2B5EF4-FFF2-40B4-BE49-F238E27FC236}">
                          <a16:creationId xmlns:a16="http://schemas.microsoft.com/office/drawing/2014/main" id="{A177874D-A18A-2644-B14F-D16A90E8977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82" name="Straight Connector 2881">
                      <a:extLst>
                        <a:ext uri="{FF2B5EF4-FFF2-40B4-BE49-F238E27FC236}">
                          <a16:creationId xmlns:a16="http://schemas.microsoft.com/office/drawing/2014/main" id="{2A29B704-74FA-B04C-95C3-85BE7A1376D9}"/>
                        </a:ext>
                      </a:extLst>
                    </p:cNvPr>
                    <p:cNvCxnSpPr>
                      <a:stCxn id="2881" idx="2"/>
                      <a:endCxn id="288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3" name="Straight Connector 2882">
                      <a:extLst>
                        <a:ext uri="{FF2B5EF4-FFF2-40B4-BE49-F238E27FC236}">
                          <a16:creationId xmlns:a16="http://schemas.microsoft.com/office/drawing/2014/main" id="{05533DC4-A304-9041-AB81-04AE4194E28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4" name="Straight Connector 2883">
                      <a:extLst>
                        <a:ext uri="{FF2B5EF4-FFF2-40B4-BE49-F238E27FC236}">
                          <a16:creationId xmlns:a16="http://schemas.microsoft.com/office/drawing/2014/main" id="{865BFD30-A99B-1944-90F7-837DACD2306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5" name="Straight Connector 2884">
                      <a:extLst>
                        <a:ext uri="{FF2B5EF4-FFF2-40B4-BE49-F238E27FC236}">
                          <a16:creationId xmlns:a16="http://schemas.microsoft.com/office/drawing/2014/main" id="{32E4B04E-2328-D84D-9544-11221B32580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6" name="Straight Connector 2885">
                      <a:extLst>
                        <a:ext uri="{FF2B5EF4-FFF2-40B4-BE49-F238E27FC236}">
                          <a16:creationId xmlns:a16="http://schemas.microsoft.com/office/drawing/2014/main" id="{ED6E0C16-E9FD-1840-A71F-24A07FD7EF9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7" name="Straight Connector 2886">
                      <a:extLst>
                        <a:ext uri="{FF2B5EF4-FFF2-40B4-BE49-F238E27FC236}">
                          <a16:creationId xmlns:a16="http://schemas.microsoft.com/office/drawing/2014/main" id="{017CFA12-C57E-2C41-A3DC-100479B22FC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8" name="Straight Connector 2887">
                      <a:extLst>
                        <a:ext uri="{FF2B5EF4-FFF2-40B4-BE49-F238E27FC236}">
                          <a16:creationId xmlns:a16="http://schemas.microsoft.com/office/drawing/2014/main" id="{CE4E908D-E580-B94D-A6F8-041BADAE3ED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1" name="Group 2850">
                    <a:extLst>
                      <a:ext uri="{FF2B5EF4-FFF2-40B4-BE49-F238E27FC236}">
                        <a16:creationId xmlns:a16="http://schemas.microsoft.com/office/drawing/2014/main" id="{E9586FC6-B7CE-5A41-91DE-20ED9A38B66C}"/>
                      </a:ext>
                    </a:extLst>
                  </p:cNvPr>
                  <p:cNvGrpSpPr>
                    <a:grpSpLocks noChangeAspect="1"/>
                  </p:cNvGrpSpPr>
                  <p:nvPr/>
                </p:nvGrpSpPr>
                <p:grpSpPr>
                  <a:xfrm rot="5400000">
                    <a:off x="1367484" y="2244247"/>
                    <a:ext cx="343362" cy="579269"/>
                    <a:chOff x="2046947" y="2861870"/>
                    <a:chExt cx="704703" cy="1188869"/>
                  </a:xfrm>
                </p:grpSpPr>
                <p:sp>
                  <p:nvSpPr>
                    <p:cNvPr id="2873" name="Oval 2872">
                      <a:extLst>
                        <a:ext uri="{FF2B5EF4-FFF2-40B4-BE49-F238E27FC236}">
                          <a16:creationId xmlns:a16="http://schemas.microsoft.com/office/drawing/2014/main" id="{BE004343-1C0F-9743-AC52-0CB5748559F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74" name="Straight Connector 2873">
                      <a:extLst>
                        <a:ext uri="{FF2B5EF4-FFF2-40B4-BE49-F238E27FC236}">
                          <a16:creationId xmlns:a16="http://schemas.microsoft.com/office/drawing/2014/main" id="{6F1592F6-C837-5042-857B-651BD04D1512}"/>
                        </a:ext>
                      </a:extLst>
                    </p:cNvPr>
                    <p:cNvCxnSpPr>
                      <a:stCxn id="2873" idx="2"/>
                      <a:endCxn id="287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5" name="Straight Connector 2874">
                      <a:extLst>
                        <a:ext uri="{FF2B5EF4-FFF2-40B4-BE49-F238E27FC236}">
                          <a16:creationId xmlns:a16="http://schemas.microsoft.com/office/drawing/2014/main" id="{B92AB72E-9243-B940-8DB2-1880C8ECAE3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6" name="Straight Connector 2875">
                      <a:extLst>
                        <a:ext uri="{FF2B5EF4-FFF2-40B4-BE49-F238E27FC236}">
                          <a16:creationId xmlns:a16="http://schemas.microsoft.com/office/drawing/2014/main" id="{DFC12776-2D65-F740-BFDB-D9064A19C0E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7" name="Straight Connector 2876">
                      <a:extLst>
                        <a:ext uri="{FF2B5EF4-FFF2-40B4-BE49-F238E27FC236}">
                          <a16:creationId xmlns:a16="http://schemas.microsoft.com/office/drawing/2014/main" id="{7AA39B30-3D6B-1346-814E-6B9189EB885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8" name="Straight Connector 2877">
                      <a:extLst>
                        <a:ext uri="{FF2B5EF4-FFF2-40B4-BE49-F238E27FC236}">
                          <a16:creationId xmlns:a16="http://schemas.microsoft.com/office/drawing/2014/main" id="{203E9C7B-3E2C-B449-B480-396B5B20399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9" name="Straight Connector 2878">
                      <a:extLst>
                        <a:ext uri="{FF2B5EF4-FFF2-40B4-BE49-F238E27FC236}">
                          <a16:creationId xmlns:a16="http://schemas.microsoft.com/office/drawing/2014/main" id="{E7CCFC9B-2BB6-BD4D-893F-52643330432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0" name="Straight Connector 2879">
                      <a:extLst>
                        <a:ext uri="{FF2B5EF4-FFF2-40B4-BE49-F238E27FC236}">
                          <a16:creationId xmlns:a16="http://schemas.microsoft.com/office/drawing/2014/main" id="{02B020B4-961D-CA49-ABB5-F3209699DD8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52" name="Group 2851">
                    <a:extLst>
                      <a:ext uri="{FF2B5EF4-FFF2-40B4-BE49-F238E27FC236}">
                        <a16:creationId xmlns:a16="http://schemas.microsoft.com/office/drawing/2014/main" id="{4B91EB5F-6282-7546-B971-0620DEE00527}"/>
                      </a:ext>
                    </a:extLst>
                  </p:cNvPr>
                  <p:cNvGrpSpPr>
                    <a:grpSpLocks noChangeAspect="1"/>
                  </p:cNvGrpSpPr>
                  <p:nvPr/>
                </p:nvGrpSpPr>
                <p:grpSpPr>
                  <a:xfrm rot="5400000">
                    <a:off x="1367484" y="3615847"/>
                    <a:ext cx="343362" cy="579269"/>
                    <a:chOff x="2046947" y="2861870"/>
                    <a:chExt cx="704703" cy="1188869"/>
                  </a:xfrm>
                </p:grpSpPr>
                <p:sp>
                  <p:nvSpPr>
                    <p:cNvPr id="2865" name="Oval 2864">
                      <a:extLst>
                        <a:ext uri="{FF2B5EF4-FFF2-40B4-BE49-F238E27FC236}">
                          <a16:creationId xmlns:a16="http://schemas.microsoft.com/office/drawing/2014/main" id="{A42DB89A-8373-A44C-83DD-0E5BF4CA9F5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66" name="Straight Connector 2865">
                      <a:extLst>
                        <a:ext uri="{FF2B5EF4-FFF2-40B4-BE49-F238E27FC236}">
                          <a16:creationId xmlns:a16="http://schemas.microsoft.com/office/drawing/2014/main" id="{5117573C-7A51-7E4E-A947-1A0ACD92CCD2}"/>
                        </a:ext>
                      </a:extLst>
                    </p:cNvPr>
                    <p:cNvCxnSpPr>
                      <a:stCxn id="2865" idx="2"/>
                      <a:endCxn id="286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7" name="Straight Connector 2866">
                      <a:extLst>
                        <a:ext uri="{FF2B5EF4-FFF2-40B4-BE49-F238E27FC236}">
                          <a16:creationId xmlns:a16="http://schemas.microsoft.com/office/drawing/2014/main" id="{CB1302AD-B825-6345-A79B-88E96110980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8" name="Straight Connector 2867">
                      <a:extLst>
                        <a:ext uri="{FF2B5EF4-FFF2-40B4-BE49-F238E27FC236}">
                          <a16:creationId xmlns:a16="http://schemas.microsoft.com/office/drawing/2014/main" id="{864ECA7A-EE2E-2845-AD2C-6EBFC4676E0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9" name="Straight Connector 2868">
                      <a:extLst>
                        <a:ext uri="{FF2B5EF4-FFF2-40B4-BE49-F238E27FC236}">
                          <a16:creationId xmlns:a16="http://schemas.microsoft.com/office/drawing/2014/main" id="{0FF97140-5703-BB45-A903-2BD6C22FF1F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0" name="Straight Connector 2869">
                      <a:extLst>
                        <a:ext uri="{FF2B5EF4-FFF2-40B4-BE49-F238E27FC236}">
                          <a16:creationId xmlns:a16="http://schemas.microsoft.com/office/drawing/2014/main" id="{CB98D969-77A6-4D4B-BBD9-79BF3C19657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1" name="Straight Connector 2870">
                      <a:extLst>
                        <a:ext uri="{FF2B5EF4-FFF2-40B4-BE49-F238E27FC236}">
                          <a16:creationId xmlns:a16="http://schemas.microsoft.com/office/drawing/2014/main" id="{35711C9E-F897-8D40-BF83-DDA6636F239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2" name="Straight Connector 2871">
                      <a:extLst>
                        <a:ext uri="{FF2B5EF4-FFF2-40B4-BE49-F238E27FC236}">
                          <a16:creationId xmlns:a16="http://schemas.microsoft.com/office/drawing/2014/main" id="{653E5D21-A5A9-7E45-8D4F-475739DAD12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53" name="Straight Connector 2852">
                    <a:extLst>
                      <a:ext uri="{FF2B5EF4-FFF2-40B4-BE49-F238E27FC236}">
                        <a16:creationId xmlns:a16="http://schemas.microsoft.com/office/drawing/2014/main" id="{5767B444-16A1-0F43-9E04-001A5A80EEDA}"/>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854" name="Straight Connector 2853">
                    <a:extLst>
                      <a:ext uri="{FF2B5EF4-FFF2-40B4-BE49-F238E27FC236}">
                        <a16:creationId xmlns:a16="http://schemas.microsoft.com/office/drawing/2014/main" id="{291A2E59-CBFA-D544-9286-58EDE3FBDDD1}"/>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855" name="Straight Connector 2854">
                    <a:extLst>
                      <a:ext uri="{FF2B5EF4-FFF2-40B4-BE49-F238E27FC236}">
                        <a16:creationId xmlns:a16="http://schemas.microsoft.com/office/drawing/2014/main" id="{91E52805-EAAA-1B4B-ACEE-DA5D70FC4148}"/>
                      </a:ext>
                    </a:extLst>
                  </p:cNvPr>
                  <p:cNvCxnSpPr>
                    <a:endCxn id="2856"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856" name="Isosceles Triangle 883">
                    <a:extLst>
                      <a:ext uri="{FF2B5EF4-FFF2-40B4-BE49-F238E27FC236}">
                        <a16:creationId xmlns:a16="http://schemas.microsoft.com/office/drawing/2014/main" id="{1C54C112-E6CE-D44B-81C5-8760FA09BF1E}"/>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57" name="Straight Connector 2856">
                    <a:extLst>
                      <a:ext uri="{FF2B5EF4-FFF2-40B4-BE49-F238E27FC236}">
                        <a16:creationId xmlns:a16="http://schemas.microsoft.com/office/drawing/2014/main" id="{8F90D1B1-6E6C-8742-96C9-E40EF9D2FBCC}"/>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858" name="Oval 2857">
                    <a:extLst>
                      <a:ext uri="{FF2B5EF4-FFF2-40B4-BE49-F238E27FC236}">
                        <a16:creationId xmlns:a16="http://schemas.microsoft.com/office/drawing/2014/main" id="{02B900DF-20DA-5C46-8771-1B27FF5350FA}"/>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59" name="Straight Connector 2858">
                    <a:extLst>
                      <a:ext uri="{FF2B5EF4-FFF2-40B4-BE49-F238E27FC236}">
                        <a16:creationId xmlns:a16="http://schemas.microsoft.com/office/drawing/2014/main" id="{8C59F91E-626E-924F-BCD8-AC786130CA0F}"/>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860" name="Oval 2859">
                    <a:extLst>
                      <a:ext uri="{FF2B5EF4-FFF2-40B4-BE49-F238E27FC236}">
                        <a16:creationId xmlns:a16="http://schemas.microsoft.com/office/drawing/2014/main" id="{67370845-F9F7-3A42-B712-5E9CF5522DA1}"/>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61" name="Straight Connector 2860">
                    <a:extLst>
                      <a:ext uri="{FF2B5EF4-FFF2-40B4-BE49-F238E27FC236}">
                        <a16:creationId xmlns:a16="http://schemas.microsoft.com/office/drawing/2014/main" id="{5ED99B23-1D9D-E04C-B791-8093753AA802}"/>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862" name="Oval 2861">
                    <a:extLst>
                      <a:ext uri="{FF2B5EF4-FFF2-40B4-BE49-F238E27FC236}">
                        <a16:creationId xmlns:a16="http://schemas.microsoft.com/office/drawing/2014/main" id="{A53A8B4D-E23C-0946-8CB1-137F08FD1A8E}"/>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63" name="Straight Connector 2862">
                    <a:extLst>
                      <a:ext uri="{FF2B5EF4-FFF2-40B4-BE49-F238E27FC236}">
                        <a16:creationId xmlns:a16="http://schemas.microsoft.com/office/drawing/2014/main" id="{23277D49-7C6F-4844-A2B5-CC889EE17BEB}"/>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864" name="Oval 2863">
                    <a:extLst>
                      <a:ext uri="{FF2B5EF4-FFF2-40B4-BE49-F238E27FC236}">
                        <a16:creationId xmlns:a16="http://schemas.microsoft.com/office/drawing/2014/main" id="{92E74CB1-469D-CD45-8B48-0C1B70E01E23}"/>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909" name="Group 2908">
                  <a:extLst>
                    <a:ext uri="{FF2B5EF4-FFF2-40B4-BE49-F238E27FC236}">
                      <a16:creationId xmlns:a16="http://schemas.microsoft.com/office/drawing/2014/main" id="{D1AC53D6-10CE-2645-9A49-E90FDE6E2996}"/>
                    </a:ext>
                  </a:extLst>
                </p:cNvPr>
                <p:cNvGrpSpPr>
                  <a:grpSpLocks noChangeAspect="1"/>
                </p:cNvGrpSpPr>
                <p:nvPr/>
              </p:nvGrpSpPr>
              <p:grpSpPr>
                <a:xfrm flipH="1">
                  <a:off x="7018629" y="4380372"/>
                  <a:ext cx="269829" cy="511723"/>
                  <a:chOff x="914400" y="1600200"/>
                  <a:chExt cx="1828800" cy="3505200"/>
                </a:xfrm>
              </p:grpSpPr>
              <p:grpSp>
                <p:nvGrpSpPr>
                  <p:cNvPr id="2910" name="Group 2909">
                    <a:extLst>
                      <a:ext uri="{FF2B5EF4-FFF2-40B4-BE49-F238E27FC236}">
                        <a16:creationId xmlns:a16="http://schemas.microsoft.com/office/drawing/2014/main" id="{5100DB20-288E-744B-84CE-56A3DC46763C}"/>
                      </a:ext>
                    </a:extLst>
                  </p:cNvPr>
                  <p:cNvGrpSpPr/>
                  <p:nvPr/>
                </p:nvGrpSpPr>
                <p:grpSpPr>
                  <a:xfrm flipH="1" flipV="1">
                    <a:off x="1544558" y="2514600"/>
                    <a:ext cx="284242" cy="2152171"/>
                    <a:chOff x="2374909" y="3813524"/>
                    <a:chExt cx="284242" cy="2152171"/>
                  </a:xfrm>
                </p:grpSpPr>
                <p:cxnSp>
                  <p:nvCxnSpPr>
                    <p:cNvPr id="2966" name="Straight Connector 2965">
                      <a:extLst>
                        <a:ext uri="{FF2B5EF4-FFF2-40B4-BE49-F238E27FC236}">
                          <a16:creationId xmlns:a16="http://schemas.microsoft.com/office/drawing/2014/main" id="{95BE640C-6ABD-4942-AC15-3B54264585B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7" name="Straight Connector 2966">
                      <a:extLst>
                        <a:ext uri="{FF2B5EF4-FFF2-40B4-BE49-F238E27FC236}">
                          <a16:creationId xmlns:a16="http://schemas.microsoft.com/office/drawing/2014/main" id="{5D2CB044-39F6-4E48-9ACE-7B0EE827747E}"/>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8" name="Straight Connector 2967">
                      <a:extLst>
                        <a:ext uri="{FF2B5EF4-FFF2-40B4-BE49-F238E27FC236}">
                          <a16:creationId xmlns:a16="http://schemas.microsoft.com/office/drawing/2014/main" id="{074E7C27-7E8E-CC42-A876-18EDEAAE587C}"/>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9" name="Straight Connector 2968">
                      <a:extLst>
                        <a:ext uri="{FF2B5EF4-FFF2-40B4-BE49-F238E27FC236}">
                          <a16:creationId xmlns:a16="http://schemas.microsoft.com/office/drawing/2014/main" id="{BDE201FA-076D-A944-A74F-71818FD8F628}"/>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0" name="Straight Connector 2969">
                      <a:extLst>
                        <a:ext uri="{FF2B5EF4-FFF2-40B4-BE49-F238E27FC236}">
                          <a16:creationId xmlns:a16="http://schemas.microsoft.com/office/drawing/2014/main" id="{3EC0F4EE-891F-EB47-997A-211FCF72D89D}"/>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1" name="Straight Connector 2970">
                      <a:extLst>
                        <a:ext uri="{FF2B5EF4-FFF2-40B4-BE49-F238E27FC236}">
                          <a16:creationId xmlns:a16="http://schemas.microsoft.com/office/drawing/2014/main" id="{8C2041FF-BFE6-E14A-A6A6-390E52AD6ACC}"/>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11" name="Group 2910">
                    <a:extLst>
                      <a:ext uri="{FF2B5EF4-FFF2-40B4-BE49-F238E27FC236}">
                        <a16:creationId xmlns:a16="http://schemas.microsoft.com/office/drawing/2014/main" id="{D9FDEF1F-FC92-3A4A-BFA3-5DCDCB6BE8AD}"/>
                      </a:ext>
                    </a:extLst>
                  </p:cNvPr>
                  <p:cNvGrpSpPr>
                    <a:grpSpLocks noChangeAspect="1"/>
                  </p:cNvGrpSpPr>
                  <p:nvPr/>
                </p:nvGrpSpPr>
                <p:grpSpPr>
                  <a:xfrm rot="5400000">
                    <a:off x="1367484" y="3158647"/>
                    <a:ext cx="343362" cy="579269"/>
                    <a:chOff x="2046947" y="2861870"/>
                    <a:chExt cx="704703" cy="1188869"/>
                  </a:xfrm>
                </p:grpSpPr>
                <p:sp>
                  <p:nvSpPr>
                    <p:cNvPr id="2958" name="Oval 2957">
                      <a:extLst>
                        <a:ext uri="{FF2B5EF4-FFF2-40B4-BE49-F238E27FC236}">
                          <a16:creationId xmlns:a16="http://schemas.microsoft.com/office/drawing/2014/main" id="{81E30A82-B5C2-1642-8622-7CFD7D2BCED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59" name="Straight Connector 2958">
                      <a:extLst>
                        <a:ext uri="{FF2B5EF4-FFF2-40B4-BE49-F238E27FC236}">
                          <a16:creationId xmlns:a16="http://schemas.microsoft.com/office/drawing/2014/main" id="{7236DDD8-EB7A-3748-B983-CD22B2900D4D}"/>
                        </a:ext>
                      </a:extLst>
                    </p:cNvPr>
                    <p:cNvCxnSpPr>
                      <a:stCxn id="2958" idx="2"/>
                      <a:endCxn id="295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0" name="Straight Connector 2959">
                      <a:extLst>
                        <a:ext uri="{FF2B5EF4-FFF2-40B4-BE49-F238E27FC236}">
                          <a16:creationId xmlns:a16="http://schemas.microsoft.com/office/drawing/2014/main" id="{7491856A-F6D7-AB46-B61E-D1F538015DB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1" name="Straight Connector 2960">
                      <a:extLst>
                        <a:ext uri="{FF2B5EF4-FFF2-40B4-BE49-F238E27FC236}">
                          <a16:creationId xmlns:a16="http://schemas.microsoft.com/office/drawing/2014/main" id="{0C4A9F2F-CBD9-854D-A37E-39200AB663E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2" name="Straight Connector 2961">
                      <a:extLst>
                        <a:ext uri="{FF2B5EF4-FFF2-40B4-BE49-F238E27FC236}">
                          <a16:creationId xmlns:a16="http://schemas.microsoft.com/office/drawing/2014/main" id="{3094E81C-ACC6-324E-8996-97F06652BA6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3" name="Straight Connector 2962">
                      <a:extLst>
                        <a:ext uri="{FF2B5EF4-FFF2-40B4-BE49-F238E27FC236}">
                          <a16:creationId xmlns:a16="http://schemas.microsoft.com/office/drawing/2014/main" id="{2C1840D1-EE43-664B-A701-6C19820ABEF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4" name="Straight Connector 2963">
                      <a:extLst>
                        <a:ext uri="{FF2B5EF4-FFF2-40B4-BE49-F238E27FC236}">
                          <a16:creationId xmlns:a16="http://schemas.microsoft.com/office/drawing/2014/main" id="{8896CF9A-E86F-954F-8336-859DAB76F9F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5" name="Straight Connector 2964">
                      <a:extLst>
                        <a:ext uri="{FF2B5EF4-FFF2-40B4-BE49-F238E27FC236}">
                          <a16:creationId xmlns:a16="http://schemas.microsoft.com/office/drawing/2014/main" id="{47C4714A-3EE2-244C-9FF1-B88B60676C2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12" name="Group 2911">
                    <a:extLst>
                      <a:ext uri="{FF2B5EF4-FFF2-40B4-BE49-F238E27FC236}">
                        <a16:creationId xmlns:a16="http://schemas.microsoft.com/office/drawing/2014/main" id="{601A381D-E096-D943-AF0B-F9ED23769A9D}"/>
                      </a:ext>
                    </a:extLst>
                  </p:cNvPr>
                  <p:cNvGrpSpPr/>
                  <p:nvPr/>
                </p:nvGrpSpPr>
                <p:grpSpPr>
                  <a:xfrm rot="5400000" flipV="1">
                    <a:off x="2028361" y="4448643"/>
                    <a:ext cx="286681" cy="685797"/>
                    <a:chOff x="2393029" y="3813525"/>
                    <a:chExt cx="286681" cy="685797"/>
                  </a:xfrm>
                </p:grpSpPr>
                <p:cxnSp>
                  <p:nvCxnSpPr>
                    <p:cNvPr id="2952" name="Straight Connector 2951">
                      <a:extLst>
                        <a:ext uri="{FF2B5EF4-FFF2-40B4-BE49-F238E27FC236}">
                          <a16:creationId xmlns:a16="http://schemas.microsoft.com/office/drawing/2014/main" id="{90DE4B65-6BC6-0244-9471-38C5F7E487D3}"/>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3" name="Straight Connector 2952">
                      <a:extLst>
                        <a:ext uri="{FF2B5EF4-FFF2-40B4-BE49-F238E27FC236}">
                          <a16:creationId xmlns:a16="http://schemas.microsoft.com/office/drawing/2014/main" id="{36FAD238-7B3A-0240-A72C-EBCA85378A3C}"/>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4" name="Straight Connector 2953">
                      <a:extLst>
                        <a:ext uri="{FF2B5EF4-FFF2-40B4-BE49-F238E27FC236}">
                          <a16:creationId xmlns:a16="http://schemas.microsoft.com/office/drawing/2014/main" id="{2B3BD60A-6F20-AD44-8310-728ED1CD352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5" name="Straight Connector 2954">
                      <a:extLst>
                        <a:ext uri="{FF2B5EF4-FFF2-40B4-BE49-F238E27FC236}">
                          <a16:creationId xmlns:a16="http://schemas.microsoft.com/office/drawing/2014/main" id="{31BB7808-D3AD-B048-9B8C-B39EF8DE5CB7}"/>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6" name="Straight Connector 2955">
                      <a:extLst>
                        <a:ext uri="{FF2B5EF4-FFF2-40B4-BE49-F238E27FC236}">
                          <a16:creationId xmlns:a16="http://schemas.microsoft.com/office/drawing/2014/main" id="{34011498-1E01-8847-93A0-FCC5F93CFBD0}"/>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7" name="Straight Connector 2956">
                      <a:extLst>
                        <a:ext uri="{FF2B5EF4-FFF2-40B4-BE49-F238E27FC236}">
                          <a16:creationId xmlns:a16="http://schemas.microsoft.com/office/drawing/2014/main" id="{FFB9AA91-5736-434B-A10A-BD326B73FADA}"/>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13" name="Group 2912">
                    <a:extLst>
                      <a:ext uri="{FF2B5EF4-FFF2-40B4-BE49-F238E27FC236}">
                        <a16:creationId xmlns:a16="http://schemas.microsoft.com/office/drawing/2014/main" id="{6AD19826-A70A-494A-87A5-81EB19143AAD}"/>
                      </a:ext>
                    </a:extLst>
                  </p:cNvPr>
                  <p:cNvGrpSpPr>
                    <a:grpSpLocks noChangeAspect="1"/>
                  </p:cNvGrpSpPr>
                  <p:nvPr/>
                </p:nvGrpSpPr>
                <p:grpSpPr>
                  <a:xfrm rot="5400000">
                    <a:off x="1367484" y="2701447"/>
                    <a:ext cx="343362" cy="579269"/>
                    <a:chOff x="2046947" y="2861870"/>
                    <a:chExt cx="704703" cy="1188869"/>
                  </a:xfrm>
                </p:grpSpPr>
                <p:sp>
                  <p:nvSpPr>
                    <p:cNvPr id="2944" name="Oval 2943">
                      <a:extLst>
                        <a:ext uri="{FF2B5EF4-FFF2-40B4-BE49-F238E27FC236}">
                          <a16:creationId xmlns:a16="http://schemas.microsoft.com/office/drawing/2014/main" id="{959962BB-AB39-C949-8E88-2065ED7CED7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45" name="Straight Connector 2944">
                      <a:extLst>
                        <a:ext uri="{FF2B5EF4-FFF2-40B4-BE49-F238E27FC236}">
                          <a16:creationId xmlns:a16="http://schemas.microsoft.com/office/drawing/2014/main" id="{4F5E4715-6381-8042-A745-03A477C25B42}"/>
                        </a:ext>
                      </a:extLst>
                    </p:cNvPr>
                    <p:cNvCxnSpPr>
                      <a:stCxn id="2944" idx="2"/>
                      <a:endCxn id="294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6" name="Straight Connector 2945">
                      <a:extLst>
                        <a:ext uri="{FF2B5EF4-FFF2-40B4-BE49-F238E27FC236}">
                          <a16:creationId xmlns:a16="http://schemas.microsoft.com/office/drawing/2014/main" id="{A7ABDDE8-9A10-2243-9F94-08F8A1CEAE2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7" name="Straight Connector 2946">
                      <a:extLst>
                        <a:ext uri="{FF2B5EF4-FFF2-40B4-BE49-F238E27FC236}">
                          <a16:creationId xmlns:a16="http://schemas.microsoft.com/office/drawing/2014/main" id="{38A752E0-6FE3-9844-BBD7-EADD0A6801C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8" name="Straight Connector 2947">
                      <a:extLst>
                        <a:ext uri="{FF2B5EF4-FFF2-40B4-BE49-F238E27FC236}">
                          <a16:creationId xmlns:a16="http://schemas.microsoft.com/office/drawing/2014/main" id="{CCA0290F-FE2E-5747-B494-2A09C6CF8B5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9" name="Straight Connector 2948">
                      <a:extLst>
                        <a:ext uri="{FF2B5EF4-FFF2-40B4-BE49-F238E27FC236}">
                          <a16:creationId xmlns:a16="http://schemas.microsoft.com/office/drawing/2014/main" id="{8C634BC3-FB76-B448-84B2-534F6C51AFF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0" name="Straight Connector 2949">
                      <a:extLst>
                        <a:ext uri="{FF2B5EF4-FFF2-40B4-BE49-F238E27FC236}">
                          <a16:creationId xmlns:a16="http://schemas.microsoft.com/office/drawing/2014/main" id="{C6C266D7-AB92-0042-83F1-748F8F2D7B4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1" name="Straight Connector 2950">
                      <a:extLst>
                        <a:ext uri="{FF2B5EF4-FFF2-40B4-BE49-F238E27FC236}">
                          <a16:creationId xmlns:a16="http://schemas.microsoft.com/office/drawing/2014/main" id="{E3E38B99-CED4-494F-9F93-082C310CA47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14" name="Group 2913">
                    <a:extLst>
                      <a:ext uri="{FF2B5EF4-FFF2-40B4-BE49-F238E27FC236}">
                        <a16:creationId xmlns:a16="http://schemas.microsoft.com/office/drawing/2014/main" id="{408221CF-65DC-2844-B70B-AEAF492F222C}"/>
                      </a:ext>
                    </a:extLst>
                  </p:cNvPr>
                  <p:cNvGrpSpPr>
                    <a:grpSpLocks noChangeAspect="1"/>
                  </p:cNvGrpSpPr>
                  <p:nvPr/>
                </p:nvGrpSpPr>
                <p:grpSpPr>
                  <a:xfrm rot="5400000">
                    <a:off x="1367484" y="2244247"/>
                    <a:ext cx="343362" cy="579269"/>
                    <a:chOff x="2046947" y="2861870"/>
                    <a:chExt cx="704703" cy="1188869"/>
                  </a:xfrm>
                </p:grpSpPr>
                <p:sp>
                  <p:nvSpPr>
                    <p:cNvPr id="2936" name="Oval 2935">
                      <a:extLst>
                        <a:ext uri="{FF2B5EF4-FFF2-40B4-BE49-F238E27FC236}">
                          <a16:creationId xmlns:a16="http://schemas.microsoft.com/office/drawing/2014/main" id="{A09B2043-03F5-B345-B1E8-4E792993F00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37" name="Straight Connector 2936">
                      <a:extLst>
                        <a:ext uri="{FF2B5EF4-FFF2-40B4-BE49-F238E27FC236}">
                          <a16:creationId xmlns:a16="http://schemas.microsoft.com/office/drawing/2014/main" id="{B6855935-80EC-5C40-A495-FA8038CA6794}"/>
                        </a:ext>
                      </a:extLst>
                    </p:cNvPr>
                    <p:cNvCxnSpPr>
                      <a:stCxn id="2936" idx="2"/>
                      <a:endCxn id="293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8" name="Straight Connector 2937">
                      <a:extLst>
                        <a:ext uri="{FF2B5EF4-FFF2-40B4-BE49-F238E27FC236}">
                          <a16:creationId xmlns:a16="http://schemas.microsoft.com/office/drawing/2014/main" id="{AF2CD3C2-B378-6140-90CC-0E177C33D7C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9" name="Straight Connector 2938">
                      <a:extLst>
                        <a:ext uri="{FF2B5EF4-FFF2-40B4-BE49-F238E27FC236}">
                          <a16:creationId xmlns:a16="http://schemas.microsoft.com/office/drawing/2014/main" id="{20637246-6624-5D4D-AB29-60EE6514A2F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0" name="Straight Connector 2939">
                      <a:extLst>
                        <a:ext uri="{FF2B5EF4-FFF2-40B4-BE49-F238E27FC236}">
                          <a16:creationId xmlns:a16="http://schemas.microsoft.com/office/drawing/2014/main" id="{DD8719CA-D691-704F-8111-463D7250C32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1" name="Straight Connector 2940">
                      <a:extLst>
                        <a:ext uri="{FF2B5EF4-FFF2-40B4-BE49-F238E27FC236}">
                          <a16:creationId xmlns:a16="http://schemas.microsoft.com/office/drawing/2014/main" id="{66664D81-1308-7740-BA8A-8C9502E9D12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2" name="Straight Connector 2941">
                      <a:extLst>
                        <a:ext uri="{FF2B5EF4-FFF2-40B4-BE49-F238E27FC236}">
                          <a16:creationId xmlns:a16="http://schemas.microsoft.com/office/drawing/2014/main" id="{BE79BE66-0E26-784A-99DF-B8353228384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3" name="Straight Connector 2942">
                      <a:extLst>
                        <a:ext uri="{FF2B5EF4-FFF2-40B4-BE49-F238E27FC236}">
                          <a16:creationId xmlns:a16="http://schemas.microsoft.com/office/drawing/2014/main" id="{A649415D-B3B1-0E41-A3FF-CE5996032D2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15" name="Group 2914">
                    <a:extLst>
                      <a:ext uri="{FF2B5EF4-FFF2-40B4-BE49-F238E27FC236}">
                        <a16:creationId xmlns:a16="http://schemas.microsoft.com/office/drawing/2014/main" id="{F9296496-7280-6244-A8F8-B0CD07D42060}"/>
                      </a:ext>
                    </a:extLst>
                  </p:cNvPr>
                  <p:cNvGrpSpPr>
                    <a:grpSpLocks noChangeAspect="1"/>
                  </p:cNvGrpSpPr>
                  <p:nvPr/>
                </p:nvGrpSpPr>
                <p:grpSpPr>
                  <a:xfrm rot="5400000">
                    <a:off x="1367484" y="3615847"/>
                    <a:ext cx="343362" cy="579269"/>
                    <a:chOff x="2046947" y="2861870"/>
                    <a:chExt cx="704703" cy="1188869"/>
                  </a:xfrm>
                </p:grpSpPr>
                <p:sp>
                  <p:nvSpPr>
                    <p:cNvPr id="2928" name="Oval 2927">
                      <a:extLst>
                        <a:ext uri="{FF2B5EF4-FFF2-40B4-BE49-F238E27FC236}">
                          <a16:creationId xmlns:a16="http://schemas.microsoft.com/office/drawing/2014/main" id="{1ECAC80E-A18A-314A-A04A-93868EEF2C9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29" name="Straight Connector 2928">
                      <a:extLst>
                        <a:ext uri="{FF2B5EF4-FFF2-40B4-BE49-F238E27FC236}">
                          <a16:creationId xmlns:a16="http://schemas.microsoft.com/office/drawing/2014/main" id="{2A38CBB4-D1DE-094D-83FF-B6E3BEC34F27}"/>
                        </a:ext>
                      </a:extLst>
                    </p:cNvPr>
                    <p:cNvCxnSpPr>
                      <a:stCxn id="2928" idx="2"/>
                      <a:endCxn id="292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0" name="Straight Connector 2929">
                      <a:extLst>
                        <a:ext uri="{FF2B5EF4-FFF2-40B4-BE49-F238E27FC236}">
                          <a16:creationId xmlns:a16="http://schemas.microsoft.com/office/drawing/2014/main" id="{BDE180BD-F19C-624F-8548-0E3990E2F7E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1" name="Straight Connector 2930">
                      <a:extLst>
                        <a:ext uri="{FF2B5EF4-FFF2-40B4-BE49-F238E27FC236}">
                          <a16:creationId xmlns:a16="http://schemas.microsoft.com/office/drawing/2014/main" id="{9D9AA88C-8E9C-0241-BC96-41985E84EAB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2" name="Straight Connector 2931">
                      <a:extLst>
                        <a:ext uri="{FF2B5EF4-FFF2-40B4-BE49-F238E27FC236}">
                          <a16:creationId xmlns:a16="http://schemas.microsoft.com/office/drawing/2014/main" id="{A35BA1A3-43E5-664E-AF43-2A8760F8C91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3" name="Straight Connector 2932">
                      <a:extLst>
                        <a:ext uri="{FF2B5EF4-FFF2-40B4-BE49-F238E27FC236}">
                          <a16:creationId xmlns:a16="http://schemas.microsoft.com/office/drawing/2014/main" id="{D010796E-31AC-7F41-B341-8E4812973DC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4" name="Straight Connector 2933">
                      <a:extLst>
                        <a:ext uri="{FF2B5EF4-FFF2-40B4-BE49-F238E27FC236}">
                          <a16:creationId xmlns:a16="http://schemas.microsoft.com/office/drawing/2014/main" id="{ED3DE0C2-753C-5749-9154-0A7FA144B51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5" name="Straight Connector 2934">
                      <a:extLst>
                        <a:ext uri="{FF2B5EF4-FFF2-40B4-BE49-F238E27FC236}">
                          <a16:creationId xmlns:a16="http://schemas.microsoft.com/office/drawing/2014/main" id="{6979E705-1F92-7E4D-903A-0DAA5B51FCF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16" name="Straight Connector 2915">
                    <a:extLst>
                      <a:ext uri="{FF2B5EF4-FFF2-40B4-BE49-F238E27FC236}">
                        <a16:creationId xmlns:a16="http://schemas.microsoft.com/office/drawing/2014/main" id="{1A4AACB2-6723-444B-8CDD-E38E976DD9ED}"/>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917" name="Straight Connector 2916">
                    <a:extLst>
                      <a:ext uri="{FF2B5EF4-FFF2-40B4-BE49-F238E27FC236}">
                        <a16:creationId xmlns:a16="http://schemas.microsoft.com/office/drawing/2014/main" id="{41185D66-DC23-3946-ACAF-29E3BD969CCB}"/>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918" name="Straight Connector 2917">
                    <a:extLst>
                      <a:ext uri="{FF2B5EF4-FFF2-40B4-BE49-F238E27FC236}">
                        <a16:creationId xmlns:a16="http://schemas.microsoft.com/office/drawing/2014/main" id="{C0C5D333-E8EE-8B46-905D-77FE5CA6F0EA}"/>
                      </a:ext>
                    </a:extLst>
                  </p:cNvPr>
                  <p:cNvCxnSpPr>
                    <a:endCxn id="2919"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919" name="Isosceles Triangle 946">
                    <a:extLst>
                      <a:ext uri="{FF2B5EF4-FFF2-40B4-BE49-F238E27FC236}">
                        <a16:creationId xmlns:a16="http://schemas.microsoft.com/office/drawing/2014/main" id="{EC06962A-9A0A-5940-809E-429AA61EEE8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20" name="Straight Connector 2919">
                    <a:extLst>
                      <a:ext uri="{FF2B5EF4-FFF2-40B4-BE49-F238E27FC236}">
                        <a16:creationId xmlns:a16="http://schemas.microsoft.com/office/drawing/2014/main" id="{A2FF944A-0D36-4A4C-BAAD-F669D00F595C}"/>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21" name="Oval 2920">
                    <a:extLst>
                      <a:ext uri="{FF2B5EF4-FFF2-40B4-BE49-F238E27FC236}">
                        <a16:creationId xmlns:a16="http://schemas.microsoft.com/office/drawing/2014/main" id="{3ECDD159-E843-9046-9A07-279EAB5E5508}"/>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22" name="Straight Connector 2921">
                    <a:extLst>
                      <a:ext uri="{FF2B5EF4-FFF2-40B4-BE49-F238E27FC236}">
                        <a16:creationId xmlns:a16="http://schemas.microsoft.com/office/drawing/2014/main" id="{ACB7709D-FA3C-1A41-9BED-B66F8E5BA144}"/>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23" name="Oval 2922">
                    <a:extLst>
                      <a:ext uri="{FF2B5EF4-FFF2-40B4-BE49-F238E27FC236}">
                        <a16:creationId xmlns:a16="http://schemas.microsoft.com/office/drawing/2014/main" id="{172E1CB8-59BC-7647-A677-A6DF5C30906E}"/>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24" name="Straight Connector 2923">
                    <a:extLst>
                      <a:ext uri="{FF2B5EF4-FFF2-40B4-BE49-F238E27FC236}">
                        <a16:creationId xmlns:a16="http://schemas.microsoft.com/office/drawing/2014/main" id="{69FDCD8A-8324-4E48-B10F-24448952EC9F}"/>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25" name="Oval 2924">
                    <a:extLst>
                      <a:ext uri="{FF2B5EF4-FFF2-40B4-BE49-F238E27FC236}">
                        <a16:creationId xmlns:a16="http://schemas.microsoft.com/office/drawing/2014/main" id="{25090654-22CE-834D-A4DD-70D1311778F8}"/>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26" name="Straight Connector 2925">
                    <a:extLst>
                      <a:ext uri="{FF2B5EF4-FFF2-40B4-BE49-F238E27FC236}">
                        <a16:creationId xmlns:a16="http://schemas.microsoft.com/office/drawing/2014/main" id="{4799657F-9196-3B48-9A9F-4D51EAE33595}"/>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27" name="Oval 2926">
                    <a:extLst>
                      <a:ext uri="{FF2B5EF4-FFF2-40B4-BE49-F238E27FC236}">
                        <a16:creationId xmlns:a16="http://schemas.microsoft.com/office/drawing/2014/main" id="{5E15BD18-2408-0F48-BF53-0A51717BBFC8}"/>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2972" name="Group 2971">
                  <a:extLst>
                    <a:ext uri="{FF2B5EF4-FFF2-40B4-BE49-F238E27FC236}">
                      <a16:creationId xmlns:a16="http://schemas.microsoft.com/office/drawing/2014/main" id="{DDBC6865-1D56-AA48-B6A8-B69FA91B3566}"/>
                    </a:ext>
                  </a:extLst>
                </p:cNvPr>
                <p:cNvGrpSpPr>
                  <a:grpSpLocks noChangeAspect="1"/>
                </p:cNvGrpSpPr>
                <p:nvPr/>
              </p:nvGrpSpPr>
              <p:grpSpPr>
                <a:xfrm flipV="1">
                  <a:off x="6748801" y="4884678"/>
                  <a:ext cx="269829" cy="511723"/>
                  <a:chOff x="914400" y="1600200"/>
                  <a:chExt cx="1828800" cy="3505200"/>
                </a:xfrm>
              </p:grpSpPr>
              <p:grpSp>
                <p:nvGrpSpPr>
                  <p:cNvPr id="2973" name="Group 2972">
                    <a:extLst>
                      <a:ext uri="{FF2B5EF4-FFF2-40B4-BE49-F238E27FC236}">
                        <a16:creationId xmlns:a16="http://schemas.microsoft.com/office/drawing/2014/main" id="{5D8038AE-EC82-674B-971B-5479554466D5}"/>
                      </a:ext>
                    </a:extLst>
                  </p:cNvPr>
                  <p:cNvGrpSpPr/>
                  <p:nvPr/>
                </p:nvGrpSpPr>
                <p:grpSpPr>
                  <a:xfrm flipH="1" flipV="1">
                    <a:off x="1544558" y="2514600"/>
                    <a:ext cx="284242" cy="2152171"/>
                    <a:chOff x="2374909" y="3813524"/>
                    <a:chExt cx="284242" cy="2152171"/>
                  </a:xfrm>
                </p:grpSpPr>
                <p:cxnSp>
                  <p:nvCxnSpPr>
                    <p:cNvPr id="3029" name="Straight Connector 3028">
                      <a:extLst>
                        <a:ext uri="{FF2B5EF4-FFF2-40B4-BE49-F238E27FC236}">
                          <a16:creationId xmlns:a16="http://schemas.microsoft.com/office/drawing/2014/main" id="{2D10B96D-D4A4-5B4E-B791-2DE3165A0F05}"/>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0" name="Straight Connector 3029">
                      <a:extLst>
                        <a:ext uri="{FF2B5EF4-FFF2-40B4-BE49-F238E27FC236}">
                          <a16:creationId xmlns:a16="http://schemas.microsoft.com/office/drawing/2014/main" id="{6CFA617D-3E04-B043-AC3C-3F85B3AE44B5}"/>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1" name="Straight Connector 3030">
                      <a:extLst>
                        <a:ext uri="{FF2B5EF4-FFF2-40B4-BE49-F238E27FC236}">
                          <a16:creationId xmlns:a16="http://schemas.microsoft.com/office/drawing/2014/main" id="{D520E9C3-EECA-B341-A8A1-7ED116A7FDF6}"/>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2" name="Straight Connector 3031">
                      <a:extLst>
                        <a:ext uri="{FF2B5EF4-FFF2-40B4-BE49-F238E27FC236}">
                          <a16:creationId xmlns:a16="http://schemas.microsoft.com/office/drawing/2014/main" id="{8BED074E-B764-C645-9DCC-5C4F7E9994A3}"/>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3" name="Straight Connector 3032">
                      <a:extLst>
                        <a:ext uri="{FF2B5EF4-FFF2-40B4-BE49-F238E27FC236}">
                          <a16:creationId xmlns:a16="http://schemas.microsoft.com/office/drawing/2014/main" id="{C5098AA7-D89A-D648-A32E-6CDB2A8243AC}"/>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4" name="Straight Connector 3033">
                      <a:extLst>
                        <a:ext uri="{FF2B5EF4-FFF2-40B4-BE49-F238E27FC236}">
                          <a16:creationId xmlns:a16="http://schemas.microsoft.com/office/drawing/2014/main" id="{9A73DC15-8A0E-F949-98AB-D3AA2E3F57B1}"/>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4" name="Group 2973">
                    <a:extLst>
                      <a:ext uri="{FF2B5EF4-FFF2-40B4-BE49-F238E27FC236}">
                        <a16:creationId xmlns:a16="http://schemas.microsoft.com/office/drawing/2014/main" id="{3D86EF66-4588-4443-938C-A85C5ED14E16}"/>
                      </a:ext>
                    </a:extLst>
                  </p:cNvPr>
                  <p:cNvGrpSpPr>
                    <a:grpSpLocks noChangeAspect="1"/>
                  </p:cNvGrpSpPr>
                  <p:nvPr/>
                </p:nvGrpSpPr>
                <p:grpSpPr>
                  <a:xfrm rot="5400000">
                    <a:off x="1367484" y="3158647"/>
                    <a:ext cx="343362" cy="579269"/>
                    <a:chOff x="2046947" y="2861870"/>
                    <a:chExt cx="704703" cy="1188869"/>
                  </a:xfrm>
                </p:grpSpPr>
                <p:sp>
                  <p:nvSpPr>
                    <p:cNvPr id="3021" name="Oval 3020">
                      <a:extLst>
                        <a:ext uri="{FF2B5EF4-FFF2-40B4-BE49-F238E27FC236}">
                          <a16:creationId xmlns:a16="http://schemas.microsoft.com/office/drawing/2014/main" id="{081638B8-98A1-8141-BB0C-30BD3B8A800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22" name="Straight Connector 3021">
                      <a:extLst>
                        <a:ext uri="{FF2B5EF4-FFF2-40B4-BE49-F238E27FC236}">
                          <a16:creationId xmlns:a16="http://schemas.microsoft.com/office/drawing/2014/main" id="{1126EBC7-E493-7C41-9B32-7B3B1DEC8398}"/>
                        </a:ext>
                      </a:extLst>
                    </p:cNvPr>
                    <p:cNvCxnSpPr>
                      <a:stCxn id="3021" idx="2"/>
                      <a:endCxn id="302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3" name="Straight Connector 3022">
                      <a:extLst>
                        <a:ext uri="{FF2B5EF4-FFF2-40B4-BE49-F238E27FC236}">
                          <a16:creationId xmlns:a16="http://schemas.microsoft.com/office/drawing/2014/main" id="{35B1D1D3-DB87-4240-AA62-ACE5F42C24B4}"/>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4" name="Straight Connector 3023">
                      <a:extLst>
                        <a:ext uri="{FF2B5EF4-FFF2-40B4-BE49-F238E27FC236}">
                          <a16:creationId xmlns:a16="http://schemas.microsoft.com/office/drawing/2014/main" id="{A3749741-8DCF-D747-B4DD-85A6EAF30CA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5" name="Straight Connector 3024">
                      <a:extLst>
                        <a:ext uri="{FF2B5EF4-FFF2-40B4-BE49-F238E27FC236}">
                          <a16:creationId xmlns:a16="http://schemas.microsoft.com/office/drawing/2014/main" id="{1CE9B76E-A76D-F24F-B913-45E70B83A60E}"/>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6" name="Straight Connector 3025">
                      <a:extLst>
                        <a:ext uri="{FF2B5EF4-FFF2-40B4-BE49-F238E27FC236}">
                          <a16:creationId xmlns:a16="http://schemas.microsoft.com/office/drawing/2014/main" id="{B280D157-D832-6B44-B68B-5BEF6411AFD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7" name="Straight Connector 3026">
                      <a:extLst>
                        <a:ext uri="{FF2B5EF4-FFF2-40B4-BE49-F238E27FC236}">
                          <a16:creationId xmlns:a16="http://schemas.microsoft.com/office/drawing/2014/main" id="{EB22D275-572B-824A-86A3-D4580B72147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8" name="Straight Connector 3027">
                      <a:extLst>
                        <a:ext uri="{FF2B5EF4-FFF2-40B4-BE49-F238E27FC236}">
                          <a16:creationId xmlns:a16="http://schemas.microsoft.com/office/drawing/2014/main" id="{305F5268-E219-A242-85D7-A1AC2609C69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5" name="Group 2974">
                    <a:extLst>
                      <a:ext uri="{FF2B5EF4-FFF2-40B4-BE49-F238E27FC236}">
                        <a16:creationId xmlns:a16="http://schemas.microsoft.com/office/drawing/2014/main" id="{CE269BD5-434C-5245-8BC6-6F13197F05A2}"/>
                      </a:ext>
                    </a:extLst>
                  </p:cNvPr>
                  <p:cNvGrpSpPr/>
                  <p:nvPr/>
                </p:nvGrpSpPr>
                <p:grpSpPr>
                  <a:xfrm rot="5400000" flipV="1">
                    <a:off x="2028361" y="4448643"/>
                    <a:ext cx="286681" cy="685797"/>
                    <a:chOff x="2393029" y="3813525"/>
                    <a:chExt cx="286681" cy="685797"/>
                  </a:xfrm>
                </p:grpSpPr>
                <p:cxnSp>
                  <p:nvCxnSpPr>
                    <p:cNvPr id="3015" name="Straight Connector 3014">
                      <a:extLst>
                        <a:ext uri="{FF2B5EF4-FFF2-40B4-BE49-F238E27FC236}">
                          <a16:creationId xmlns:a16="http://schemas.microsoft.com/office/drawing/2014/main" id="{0C91D39D-0C16-864F-8380-A5BBF6778C1A}"/>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6" name="Straight Connector 3015">
                      <a:extLst>
                        <a:ext uri="{FF2B5EF4-FFF2-40B4-BE49-F238E27FC236}">
                          <a16:creationId xmlns:a16="http://schemas.microsoft.com/office/drawing/2014/main" id="{D09EFD03-8040-B84D-933D-B9477258955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7" name="Straight Connector 3016">
                      <a:extLst>
                        <a:ext uri="{FF2B5EF4-FFF2-40B4-BE49-F238E27FC236}">
                          <a16:creationId xmlns:a16="http://schemas.microsoft.com/office/drawing/2014/main" id="{51753BAD-3EDD-F547-8FFF-73F866E8CEA3}"/>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8" name="Straight Connector 3017">
                      <a:extLst>
                        <a:ext uri="{FF2B5EF4-FFF2-40B4-BE49-F238E27FC236}">
                          <a16:creationId xmlns:a16="http://schemas.microsoft.com/office/drawing/2014/main" id="{03591128-9420-BB41-9780-FB090548B93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9" name="Straight Connector 3018">
                      <a:extLst>
                        <a:ext uri="{FF2B5EF4-FFF2-40B4-BE49-F238E27FC236}">
                          <a16:creationId xmlns:a16="http://schemas.microsoft.com/office/drawing/2014/main" id="{4D279694-9A33-4841-A65F-F4789AF87388}"/>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0" name="Straight Connector 3019">
                      <a:extLst>
                        <a:ext uri="{FF2B5EF4-FFF2-40B4-BE49-F238E27FC236}">
                          <a16:creationId xmlns:a16="http://schemas.microsoft.com/office/drawing/2014/main" id="{EC83DCA7-1DBD-0249-90E3-6079B86F70A2}"/>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6" name="Group 2975">
                    <a:extLst>
                      <a:ext uri="{FF2B5EF4-FFF2-40B4-BE49-F238E27FC236}">
                        <a16:creationId xmlns:a16="http://schemas.microsoft.com/office/drawing/2014/main" id="{67B244E2-0412-4D4F-98FA-273D287E05AE}"/>
                      </a:ext>
                    </a:extLst>
                  </p:cNvPr>
                  <p:cNvGrpSpPr>
                    <a:grpSpLocks noChangeAspect="1"/>
                  </p:cNvGrpSpPr>
                  <p:nvPr/>
                </p:nvGrpSpPr>
                <p:grpSpPr>
                  <a:xfrm rot="5400000">
                    <a:off x="1367484" y="2701447"/>
                    <a:ext cx="343362" cy="579269"/>
                    <a:chOff x="2046947" y="2861870"/>
                    <a:chExt cx="704703" cy="1188869"/>
                  </a:xfrm>
                </p:grpSpPr>
                <p:sp>
                  <p:nvSpPr>
                    <p:cNvPr id="3007" name="Oval 3006">
                      <a:extLst>
                        <a:ext uri="{FF2B5EF4-FFF2-40B4-BE49-F238E27FC236}">
                          <a16:creationId xmlns:a16="http://schemas.microsoft.com/office/drawing/2014/main" id="{9B92BB18-8D15-BF49-8603-652F9FC0221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08" name="Straight Connector 3007">
                      <a:extLst>
                        <a:ext uri="{FF2B5EF4-FFF2-40B4-BE49-F238E27FC236}">
                          <a16:creationId xmlns:a16="http://schemas.microsoft.com/office/drawing/2014/main" id="{6B06CEDB-C43D-8648-9550-DAC31FAC2BF5}"/>
                        </a:ext>
                      </a:extLst>
                    </p:cNvPr>
                    <p:cNvCxnSpPr>
                      <a:stCxn id="3007" idx="2"/>
                      <a:endCxn id="300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9" name="Straight Connector 3008">
                      <a:extLst>
                        <a:ext uri="{FF2B5EF4-FFF2-40B4-BE49-F238E27FC236}">
                          <a16:creationId xmlns:a16="http://schemas.microsoft.com/office/drawing/2014/main" id="{11B5D95F-4307-7F4E-92DB-8878CA66FFA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0" name="Straight Connector 3009">
                      <a:extLst>
                        <a:ext uri="{FF2B5EF4-FFF2-40B4-BE49-F238E27FC236}">
                          <a16:creationId xmlns:a16="http://schemas.microsoft.com/office/drawing/2014/main" id="{DB1B1536-2973-8F47-AB00-FC6BFF17153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1" name="Straight Connector 3010">
                      <a:extLst>
                        <a:ext uri="{FF2B5EF4-FFF2-40B4-BE49-F238E27FC236}">
                          <a16:creationId xmlns:a16="http://schemas.microsoft.com/office/drawing/2014/main" id="{36275937-2F65-274C-8D75-1C79FBE1760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2" name="Straight Connector 3011">
                      <a:extLst>
                        <a:ext uri="{FF2B5EF4-FFF2-40B4-BE49-F238E27FC236}">
                          <a16:creationId xmlns:a16="http://schemas.microsoft.com/office/drawing/2014/main" id="{A6318F58-BD66-9D4F-9D18-CB4503AA76C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3" name="Straight Connector 3012">
                      <a:extLst>
                        <a:ext uri="{FF2B5EF4-FFF2-40B4-BE49-F238E27FC236}">
                          <a16:creationId xmlns:a16="http://schemas.microsoft.com/office/drawing/2014/main" id="{2FA265E8-5BCD-5341-A984-AF488E3AC43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4" name="Straight Connector 3013">
                      <a:extLst>
                        <a:ext uri="{FF2B5EF4-FFF2-40B4-BE49-F238E27FC236}">
                          <a16:creationId xmlns:a16="http://schemas.microsoft.com/office/drawing/2014/main" id="{E75FE672-4A68-5B4C-A052-42F8BE73D64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7" name="Group 2976">
                    <a:extLst>
                      <a:ext uri="{FF2B5EF4-FFF2-40B4-BE49-F238E27FC236}">
                        <a16:creationId xmlns:a16="http://schemas.microsoft.com/office/drawing/2014/main" id="{629B9B12-57E1-5641-98A8-DC24AC9DAD8C}"/>
                      </a:ext>
                    </a:extLst>
                  </p:cNvPr>
                  <p:cNvGrpSpPr>
                    <a:grpSpLocks noChangeAspect="1"/>
                  </p:cNvGrpSpPr>
                  <p:nvPr/>
                </p:nvGrpSpPr>
                <p:grpSpPr>
                  <a:xfrm rot="5400000">
                    <a:off x="1367484" y="2244247"/>
                    <a:ext cx="343362" cy="579269"/>
                    <a:chOff x="2046947" y="2861870"/>
                    <a:chExt cx="704703" cy="1188869"/>
                  </a:xfrm>
                </p:grpSpPr>
                <p:sp>
                  <p:nvSpPr>
                    <p:cNvPr id="2999" name="Oval 2998">
                      <a:extLst>
                        <a:ext uri="{FF2B5EF4-FFF2-40B4-BE49-F238E27FC236}">
                          <a16:creationId xmlns:a16="http://schemas.microsoft.com/office/drawing/2014/main" id="{2B5385C6-136F-314E-AAEA-3BBAE084337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00" name="Straight Connector 2999">
                      <a:extLst>
                        <a:ext uri="{FF2B5EF4-FFF2-40B4-BE49-F238E27FC236}">
                          <a16:creationId xmlns:a16="http://schemas.microsoft.com/office/drawing/2014/main" id="{9BCED189-E21E-E847-BF58-2E4E39A36CA6}"/>
                        </a:ext>
                      </a:extLst>
                    </p:cNvPr>
                    <p:cNvCxnSpPr>
                      <a:stCxn id="2999" idx="2"/>
                      <a:endCxn id="299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1" name="Straight Connector 3000">
                      <a:extLst>
                        <a:ext uri="{FF2B5EF4-FFF2-40B4-BE49-F238E27FC236}">
                          <a16:creationId xmlns:a16="http://schemas.microsoft.com/office/drawing/2014/main" id="{D59D17DC-27BA-7F46-94C9-CA7D36412C8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2" name="Straight Connector 3001">
                      <a:extLst>
                        <a:ext uri="{FF2B5EF4-FFF2-40B4-BE49-F238E27FC236}">
                          <a16:creationId xmlns:a16="http://schemas.microsoft.com/office/drawing/2014/main" id="{F2CE9D97-5273-1643-90AD-A46E926FF9A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3" name="Straight Connector 3002">
                      <a:extLst>
                        <a:ext uri="{FF2B5EF4-FFF2-40B4-BE49-F238E27FC236}">
                          <a16:creationId xmlns:a16="http://schemas.microsoft.com/office/drawing/2014/main" id="{93F571A6-E614-D74D-B457-A0B5BA2EAB1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4" name="Straight Connector 3003">
                      <a:extLst>
                        <a:ext uri="{FF2B5EF4-FFF2-40B4-BE49-F238E27FC236}">
                          <a16:creationId xmlns:a16="http://schemas.microsoft.com/office/drawing/2014/main" id="{379BC327-E1F4-DF49-9E70-9123D4350F9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5" name="Straight Connector 3004">
                      <a:extLst>
                        <a:ext uri="{FF2B5EF4-FFF2-40B4-BE49-F238E27FC236}">
                          <a16:creationId xmlns:a16="http://schemas.microsoft.com/office/drawing/2014/main" id="{4ABD4C9C-1689-C54E-AC1B-4B83B387AE2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6" name="Straight Connector 3005">
                      <a:extLst>
                        <a:ext uri="{FF2B5EF4-FFF2-40B4-BE49-F238E27FC236}">
                          <a16:creationId xmlns:a16="http://schemas.microsoft.com/office/drawing/2014/main" id="{6F65750F-E945-F34F-BAD9-1FFAACE0F60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8" name="Group 2977">
                    <a:extLst>
                      <a:ext uri="{FF2B5EF4-FFF2-40B4-BE49-F238E27FC236}">
                        <a16:creationId xmlns:a16="http://schemas.microsoft.com/office/drawing/2014/main" id="{4182155F-699D-1344-B542-8DD55E70D95E}"/>
                      </a:ext>
                    </a:extLst>
                  </p:cNvPr>
                  <p:cNvGrpSpPr>
                    <a:grpSpLocks noChangeAspect="1"/>
                  </p:cNvGrpSpPr>
                  <p:nvPr/>
                </p:nvGrpSpPr>
                <p:grpSpPr>
                  <a:xfrm rot="5400000">
                    <a:off x="1367484" y="3615847"/>
                    <a:ext cx="343362" cy="579269"/>
                    <a:chOff x="2046947" y="2861870"/>
                    <a:chExt cx="704703" cy="1188869"/>
                  </a:xfrm>
                </p:grpSpPr>
                <p:sp>
                  <p:nvSpPr>
                    <p:cNvPr id="2991" name="Oval 2990">
                      <a:extLst>
                        <a:ext uri="{FF2B5EF4-FFF2-40B4-BE49-F238E27FC236}">
                          <a16:creationId xmlns:a16="http://schemas.microsoft.com/office/drawing/2014/main" id="{2B60AE22-84FE-1840-89FE-3717139ED5F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92" name="Straight Connector 2991">
                      <a:extLst>
                        <a:ext uri="{FF2B5EF4-FFF2-40B4-BE49-F238E27FC236}">
                          <a16:creationId xmlns:a16="http://schemas.microsoft.com/office/drawing/2014/main" id="{CD79B6B1-F1E9-C441-AB18-FB373E681E1D}"/>
                        </a:ext>
                      </a:extLst>
                    </p:cNvPr>
                    <p:cNvCxnSpPr>
                      <a:stCxn id="2991" idx="2"/>
                      <a:endCxn id="299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3" name="Straight Connector 2992">
                      <a:extLst>
                        <a:ext uri="{FF2B5EF4-FFF2-40B4-BE49-F238E27FC236}">
                          <a16:creationId xmlns:a16="http://schemas.microsoft.com/office/drawing/2014/main" id="{EAE5AFA9-87EA-184A-9A69-8F7C0830A3E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4" name="Straight Connector 2993">
                      <a:extLst>
                        <a:ext uri="{FF2B5EF4-FFF2-40B4-BE49-F238E27FC236}">
                          <a16:creationId xmlns:a16="http://schemas.microsoft.com/office/drawing/2014/main" id="{9694805A-A73F-754C-83C0-EC8B73B2D3E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5" name="Straight Connector 2994">
                      <a:extLst>
                        <a:ext uri="{FF2B5EF4-FFF2-40B4-BE49-F238E27FC236}">
                          <a16:creationId xmlns:a16="http://schemas.microsoft.com/office/drawing/2014/main" id="{09953A86-1785-0E47-9E06-59539318E21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6" name="Straight Connector 2995">
                      <a:extLst>
                        <a:ext uri="{FF2B5EF4-FFF2-40B4-BE49-F238E27FC236}">
                          <a16:creationId xmlns:a16="http://schemas.microsoft.com/office/drawing/2014/main" id="{5E7D0B45-2617-1D43-B0B6-59B24DE6EB5D}"/>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7" name="Straight Connector 2996">
                      <a:extLst>
                        <a:ext uri="{FF2B5EF4-FFF2-40B4-BE49-F238E27FC236}">
                          <a16:creationId xmlns:a16="http://schemas.microsoft.com/office/drawing/2014/main" id="{DAB0FCAF-AD36-224D-B3C4-98673C88F3D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8" name="Straight Connector 2997">
                      <a:extLst>
                        <a:ext uri="{FF2B5EF4-FFF2-40B4-BE49-F238E27FC236}">
                          <a16:creationId xmlns:a16="http://schemas.microsoft.com/office/drawing/2014/main" id="{DAB3D164-A10A-4B40-9C7A-82C0C9FDF8C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79" name="Straight Connector 2978">
                    <a:extLst>
                      <a:ext uri="{FF2B5EF4-FFF2-40B4-BE49-F238E27FC236}">
                        <a16:creationId xmlns:a16="http://schemas.microsoft.com/office/drawing/2014/main" id="{9DA237EC-99FA-FD40-9CE0-501ADF1EF9E4}"/>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980" name="Straight Connector 2979">
                    <a:extLst>
                      <a:ext uri="{FF2B5EF4-FFF2-40B4-BE49-F238E27FC236}">
                        <a16:creationId xmlns:a16="http://schemas.microsoft.com/office/drawing/2014/main" id="{09B50A2C-0F39-954D-8393-49D4306DF0C2}"/>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981" name="Straight Connector 2980">
                    <a:extLst>
                      <a:ext uri="{FF2B5EF4-FFF2-40B4-BE49-F238E27FC236}">
                        <a16:creationId xmlns:a16="http://schemas.microsoft.com/office/drawing/2014/main" id="{2A1BDE97-DFC2-5D45-B14E-633740C5B9B7}"/>
                      </a:ext>
                    </a:extLst>
                  </p:cNvPr>
                  <p:cNvCxnSpPr>
                    <a:endCxn id="2982"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982" name="Isosceles Triangle 1009">
                    <a:extLst>
                      <a:ext uri="{FF2B5EF4-FFF2-40B4-BE49-F238E27FC236}">
                        <a16:creationId xmlns:a16="http://schemas.microsoft.com/office/drawing/2014/main" id="{C84101AD-1767-5649-97A3-5BE86F1FC824}"/>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83" name="Straight Connector 2982">
                    <a:extLst>
                      <a:ext uri="{FF2B5EF4-FFF2-40B4-BE49-F238E27FC236}">
                        <a16:creationId xmlns:a16="http://schemas.microsoft.com/office/drawing/2014/main" id="{CBD1B06D-61D1-CF40-8871-5E9BFD5AC73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84" name="Oval 2983">
                    <a:extLst>
                      <a:ext uri="{FF2B5EF4-FFF2-40B4-BE49-F238E27FC236}">
                        <a16:creationId xmlns:a16="http://schemas.microsoft.com/office/drawing/2014/main" id="{8237E621-AE91-4C43-87D2-4EA039241CC9}"/>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85" name="Straight Connector 2984">
                    <a:extLst>
                      <a:ext uri="{FF2B5EF4-FFF2-40B4-BE49-F238E27FC236}">
                        <a16:creationId xmlns:a16="http://schemas.microsoft.com/office/drawing/2014/main" id="{D711806F-F754-9D48-BC61-DA2F6AC60B64}"/>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86" name="Oval 2985">
                    <a:extLst>
                      <a:ext uri="{FF2B5EF4-FFF2-40B4-BE49-F238E27FC236}">
                        <a16:creationId xmlns:a16="http://schemas.microsoft.com/office/drawing/2014/main" id="{4878F901-0266-7744-A8D4-CF22A7A957D5}"/>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87" name="Straight Connector 2986">
                    <a:extLst>
                      <a:ext uri="{FF2B5EF4-FFF2-40B4-BE49-F238E27FC236}">
                        <a16:creationId xmlns:a16="http://schemas.microsoft.com/office/drawing/2014/main" id="{88AED2F5-9B08-504D-B40B-D30850661C9B}"/>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88" name="Oval 2987">
                    <a:extLst>
                      <a:ext uri="{FF2B5EF4-FFF2-40B4-BE49-F238E27FC236}">
                        <a16:creationId xmlns:a16="http://schemas.microsoft.com/office/drawing/2014/main" id="{9A1253F3-B98A-2F49-8FB9-A174EFF767B4}"/>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989" name="Straight Connector 2988">
                    <a:extLst>
                      <a:ext uri="{FF2B5EF4-FFF2-40B4-BE49-F238E27FC236}">
                        <a16:creationId xmlns:a16="http://schemas.microsoft.com/office/drawing/2014/main" id="{E8BD9750-C687-9C40-80CB-885F9CB5546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990" name="Oval 2989">
                    <a:extLst>
                      <a:ext uri="{FF2B5EF4-FFF2-40B4-BE49-F238E27FC236}">
                        <a16:creationId xmlns:a16="http://schemas.microsoft.com/office/drawing/2014/main" id="{F8F8637B-2C88-F24C-AB97-5BB71BDF526D}"/>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035" name="Group 3034">
                  <a:extLst>
                    <a:ext uri="{FF2B5EF4-FFF2-40B4-BE49-F238E27FC236}">
                      <a16:creationId xmlns:a16="http://schemas.microsoft.com/office/drawing/2014/main" id="{CFBBF55B-B188-CC4B-8891-6B4150A8B1F7}"/>
                    </a:ext>
                  </a:extLst>
                </p:cNvPr>
                <p:cNvGrpSpPr>
                  <a:grpSpLocks noChangeAspect="1"/>
                </p:cNvGrpSpPr>
                <p:nvPr/>
              </p:nvGrpSpPr>
              <p:grpSpPr>
                <a:xfrm flipH="1" flipV="1">
                  <a:off x="7018629" y="4884678"/>
                  <a:ext cx="269829" cy="511723"/>
                  <a:chOff x="914400" y="1600200"/>
                  <a:chExt cx="1828800" cy="3505200"/>
                </a:xfrm>
              </p:grpSpPr>
              <p:grpSp>
                <p:nvGrpSpPr>
                  <p:cNvPr id="3036" name="Group 3035">
                    <a:extLst>
                      <a:ext uri="{FF2B5EF4-FFF2-40B4-BE49-F238E27FC236}">
                        <a16:creationId xmlns:a16="http://schemas.microsoft.com/office/drawing/2014/main" id="{9EFD2D5B-0DC5-2A41-B1B2-A643AEE07EB8}"/>
                      </a:ext>
                    </a:extLst>
                  </p:cNvPr>
                  <p:cNvGrpSpPr/>
                  <p:nvPr/>
                </p:nvGrpSpPr>
                <p:grpSpPr>
                  <a:xfrm flipH="1" flipV="1">
                    <a:off x="1544558" y="2514600"/>
                    <a:ext cx="284242" cy="2152171"/>
                    <a:chOff x="2374909" y="3813524"/>
                    <a:chExt cx="284242" cy="2152171"/>
                  </a:xfrm>
                </p:grpSpPr>
                <p:cxnSp>
                  <p:nvCxnSpPr>
                    <p:cNvPr id="3092" name="Straight Connector 3091">
                      <a:extLst>
                        <a:ext uri="{FF2B5EF4-FFF2-40B4-BE49-F238E27FC236}">
                          <a16:creationId xmlns:a16="http://schemas.microsoft.com/office/drawing/2014/main" id="{04E1C64D-7144-2F43-9B47-A720FE963121}"/>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3" name="Straight Connector 3092">
                      <a:extLst>
                        <a:ext uri="{FF2B5EF4-FFF2-40B4-BE49-F238E27FC236}">
                          <a16:creationId xmlns:a16="http://schemas.microsoft.com/office/drawing/2014/main" id="{74524A03-DB34-E447-AE2A-C561D4FF9CA2}"/>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4" name="Straight Connector 3093">
                      <a:extLst>
                        <a:ext uri="{FF2B5EF4-FFF2-40B4-BE49-F238E27FC236}">
                          <a16:creationId xmlns:a16="http://schemas.microsoft.com/office/drawing/2014/main" id="{FD46B522-7D53-8341-9B45-8A9D81D20E3A}"/>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24EB7E19-480D-E449-B2DB-CF863B0C1402}"/>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7F61E345-C7A0-8C4E-8EF3-06ED8565B6A2}"/>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7" name="Straight Connector 3096">
                      <a:extLst>
                        <a:ext uri="{FF2B5EF4-FFF2-40B4-BE49-F238E27FC236}">
                          <a16:creationId xmlns:a16="http://schemas.microsoft.com/office/drawing/2014/main" id="{5D283756-D2B0-8442-ACCC-222E4D705528}"/>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7" name="Group 3036">
                    <a:extLst>
                      <a:ext uri="{FF2B5EF4-FFF2-40B4-BE49-F238E27FC236}">
                        <a16:creationId xmlns:a16="http://schemas.microsoft.com/office/drawing/2014/main" id="{770EF361-DA9A-254C-8D9B-CD4EDA932694}"/>
                      </a:ext>
                    </a:extLst>
                  </p:cNvPr>
                  <p:cNvGrpSpPr>
                    <a:grpSpLocks noChangeAspect="1"/>
                  </p:cNvGrpSpPr>
                  <p:nvPr/>
                </p:nvGrpSpPr>
                <p:grpSpPr>
                  <a:xfrm rot="5400000">
                    <a:off x="1367484" y="3158647"/>
                    <a:ext cx="343362" cy="579269"/>
                    <a:chOff x="2046947" y="2861870"/>
                    <a:chExt cx="704703" cy="1188869"/>
                  </a:xfrm>
                </p:grpSpPr>
                <p:sp>
                  <p:nvSpPr>
                    <p:cNvPr id="3084" name="Oval 3083">
                      <a:extLst>
                        <a:ext uri="{FF2B5EF4-FFF2-40B4-BE49-F238E27FC236}">
                          <a16:creationId xmlns:a16="http://schemas.microsoft.com/office/drawing/2014/main" id="{2DF9208F-754B-7D49-AA4D-B8ABDABB82C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85" name="Straight Connector 3084">
                      <a:extLst>
                        <a:ext uri="{FF2B5EF4-FFF2-40B4-BE49-F238E27FC236}">
                          <a16:creationId xmlns:a16="http://schemas.microsoft.com/office/drawing/2014/main" id="{336C4F9D-3E24-0549-A248-DD68AFCD40BA}"/>
                        </a:ext>
                      </a:extLst>
                    </p:cNvPr>
                    <p:cNvCxnSpPr>
                      <a:stCxn id="3084" idx="2"/>
                      <a:endCxn id="308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6" name="Straight Connector 3085">
                      <a:extLst>
                        <a:ext uri="{FF2B5EF4-FFF2-40B4-BE49-F238E27FC236}">
                          <a16:creationId xmlns:a16="http://schemas.microsoft.com/office/drawing/2014/main" id="{0929A966-3663-A545-8A93-78A0BD3CB8F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7" name="Straight Connector 3086">
                      <a:extLst>
                        <a:ext uri="{FF2B5EF4-FFF2-40B4-BE49-F238E27FC236}">
                          <a16:creationId xmlns:a16="http://schemas.microsoft.com/office/drawing/2014/main" id="{909F2B90-8D7D-BF45-BC7D-2CD45A8DBD2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8" name="Straight Connector 3087">
                      <a:extLst>
                        <a:ext uri="{FF2B5EF4-FFF2-40B4-BE49-F238E27FC236}">
                          <a16:creationId xmlns:a16="http://schemas.microsoft.com/office/drawing/2014/main" id="{CBD40CB2-7CBC-DD4D-BDDB-BBF536A9367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9" name="Straight Connector 3088">
                      <a:extLst>
                        <a:ext uri="{FF2B5EF4-FFF2-40B4-BE49-F238E27FC236}">
                          <a16:creationId xmlns:a16="http://schemas.microsoft.com/office/drawing/2014/main" id="{5AF8C158-E876-5745-B7EC-0A329BFEA72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0" name="Straight Connector 3089">
                      <a:extLst>
                        <a:ext uri="{FF2B5EF4-FFF2-40B4-BE49-F238E27FC236}">
                          <a16:creationId xmlns:a16="http://schemas.microsoft.com/office/drawing/2014/main" id="{E6DA7232-DF63-3048-80F6-2FCE0AF1DB6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1" name="Straight Connector 3090">
                      <a:extLst>
                        <a:ext uri="{FF2B5EF4-FFF2-40B4-BE49-F238E27FC236}">
                          <a16:creationId xmlns:a16="http://schemas.microsoft.com/office/drawing/2014/main" id="{0A3225A7-56BF-B347-BB64-72C111194C5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8" name="Group 3037">
                    <a:extLst>
                      <a:ext uri="{FF2B5EF4-FFF2-40B4-BE49-F238E27FC236}">
                        <a16:creationId xmlns:a16="http://schemas.microsoft.com/office/drawing/2014/main" id="{3448406A-9837-E94A-9E44-40B7BC27B23A}"/>
                      </a:ext>
                    </a:extLst>
                  </p:cNvPr>
                  <p:cNvGrpSpPr/>
                  <p:nvPr/>
                </p:nvGrpSpPr>
                <p:grpSpPr>
                  <a:xfrm rot="5400000" flipV="1">
                    <a:off x="2028361" y="4448643"/>
                    <a:ext cx="286681" cy="685797"/>
                    <a:chOff x="2393029" y="3813525"/>
                    <a:chExt cx="286681" cy="685797"/>
                  </a:xfrm>
                </p:grpSpPr>
                <p:cxnSp>
                  <p:nvCxnSpPr>
                    <p:cNvPr id="3078" name="Straight Connector 3077">
                      <a:extLst>
                        <a:ext uri="{FF2B5EF4-FFF2-40B4-BE49-F238E27FC236}">
                          <a16:creationId xmlns:a16="http://schemas.microsoft.com/office/drawing/2014/main" id="{28F926AB-6E6C-6144-BC91-28F17AE3FAD6}"/>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9" name="Straight Connector 3078">
                      <a:extLst>
                        <a:ext uri="{FF2B5EF4-FFF2-40B4-BE49-F238E27FC236}">
                          <a16:creationId xmlns:a16="http://schemas.microsoft.com/office/drawing/2014/main" id="{D29DA11F-92B4-AB4D-A6B9-295ED76D3CA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0" name="Straight Connector 3079">
                      <a:extLst>
                        <a:ext uri="{FF2B5EF4-FFF2-40B4-BE49-F238E27FC236}">
                          <a16:creationId xmlns:a16="http://schemas.microsoft.com/office/drawing/2014/main" id="{C5D14ACD-0584-0F4F-AAA1-7117AC1C293B}"/>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1" name="Straight Connector 3080">
                      <a:extLst>
                        <a:ext uri="{FF2B5EF4-FFF2-40B4-BE49-F238E27FC236}">
                          <a16:creationId xmlns:a16="http://schemas.microsoft.com/office/drawing/2014/main" id="{E2A77CCC-6D70-294C-AC86-FC525A826078}"/>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2" name="Straight Connector 3081">
                      <a:extLst>
                        <a:ext uri="{FF2B5EF4-FFF2-40B4-BE49-F238E27FC236}">
                          <a16:creationId xmlns:a16="http://schemas.microsoft.com/office/drawing/2014/main" id="{D65FAB4B-7BF9-494A-8961-B19FCB393EB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811B650C-7176-6945-9CFD-72EF460A78F6}"/>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9" name="Group 3038">
                    <a:extLst>
                      <a:ext uri="{FF2B5EF4-FFF2-40B4-BE49-F238E27FC236}">
                        <a16:creationId xmlns:a16="http://schemas.microsoft.com/office/drawing/2014/main" id="{AEC6F42A-6BDB-B04B-A88E-6984E149AE43}"/>
                      </a:ext>
                    </a:extLst>
                  </p:cNvPr>
                  <p:cNvGrpSpPr>
                    <a:grpSpLocks noChangeAspect="1"/>
                  </p:cNvGrpSpPr>
                  <p:nvPr/>
                </p:nvGrpSpPr>
                <p:grpSpPr>
                  <a:xfrm rot="5400000">
                    <a:off x="1367484" y="2701447"/>
                    <a:ext cx="343362" cy="579269"/>
                    <a:chOff x="2046947" y="2861870"/>
                    <a:chExt cx="704703" cy="1188869"/>
                  </a:xfrm>
                </p:grpSpPr>
                <p:sp>
                  <p:nvSpPr>
                    <p:cNvPr id="3070" name="Oval 3069">
                      <a:extLst>
                        <a:ext uri="{FF2B5EF4-FFF2-40B4-BE49-F238E27FC236}">
                          <a16:creationId xmlns:a16="http://schemas.microsoft.com/office/drawing/2014/main" id="{2569C07C-E023-7144-9D39-BC00771B387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71" name="Straight Connector 3070">
                      <a:extLst>
                        <a:ext uri="{FF2B5EF4-FFF2-40B4-BE49-F238E27FC236}">
                          <a16:creationId xmlns:a16="http://schemas.microsoft.com/office/drawing/2014/main" id="{689B4007-41EC-A54A-A954-5A46D74727E0}"/>
                        </a:ext>
                      </a:extLst>
                    </p:cNvPr>
                    <p:cNvCxnSpPr>
                      <a:stCxn id="3070" idx="2"/>
                      <a:endCxn id="307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2" name="Straight Connector 3071">
                      <a:extLst>
                        <a:ext uri="{FF2B5EF4-FFF2-40B4-BE49-F238E27FC236}">
                          <a16:creationId xmlns:a16="http://schemas.microsoft.com/office/drawing/2014/main" id="{F9447A6C-07C5-0F48-BB14-E802F6BF789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3" name="Straight Connector 3072">
                      <a:extLst>
                        <a:ext uri="{FF2B5EF4-FFF2-40B4-BE49-F238E27FC236}">
                          <a16:creationId xmlns:a16="http://schemas.microsoft.com/office/drawing/2014/main" id="{0B36B55F-1D6B-174D-89F0-5ACAABFA834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4" name="Straight Connector 3073">
                      <a:extLst>
                        <a:ext uri="{FF2B5EF4-FFF2-40B4-BE49-F238E27FC236}">
                          <a16:creationId xmlns:a16="http://schemas.microsoft.com/office/drawing/2014/main" id="{2888EA78-9151-4A4A-9148-FC5B78BE8B4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5" name="Straight Connector 3074">
                      <a:extLst>
                        <a:ext uri="{FF2B5EF4-FFF2-40B4-BE49-F238E27FC236}">
                          <a16:creationId xmlns:a16="http://schemas.microsoft.com/office/drawing/2014/main" id="{1FF70893-5554-D846-AD35-BA1D4C47D7A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6" name="Straight Connector 3075">
                      <a:extLst>
                        <a:ext uri="{FF2B5EF4-FFF2-40B4-BE49-F238E27FC236}">
                          <a16:creationId xmlns:a16="http://schemas.microsoft.com/office/drawing/2014/main" id="{2DDA0E79-4488-5F45-A00E-864D03BEEA9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7" name="Straight Connector 3076">
                      <a:extLst>
                        <a:ext uri="{FF2B5EF4-FFF2-40B4-BE49-F238E27FC236}">
                          <a16:creationId xmlns:a16="http://schemas.microsoft.com/office/drawing/2014/main" id="{CFDE6967-61DF-E44E-81E2-4EB1A9EDD4F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40" name="Group 3039">
                    <a:extLst>
                      <a:ext uri="{FF2B5EF4-FFF2-40B4-BE49-F238E27FC236}">
                        <a16:creationId xmlns:a16="http://schemas.microsoft.com/office/drawing/2014/main" id="{D1D950B4-C4E9-534E-AC99-6286B8085265}"/>
                      </a:ext>
                    </a:extLst>
                  </p:cNvPr>
                  <p:cNvGrpSpPr>
                    <a:grpSpLocks noChangeAspect="1"/>
                  </p:cNvGrpSpPr>
                  <p:nvPr/>
                </p:nvGrpSpPr>
                <p:grpSpPr>
                  <a:xfrm rot="5400000">
                    <a:off x="1367484" y="2244247"/>
                    <a:ext cx="343362" cy="579269"/>
                    <a:chOff x="2046947" y="2861870"/>
                    <a:chExt cx="704703" cy="1188869"/>
                  </a:xfrm>
                </p:grpSpPr>
                <p:sp>
                  <p:nvSpPr>
                    <p:cNvPr id="3062" name="Oval 3061">
                      <a:extLst>
                        <a:ext uri="{FF2B5EF4-FFF2-40B4-BE49-F238E27FC236}">
                          <a16:creationId xmlns:a16="http://schemas.microsoft.com/office/drawing/2014/main" id="{FC3E0C51-60AE-B74D-A3B8-C33719E40C8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63" name="Straight Connector 3062">
                      <a:extLst>
                        <a:ext uri="{FF2B5EF4-FFF2-40B4-BE49-F238E27FC236}">
                          <a16:creationId xmlns:a16="http://schemas.microsoft.com/office/drawing/2014/main" id="{0DCD6120-E505-BB49-9859-3F840B708C5E}"/>
                        </a:ext>
                      </a:extLst>
                    </p:cNvPr>
                    <p:cNvCxnSpPr>
                      <a:stCxn id="3062" idx="2"/>
                      <a:endCxn id="306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4" name="Straight Connector 3063">
                      <a:extLst>
                        <a:ext uri="{FF2B5EF4-FFF2-40B4-BE49-F238E27FC236}">
                          <a16:creationId xmlns:a16="http://schemas.microsoft.com/office/drawing/2014/main" id="{3812884A-E7BE-6841-AC49-92D8E070BE8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5" name="Straight Connector 3064">
                      <a:extLst>
                        <a:ext uri="{FF2B5EF4-FFF2-40B4-BE49-F238E27FC236}">
                          <a16:creationId xmlns:a16="http://schemas.microsoft.com/office/drawing/2014/main" id="{5A1A3DA2-4D3C-164F-81AC-4C05CF016FB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6" name="Straight Connector 3065">
                      <a:extLst>
                        <a:ext uri="{FF2B5EF4-FFF2-40B4-BE49-F238E27FC236}">
                          <a16:creationId xmlns:a16="http://schemas.microsoft.com/office/drawing/2014/main" id="{302D38ED-2242-1541-AC51-B5B22B267C3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7" name="Straight Connector 3066">
                      <a:extLst>
                        <a:ext uri="{FF2B5EF4-FFF2-40B4-BE49-F238E27FC236}">
                          <a16:creationId xmlns:a16="http://schemas.microsoft.com/office/drawing/2014/main" id="{DAA29921-398A-7C46-B994-6BA29280116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8" name="Straight Connector 3067">
                      <a:extLst>
                        <a:ext uri="{FF2B5EF4-FFF2-40B4-BE49-F238E27FC236}">
                          <a16:creationId xmlns:a16="http://schemas.microsoft.com/office/drawing/2014/main" id="{A502ACC6-7B67-D047-A731-6471B8160CA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9" name="Straight Connector 3068">
                      <a:extLst>
                        <a:ext uri="{FF2B5EF4-FFF2-40B4-BE49-F238E27FC236}">
                          <a16:creationId xmlns:a16="http://schemas.microsoft.com/office/drawing/2014/main" id="{F23EB5D2-E873-0043-B194-036D1CFFB7A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41" name="Group 3040">
                    <a:extLst>
                      <a:ext uri="{FF2B5EF4-FFF2-40B4-BE49-F238E27FC236}">
                        <a16:creationId xmlns:a16="http://schemas.microsoft.com/office/drawing/2014/main" id="{1CD29C30-8D0F-6F44-B72B-A528DF9FFEA1}"/>
                      </a:ext>
                    </a:extLst>
                  </p:cNvPr>
                  <p:cNvGrpSpPr>
                    <a:grpSpLocks noChangeAspect="1"/>
                  </p:cNvGrpSpPr>
                  <p:nvPr/>
                </p:nvGrpSpPr>
                <p:grpSpPr>
                  <a:xfrm rot="5400000">
                    <a:off x="1367484" y="3615847"/>
                    <a:ext cx="343362" cy="579269"/>
                    <a:chOff x="2046947" y="2861870"/>
                    <a:chExt cx="704703" cy="1188869"/>
                  </a:xfrm>
                </p:grpSpPr>
                <p:sp>
                  <p:nvSpPr>
                    <p:cNvPr id="3054" name="Oval 3053">
                      <a:extLst>
                        <a:ext uri="{FF2B5EF4-FFF2-40B4-BE49-F238E27FC236}">
                          <a16:creationId xmlns:a16="http://schemas.microsoft.com/office/drawing/2014/main" id="{8351DE7B-B869-C844-9E31-12D97D8B960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55" name="Straight Connector 3054">
                      <a:extLst>
                        <a:ext uri="{FF2B5EF4-FFF2-40B4-BE49-F238E27FC236}">
                          <a16:creationId xmlns:a16="http://schemas.microsoft.com/office/drawing/2014/main" id="{4BE59DB9-68FD-A443-94E2-911368C5F591}"/>
                        </a:ext>
                      </a:extLst>
                    </p:cNvPr>
                    <p:cNvCxnSpPr>
                      <a:stCxn id="3054" idx="2"/>
                      <a:endCxn id="305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6" name="Straight Connector 3055">
                      <a:extLst>
                        <a:ext uri="{FF2B5EF4-FFF2-40B4-BE49-F238E27FC236}">
                          <a16:creationId xmlns:a16="http://schemas.microsoft.com/office/drawing/2014/main" id="{F9FD3652-67C4-6D4E-8682-9D68E3EA107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7" name="Straight Connector 3056">
                      <a:extLst>
                        <a:ext uri="{FF2B5EF4-FFF2-40B4-BE49-F238E27FC236}">
                          <a16:creationId xmlns:a16="http://schemas.microsoft.com/office/drawing/2014/main" id="{AF6AB3B8-F838-8948-AD29-15C4CCE962D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8" name="Straight Connector 3057">
                      <a:extLst>
                        <a:ext uri="{FF2B5EF4-FFF2-40B4-BE49-F238E27FC236}">
                          <a16:creationId xmlns:a16="http://schemas.microsoft.com/office/drawing/2014/main" id="{2754D271-A114-FC4B-9DE5-2E8EE95ACFA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9" name="Straight Connector 3058">
                      <a:extLst>
                        <a:ext uri="{FF2B5EF4-FFF2-40B4-BE49-F238E27FC236}">
                          <a16:creationId xmlns:a16="http://schemas.microsoft.com/office/drawing/2014/main" id="{6F7C0A78-EEFD-F641-A202-3A5FF301D21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0" name="Straight Connector 3059">
                      <a:extLst>
                        <a:ext uri="{FF2B5EF4-FFF2-40B4-BE49-F238E27FC236}">
                          <a16:creationId xmlns:a16="http://schemas.microsoft.com/office/drawing/2014/main" id="{4455E5B2-570B-B24E-B823-F933A04EE0B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1" name="Straight Connector 3060">
                      <a:extLst>
                        <a:ext uri="{FF2B5EF4-FFF2-40B4-BE49-F238E27FC236}">
                          <a16:creationId xmlns:a16="http://schemas.microsoft.com/office/drawing/2014/main" id="{0B217DB8-D715-7444-BFAB-45E4B7CAAA9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42" name="Straight Connector 3041">
                    <a:extLst>
                      <a:ext uri="{FF2B5EF4-FFF2-40B4-BE49-F238E27FC236}">
                        <a16:creationId xmlns:a16="http://schemas.microsoft.com/office/drawing/2014/main" id="{5C530CE6-4EF9-EE4B-B44C-DEC73B73C472}"/>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043" name="Straight Connector 3042">
                    <a:extLst>
                      <a:ext uri="{FF2B5EF4-FFF2-40B4-BE49-F238E27FC236}">
                        <a16:creationId xmlns:a16="http://schemas.microsoft.com/office/drawing/2014/main" id="{975C1CF3-3129-4645-A6F3-FD60F4201BD7}"/>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044" name="Straight Connector 3043">
                    <a:extLst>
                      <a:ext uri="{FF2B5EF4-FFF2-40B4-BE49-F238E27FC236}">
                        <a16:creationId xmlns:a16="http://schemas.microsoft.com/office/drawing/2014/main" id="{634A0351-7662-AB48-8E99-1C43B3D1FF70}"/>
                      </a:ext>
                    </a:extLst>
                  </p:cNvPr>
                  <p:cNvCxnSpPr>
                    <a:endCxn id="3045"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045" name="Isosceles Triangle 1072">
                    <a:extLst>
                      <a:ext uri="{FF2B5EF4-FFF2-40B4-BE49-F238E27FC236}">
                        <a16:creationId xmlns:a16="http://schemas.microsoft.com/office/drawing/2014/main" id="{28A9F12F-45B5-1F4D-BD05-A67C72BD763A}"/>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46" name="Straight Connector 3045">
                    <a:extLst>
                      <a:ext uri="{FF2B5EF4-FFF2-40B4-BE49-F238E27FC236}">
                        <a16:creationId xmlns:a16="http://schemas.microsoft.com/office/drawing/2014/main" id="{77098DEF-94CA-4941-9881-14D891FACC2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047" name="Oval 3046">
                    <a:extLst>
                      <a:ext uri="{FF2B5EF4-FFF2-40B4-BE49-F238E27FC236}">
                        <a16:creationId xmlns:a16="http://schemas.microsoft.com/office/drawing/2014/main" id="{BAEC2D46-5A67-1A4D-A368-0A987705972E}"/>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48" name="Straight Connector 3047">
                    <a:extLst>
                      <a:ext uri="{FF2B5EF4-FFF2-40B4-BE49-F238E27FC236}">
                        <a16:creationId xmlns:a16="http://schemas.microsoft.com/office/drawing/2014/main" id="{0FDE9A37-B342-C748-88F8-84DBE7C83B30}"/>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049" name="Oval 3048">
                    <a:extLst>
                      <a:ext uri="{FF2B5EF4-FFF2-40B4-BE49-F238E27FC236}">
                        <a16:creationId xmlns:a16="http://schemas.microsoft.com/office/drawing/2014/main" id="{45726712-2153-4E42-80FE-4686CFCF8996}"/>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50" name="Straight Connector 3049">
                    <a:extLst>
                      <a:ext uri="{FF2B5EF4-FFF2-40B4-BE49-F238E27FC236}">
                        <a16:creationId xmlns:a16="http://schemas.microsoft.com/office/drawing/2014/main" id="{0CE58A4D-32C3-6840-912C-D0271F458D29}"/>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051" name="Oval 3050">
                    <a:extLst>
                      <a:ext uri="{FF2B5EF4-FFF2-40B4-BE49-F238E27FC236}">
                        <a16:creationId xmlns:a16="http://schemas.microsoft.com/office/drawing/2014/main" id="{D7DAD483-2EBF-3847-912B-D0052B6B78B3}"/>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052" name="Straight Connector 3051">
                    <a:extLst>
                      <a:ext uri="{FF2B5EF4-FFF2-40B4-BE49-F238E27FC236}">
                        <a16:creationId xmlns:a16="http://schemas.microsoft.com/office/drawing/2014/main" id="{EDA3A2FF-804C-074F-87FB-580A2D279603}"/>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053" name="Oval 3052">
                    <a:extLst>
                      <a:ext uri="{FF2B5EF4-FFF2-40B4-BE49-F238E27FC236}">
                        <a16:creationId xmlns:a16="http://schemas.microsoft.com/office/drawing/2014/main" id="{9F472759-DD1A-D946-AF2A-DFFCAEAAF057}"/>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098" name="Group 3097">
                  <a:extLst>
                    <a:ext uri="{FF2B5EF4-FFF2-40B4-BE49-F238E27FC236}">
                      <a16:creationId xmlns:a16="http://schemas.microsoft.com/office/drawing/2014/main" id="{357841D8-6913-704D-B116-9EE4A2E2B109}"/>
                    </a:ext>
                  </a:extLst>
                </p:cNvPr>
                <p:cNvGrpSpPr>
                  <a:grpSpLocks noChangeAspect="1"/>
                </p:cNvGrpSpPr>
                <p:nvPr/>
              </p:nvGrpSpPr>
              <p:grpSpPr>
                <a:xfrm>
                  <a:off x="5129829" y="5396401"/>
                  <a:ext cx="269829" cy="511723"/>
                  <a:chOff x="914400" y="1600200"/>
                  <a:chExt cx="1828800" cy="3505200"/>
                </a:xfrm>
              </p:grpSpPr>
              <p:grpSp>
                <p:nvGrpSpPr>
                  <p:cNvPr id="3099" name="Group 3098">
                    <a:extLst>
                      <a:ext uri="{FF2B5EF4-FFF2-40B4-BE49-F238E27FC236}">
                        <a16:creationId xmlns:a16="http://schemas.microsoft.com/office/drawing/2014/main" id="{420D9B6F-FEE3-C04B-8CBD-F4CBD5474F02}"/>
                      </a:ext>
                    </a:extLst>
                  </p:cNvPr>
                  <p:cNvGrpSpPr/>
                  <p:nvPr/>
                </p:nvGrpSpPr>
                <p:grpSpPr>
                  <a:xfrm flipH="1" flipV="1">
                    <a:off x="1544558" y="2514600"/>
                    <a:ext cx="284242" cy="2152171"/>
                    <a:chOff x="2374909" y="3813524"/>
                    <a:chExt cx="284242" cy="2152171"/>
                  </a:xfrm>
                </p:grpSpPr>
                <p:cxnSp>
                  <p:nvCxnSpPr>
                    <p:cNvPr id="3155" name="Straight Connector 3154">
                      <a:extLst>
                        <a:ext uri="{FF2B5EF4-FFF2-40B4-BE49-F238E27FC236}">
                          <a16:creationId xmlns:a16="http://schemas.microsoft.com/office/drawing/2014/main" id="{FDB327A5-9D22-0D46-B135-6510A4FDBA83}"/>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6" name="Straight Connector 3155">
                      <a:extLst>
                        <a:ext uri="{FF2B5EF4-FFF2-40B4-BE49-F238E27FC236}">
                          <a16:creationId xmlns:a16="http://schemas.microsoft.com/office/drawing/2014/main" id="{0C30D430-35E1-444A-BB34-509EE7878F21}"/>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7" name="Straight Connector 3156">
                      <a:extLst>
                        <a:ext uri="{FF2B5EF4-FFF2-40B4-BE49-F238E27FC236}">
                          <a16:creationId xmlns:a16="http://schemas.microsoft.com/office/drawing/2014/main" id="{DFE19B77-73C6-8441-A41E-298F86713BD7}"/>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8" name="Straight Connector 3157">
                      <a:extLst>
                        <a:ext uri="{FF2B5EF4-FFF2-40B4-BE49-F238E27FC236}">
                          <a16:creationId xmlns:a16="http://schemas.microsoft.com/office/drawing/2014/main" id="{2121AAF9-1D25-E24E-818E-A035305B752A}"/>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9" name="Straight Connector 3158">
                      <a:extLst>
                        <a:ext uri="{FF2B5EF4-FFF2-40B4-BE49-F238E27FC236}">
                          <a16:creationId xmlns:a16="http://schemas.microsoft.com/office/drawing/2014/main" id="{812D61A9-0BD8-D740-8CEC-A9F784C789AC}"/>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0" name="Straight Connector 3159">
                      <a:extLst>
                        <a:ext uri="{FF2B5EF4-FFF2-40B4-BE49-F238E27FC236}">
                          <a16:creationId xmlns:a16="http://schemas.microsoft.com/office/drawing/2014/main" id="{B35D1B15-114A-8045-92B2-2E404D27B32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0" name="Group 3099">
                    <a:extLst>
                      <a:ext uri="{FF2B5EF4-FFF2-40B4-BE49-F238E27FC236}">
                        <a16:creationId xmlns:a16="http://schemas.microsoft.com/office/drawing/2014/main" id="{4F588637-F406-8844-AC1A-CD11D5BADE8E}"/>
                      </a:ext>
                    </a:extLst>
                  </p:cNvPr>
                  <p:cNvGrpSpPr>
                    <a:grpSpLocks noChangeAspect="1"/>
                  </p:cNvGrpSpPr>
                  <p:nvPr/>
                </p:nvGrpSpPr>
                <p:grpSpPr>
                  <a:xfrm rot="5400000">
                    <a:off x="1367484" y="3158647"/>
                    <a:ext cx="343362" cy="579269"/>
                    <a:chOff x="2046947" y="2861870"/>
                    <a:chExt cx="704703" cy="1188869"/>
                  </a:xfrm>
                </p:grpSpPr>
                <p:sp>
                  <p:nvSpPr>
                    <p:cNvPr id="3147" name="Oval 3146">
                      <a:extLst>
                        <a:ext uri="{FF2B5EF4-FFF2-40B4-BE49-F238E27FC236}">
                          <a16:creationId xmlns:a16="http://schemas.microsoft.com/office/drawing/2014/main" id="{08E70C70-4C7D-7C42-BB8C-DA690FC7F04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48" name="Straight Connector 3147">
                      <a:extLst>
                        <a:ext uri="{FF2B5EF4-FFF2-40B4-BE49-F238E27FC236}">
                          <a16:creationId xmlns:a16="http://schemas.microsoft.com/office/drawing/2014/main" id="{0B564B2B-1518-2A40-B896-E16586846A0A}"/>
                        </a:ext>
                      </a:extLst>
                    </p:cNvPr>
                    <p:cNvCxnSpPr>
                      <a:stCxn id="3147" idx="2"/>
                      <a:endCxn id="314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9" name="Straight Connector 3148">
                      <a:extLst>
                        <a:ext uri="{FF2B5EF4-FFF2-40B4-BE49-F238E27FC236}">
                          <a16:creationId xmlns:a16="http://schemas.microsoft.com/office/drawing/2014/main" id="{9E22F544-D00D-7549-8A3C-F131B64B57D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0" name="Straight Connector 3149">
                      <a:extLst>
                        <a:ext uri="{FF2B5EF4-FFF2-40B4-BE49-F238E27FC236}">
                          <a16:creationId xmlns:a16="http://schemas.microsoft.com/office/drawing/2014/main" id="{66C9E92C-BB83-EC41-98F8-F2A1D1F2469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1" name="Straight Connector 3150">
                      <a:extLst>
                        <a:ext uri="{FF2B5EF4-FFF2-40B4-BE49-F238E27FC236}">
                          <a16:creationId xmlns:a16="http://schemas.microsoft.com/office/drawing/2014/main" id="{9553F127-9A7E-B946-9C57-6D0E9FF1819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2" name="Straight Connector 3151">
                      <a:extLst>
                        <a:ext uri="{FF2B5EF4-FFF2-40B4-BE49-F238E27FC236}">
                          <a16:creationId xmlns:a16="http://schemas.microsoft.com/office/drawing/2014/main" id="{F1C48E2B-A64C-4A4B-A5F9-5D5E5FEC828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3" name="Straight Connector 3152">
                      <a:extLst>
                        <a:ext uri="{FF2B5EF4-FFF2-40B4-BE49-F238E27FC236}">
                          <a16:creationId xmlns:a16="http://schemas.microsoft.com/office/drawing/2014/main" id="{342A3EE4-2484-2242-BEF1-1C47CD89A8D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4" name="Straight Connector 3153">
                      <a:extLst>
                        <a:ext uri="{FF2B5EF4-FFF2-40B4-BE49-F238E27FC236}">
                          <a16:creationId xmlns:a16="http://schemas.microsoft.com/office/drawing/2014/main" id="{ADD24B3F-77D9-A94F-BD66-37BBF896DC1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1" name="Group 3100">
                    <a:extLst>
                      <a:ext uri="{FF2B5EF4-FFF2-40B4-BE49-F238E27FC236}">
                        <a16:creationId xmlns:a16="http://schemas.microsoft.com/office/drawing/2014/main" id="{DF6A7B96-DBAF-4443-8EF3-E17B1B16F43A}"/>
                      </a:ext>
                    </a:extLst>
                  </p:cNvPr>
                  <p:cNvGrpSpPr/>
                  <p:nvPr/>
                </p:nvGrpSpPr>
                <p:grpSpPr>
                  <a:xfrm rot="5400000" flipV="1">
                    <a:off x="2028361" y="4448643"/>
                    <a:ext cx="286681" cy="685797"/>
                    <a:chOff x="2393029" y="3813525"/>
                    <a:chExt cx="286681" cy="685797"/>
                  </a:xfrm>
                </p:grpSpPr>
                <p:cxnSp>
                  <p:nvCxnSpPr>
                    <p:cNvPr id="3141" name="Straight Connector 3140">
                      <a:extLst>
                        <a:ext uri="{FF2B5EF4-FFF2-40B4-BE49-F238E27FC236}">
                          <a16:creationId xmlns:a16="http://schemas.microsoft.com/office/drawing/2014/main" id="{8EF1FB5D-4C5F-1448-A683-A7565997D079}"/>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2" name="Straight Connector 3141">
                      <a:extLst>
                        <a:ext uri="{FF2B5EF4-FFF2-40B4-BE49-F238E27FC236}">
                          <a16:creationId xmlns:a16="http://schemas.microsoft.com/office/drawing/2014/main" id="{CDEBEAD1-9DE9-CB4D-8471-CEC07FDDC27F}"/>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3" name="Straight Connector 3142">
                      <a:extLst>
                        <a:ext uri="{FF2B5EF4-FFF2-40B4-BE49-F238E27FC236}">
                          <a16:creationId xmlns:a16="http://schemas.microsoft.com/office/drawing/2014/main" id="{0C3F75F7-38AC-9D45-9378-CA9BC848CA08}"/>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4" name="Straight Connector 3143">
                      <a:extLst>
                        <a:ext uri="{FF2B5EF4-FFF2-40B4-BE49-F238E27FC236}">
                          <a16:creationId xmlns:a16="http://schemas.microsoft.com/office/drawing/2014/main" id="{57D58590-4F62-D14A-A18C-135ED883C80E}"/>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5" name="Straight Connector 3144">
                      <a:extLst>
                        <a:ext uri="{FF2B5EF4-FFF2-40B4-BE49-F238E27FC236}">
                          <a16:creationId xmlns:a16="http://schemas.microsoft.com/office/drawing/2014/main" id="{C33DD3B6-7119-E048-BDA7-E9AFA6E6BE2A}"/>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6" name="Straight Connector 3145">
                      <a:extLst>
                        <a:ext uri="{FF2B5EF4-FFF2-40B4-BE49-F238E27FC236}">
                          <a16:creationId xmlns:a16="http://schemas.microsoft.com/office/drawing/2014/main" id="{838FB6F0-BF19-0A47-BE70-531637E99817}"/>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2" name="Group 3101">
                    <a:extLst>
                      <a:ext uri="{FF2B5EF4-FFF2-40B4-BE49-F238E27FC236}">
                        <a16:creationId xmlns:a16="http://schemas.microsoft.com/office/drawing/2014/main" id="{4CB50A7A-E73A-D741-BA50-108962E12445}"/>
                      </a:ext>
                    </a:extLst>
                  </p:cNvPr>
                  <p:cNvGrpSpPr>
                    <a:grpSpLocks noChangeAspect="1"/>
                  </p:cNvGrpSpPr>
                  <p:nvPr/>
                </p:nvGrpSpPr>
                <p:grpSpPr>
                  <a:xfrm rot="5400000">
                    <a:off x="1367484" y="2701447"/>
                    <a:ext cx="343362" cy="579269"/>
                    <a:chOff x="2046947" y="2861870"/>
                    <a:chExt cx="704703" cy="1188869"/>
                  </a:xfrm>
                </p:grpSpPr>
                <p:sp>
                  <p:nvSpPr>
                    <p:cNvPr id="3133" name="Oval 3132">
                      <a:extLst>
                        <a:ext uri="{FF2B5EF4-FFF2-40B4-BE49-F238E27FC236}">
                          <a16:creationId xmlns:a16="http://schemas.microsoft.com/office/drawing/2014/main" id="{CFC01DF9-8045-7D41-8B30-8DCAEC54762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34" name="Straight Connector 3133">
                      <a:extLst>
                        <a:ext uri="{FF2B5EF4-FFF2-40B4-BE49-F238E27FC236}">
                          <a16:creationId xmlns:a16="http://schemas.microsoft.com/office/drawing/2014/main" id="{46124CFE-F5FD-3643-B02F-CF0C950CC0F1}"/>
                        </a:ext>
                      </a:extLst>
                    </p:cNvPr>
                    <p:cNvCxnSpPr>
                      <a:stCxn id="3133" idx="2"/>
                      <a:endCxn id="313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5" name="Straight Connector 3134">
                      <a:extLst>
                        <a:ext uri="{FF2B5EF4-FFF2-40B4-BE49-F238E27FC236}">
                          <a16:creationId xmlns:a16="http://schemas.microsoft.com/office/drawing/2014/main" id="{1B54ECC5-8450-A649-A4D0-1493DAB0368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6" name="Straight Connector 3135">
                      <a:extLst>
                        <a:ext uri="{FF2B5EF4-FFF2-40B4-BE49-F238E27FC236}">
                          <a16:creationId xmlns:a16="http://schemas.microsoft.com/office/drawing/2014/main" id="{6B6EA40D-0D91-664F-B35E-34D03DD08E5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7" name="Straight Connector 3136">
                      <a:extLst>
                        <a:ext uri="{FF2B5EF4-FFF2-40B4-BE49-F238E27FC236}">
                          <a16:creationId xmlns:a16="http://schemas.microsoft.com/office/drawing/2014/main" id="{CAF4B9F3-7585-4642-881B-13783B35454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8" name="Straight Connector 3137">
                      <a:extLst>
                        <a:ext uri="{FF2B5EF4-FFF2-40B4-BE49-F238E27FC236}">
                          <a16:creationId xmlns:a16="http://schemas.microsoft.com/office/drawing/2014/main" id="{DFD28E9E-6206-8C4E-8D9D-29709B5F830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9" name="Straight Connector 3138">
                      <a:extLst>
                        <a:ext uri="{FF2B5EF4-FFF2-40B4-BE49-F238E27FC236}">
                          <a16:creationId xmlns:a16="http://schemas.microsoft.com/office/drawing/2014/main" id="{137DE2E3-9C06-234D-81CC-862436BB596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0" name="Straight Connector 3139">
                      <a:extLst>
                        <a:ext uri="{FF2B5EF4-FFF2-40B4-BE49-F238E27FC236}">
                          <a16:creationId xmlns:a16="http://schemas.microsoft.com/office/drawing/2014/main" id="{DD0AFA8B-4E46-F047-ABF2-C65D575D35C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3" name="Group 3102">
                    <a:extLst>
                      <a:ext uri="{FF2B5EF4-FFF2-40B4-BE49-F238E27FC236}">
                        <a16:creationId xmlns:a16="http://schemas.microsoft.com/office/drawing/2014/main" id="{3229A9B3-8953-D044-8136-97BA2A1893E5}"/>
                      </a:ext>
                    </a:extLst>
                  </p:cNvPr>
                  <p:cNvGrpSpPr>
                    <a:grpSpLocks noChangeAspect="1"/>
                  </p:cNvGrpSpPr>
                  <p:nvPr/>
                </p:nvGrpSpPr>
                <p:grpSpPr>
                  <a:xfrm rot="5400000">
                    <a:off x="1367484" y="2244247"/>
                    <a:ext cx="343362" cy="579269"/>
                    <a:chOff x="2046947" y="2861870"/>
                    <a:chExt cx="704703" cy="1188869"/>
                  </a:xfrm>
                </p:grpSpPr>
                <p:sp>
                  <p:nvSpPr>
                    <p:cNvPr id="3125" name="Oval 3124">
                      <a:extLst>
                        <a:ext uri="{FF2B5EF4-FFF2-40B4-BE49-F238E27FC236}">
                          <a16:creationId xmlns:a16="http://schemas.microsoft.com/office/drawing/2014/main" id="{5020BCD5-B7AF-2A41-B8A6-E0CF2AE91E6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26" name="Straight Connector 3125">
                      <a:extLst>
                        <a:ext uri="{FF2B5EF4-FFF2-40B4-BE49-F238E27FC236}">
                          <a16:creationId xmlns:a16="http://schemas.microsoft.com/office/drawing/2014/main" id="{893CD8AE-0082-8341-B1E7-37D6FF67E92B}"/>
                        </a:ext>
                      </a:extLst>
                    </p:cNvPr>
                    <p:cNvCxnSpPr>
                      <a:stCxn id="3125" idx="2"/>
                      <a:endCxn id="312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7" name="Straight Connector 3126">
                      <a:extLst>
                        <a:ext uri="{FF2B5EF4-FFF2-40B4-BE49-F238E27FC236}">
                          <a16:creationId xmlns:a16="http://schemas.microsoft.com/office/drawing/2014/main" id="{E05C2AA8-3A57-8049-A3A8-5419AEA1F44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8" name="Straight Connector 3127">
                      <a:extLst>
                        <a:ext uri="{FF2B5EF4-FFF2-40B4-BE49-F238E27FC236}">
                          <a16:creationId xmlns:a16="http://schemas.microsoft.com/office/drawing/2014/main" id="{B63FA65D-AC1C-0447-ACA3-CDB0DCF1A96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9" name="Straight Connector 3128">
                      <a:extLst>
                        <a:ext uri="{FF2B5EF4-FFF2-40B4-BE49-F238E27FC236}">
                          <a16:creationId xmlns:a16="http://schemas.microsoft.com/office/drawing/2014/main" id="{40031CB3-DC90-C242-8322-2EF931ACB8C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0" name="Straight Connector 3129">
                      <a:extLst>
                        <a:ext uri="{FF2B5EF4-FFF2-40B4-BE49-F238E27FC236}">
                          <a16:creationId xmlns:a16="http://schemas.microsoft.com/office/drawing/2014/main" id="{E4DA6548-EBC0-ED48-A181-F4D28050F27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1" name="Straight Connector 3130">
                      <a:extLst>
                        <a:ext uri="{FF2B5EF4-FFF2-40B4-BE49-F238E27FC236}">
                          <a16:creationId xmlns:a16="http://schemas.microsoft.com/office/drawing/2014/main" id="{5EFB5E84-87D0-944B-A525-D156EC289F1C}"/>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2" name="Straight Connector 3131">
                      <a:extLst>
                        <a:ext uri="{FF2B5EF4-FFF2-40B4-BE49-F238E27FC236}">
                          <a16:creationId xmlns:a16="http://schemas.microsoft.com/office/drawing/2014/main" id="{55C634C7-DCE6-5C4E-89E5-38D5F450DB76}"/>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04" name="Group 3103">
                    <a:extLst>
                      <a:ext uri="{FF2B5EF4-FFF2-40B4-BE49-F238E27FC236}">
                        <a16:creationId xmlns:a16="http://schemas.microsoft.com/office/drawing/2014/main" id="{51772E75-2979-5A4B-9254-87CD0ECC12E9}"/>
                      </a:ext>
                    </a:extLst>
                  </p:cNvPr>
                  <p:cNvGrpSpPr>
                    <a:grpSpLocks noChangeAspect="1"/>
                  </p:cNvGrpSpPr>
                  <p:nvPr/>
                </p:nvGrpSpPr>
                <p:grpSpPr>
                  <a:xfrm rot="5400000">
                    <a:off x="1367484" y="3615847"/>
                    <a:ext cx="343362" cy="579269"/>
                    <a:chOff x="2046947" y="2861870"/>
                    <a:chExt cx="704703" cy="1188869"/>
                  </a:xfrm>
                </p:grpSpPr>
                <p:sp>
                  <p:nvSpPr>
                    <p:cNvPr id="3117" name="Oval 3116">
                      <a:extLst>
                        <a:ext uri="{FF2B5EF4-FFF2-40B4-BE49-F238E27FC236}">
                          <a16:creationId xmlns:a16="http://schemas.microsoft.com/office/drawing/2014/main" id="{255FD282-497C-D84E-BAE0-49382EF4B9E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8" name="Straight Connector 3117">
                      <a:extLst>
                        <a:ext uri="{FF2B5EF4-FFF2-40B4-BE49-F238E27FC236}">
                          <a16:creationId xmlns:a16="http://schemas.microsoft.com/office/drawing/2014/main" id="{A1E89378-358B-7345-9101-B8FD30951D02}"/>
                        </a:ext>
                      </a:extLst>
                    </p:cNvPr>
                    <p:cNvCxnSpPr>
                      <a:stCxn id="3117" idx="2"/>
                      <a:endCxn id="311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9" name="Straight Connector 3118">
                      <a:extLst>
                        <a:ext uri="{FF2B5EF4-FFF2-40B4-BE49-F238E27FC236}">
                          <a16:creationId xmlns:a16="http://schemas.microsoft.com/office/drawing/2014/main" id="{3174A5AE-6F15-A949-9BF9-0DC095B59D6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0" name="Straight Connector 3119">
                      <a:extLst>
                        <a:ext uri="{FF2B5EF4-FFF2-40B4-BE49-F238E27FC236}">
                          <a16:creationId xmlns:a16="http://schemas.microsoft.com/office/drawing/2014/main" id="{7D6CCFE1-E5CA-434E-9601-6812510E6B9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1" name="Straight Connector 3120">
                      <a:extLst>
                        <a:ext uri="{FF2B5EF4-FFF2-40B4-BE49-F238E27FC236}">
                          <a16:creationId xmlns:a16="http://schemas.microsoft.com/office/drawing/2014/main" id="{D46BA7A1-842C-BF40-B522-B55374C8F6E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2" name="Straight Connector 3121">
                      <a:extLst>
                        <a:ext uri="{FF2B5EF4-FFF2-40B4-BE49-F238E27FC236}">
                          <a16:creationId xmlns:a16="http://schemas.microsoft.com/office/drawing/2014/main" id="{DC4EADFB-2497-2D48-A262-A6DEC48A264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3" name="Straight Connector 3122">
                      <a:extLst>
                        <a:ext uri="{FF2B5EF4-FFF2-40B4-BE49-F238E27FC236}">
                          <a16:creationId xmlns:a16="http://schemas.microsoft.com/office/drawing/2014/main" id="{DD8A6479-79C0-EF44-A647-FBCA83A8E59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4" name="Straight Connector 3123">
                      <a:extLst>
                        <a:ext uri="{FF2B5EF4-FFF2-40B4-BE49-F238E27FC236}">
                          <a16:creationId xmlns:a16="http://schemas.microsoft.com/office/drawing/2014/main" id="{50A32F1E-C830-804E-8B5A-B003F7D03E8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05" name="Straight Connector 3104">
                    <a:extLst>
                      <a:ext uri="{FF2B5EF4-FFF2-40B4-BE49-F238E27FC236}">
                        <a16:creationId xmlns:a16="http://schemas.microsoft.com/office/drawing/2014/main" id="{34031DF6-F906-A949-BE46-114418F5D7F4}"/>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106" name="Straight Connector 3105">
                    <a:extLst>
                      <a:ext uri="{FF2B5EF4-FFF2-40B4-BE49-F238E27FC236}">
                        <a16:creationId xmlns:a16="http://schemas.microsoft.com/office/drawing/2014/main" id="{C832C0EA-A8E4-1445-8E7E-2FF9611646F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107" name="Straight Connector 3106">
                    <a:extLst>
                      <a:ext uri="{FF2B5EF4-FFF2-40B4-BE49-F238E27FC236}">
                        <a16:creationId xmlns:a16="http://schemas.microsoft.com/office/drawing/2014/main" id="{7E776C80-5316-704E-8ECE-A342C787A0EC}"/>
                      </a:ext>
                    </a:extLst>
                  </p:cNvPr>
                  <p:cNvCxnSpPr>
                    <a:endCxn id="3108"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108" name="Isosceles Triangle 1135">
                    <a:extLst>
                      <a:ext uri="{FF2B5EF4-FFF2-40B4-BE49-F238E27FC236}">
                        <a16:creationId xmlns:a16="http://schemas.microsoft.com/office/drawing/2014/main" id="{182CDE3A-312C-B54C-B9BB-FB7A97A0ACF3}"/>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09" name="Straight Connector 3108">
                    <a:extLst>
                      <a:ext uri="{FF2B5EF4-FFF2-40B4-BE49-F238E27FC236}">
                        <a16:creationId xmlns:a16="http://schemas.microsoft.com/office/drawing/2014/main" id="{874EB7AC-9949-D941-8A16-C93A6D4356BE}"/>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10" name="Oval 3109">
                    <a:extLst>
                      <a:ext uri="{FF2B5EF4-FFF2-40B4-BE49-F238E27FC236}">
                        <a16:creationId xmlns:a16="http://schemas.microsoft.com/office/drawing/2014/main" id="{5F5B38C7-E660-4843-AC8A-5B9743E00D8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1" name="Straight Connector 3110">
                    <a:extLst>
                      <a:ext uri="{FF2B5EF4-FFF2-40B4-BE49-F238E27FC236}">
                        <a16:creationId xmlns:a16="http://schemas.microsoft.com/office/drawing/2014/main" id="{20699AAB-14CB-A641-A0EB-AB8AF921BD3A}"/>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12" name="Oval 3111">
                    <a:extLst>
                      <a:ext uri="{FF2B5EF4-FFF2-40B4-BE49-F238E27FC236}">
                        <a16:creationId xmlns:a16="http://schemas.microsoft.com/office/drawing/2014/main" id="{2719E1A8-31C0-B647-9E30-522FC8CAE33E}"/>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3" name="Straight Connector 3112">
                    <a:extLst>
                      <a:ext uri="{FF2B5EF4-FFF2-40B4-BE49-F238E27FC236}">
                        <a16:creationId xmlns:a16="http://schemas.microsoft.com/office/drawing/2014/main" id="{383E1738-E76C-714C-B4D8-CCF84BB8FA40}"/>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14" name="Oval 3113">
                    <a:extLst>
                      <a:ext uri="{FF2B5EF4-FFF2-40B4-BE49-F238E27FC236}">
                        <a16:creationId xmlns:a16="http://schemas.microsoft.com/office/drawing/2014/main" id="{A7F39B28-7EAC-AB4D-8AEB-CC7604399532}"/>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15" name="Straight Connector 3114">
                    <a:extLst>
                      <a:ext uri="{FF2B5EF4-FFF2-40B4-BE49-F238E27FC236}">
                        <a16:creationId xmlns:a16="http://schemas.microsoft.com/office/drawing/2014/main" id="{47D2E43F-21B9-F44C-8F78-6ABF4D38C91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16" name="Oval 3115">
                    <a:extLst>
                      <a:ext uri="{FF2B5EF4-FFF2-40B4-BE49-F238E27FC236}">
                        <a16:creationId xmlns:a16="http://schemas.microsoft.com/office/drawing/2014/main" id="{9B679329-E976-B144-AF2A-2F3B9CC70C59}"/>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161" name="Group 3160">
                  <a:extLst>
                    <a:ext uri="{FF2B5EF4-FFF2-40B4-BE49-F238E27FC236}">
                      <a16:creationId xmlns:a16="http://schemas.microsoft.com/office/drawing/2014/main" id="{D5600D03-6889-A449-A63F-30A5BE3917BB}"/>
                    </a:ext>
                  </a:extLst>
                </p:cNvPr>
                <p:cNvGrpSpPr>
                  <a:grpSpLocks noChangeAspect="1"/>
                </p:cNvGrpSpPr>
                <p:nvPr/>
              </p:nvGrpSpPr>
              <p:grpSpPr>
                <a:xfrm flipH="1">
                  <a:off x="5399657" y="5396401"/>
                  <a:ext cx="269829" cy="511723"/>
                  <a:chOff x="914400" y="1600200"/>
                  <a:chExt cx="1828800" cy="3505200"/>
                </a:xfrm>
              </p:grpSpPr>
              <p:grpSp>
                <p:nvGrpSpPr>
                  <p:cNvPr id="3162" name="Group 3161">
                    <a:extLst>
                      <a:ext uri="{FF2B5EF4-FFF2-40B4-BE49-F238E27FC236}">
                        <a16:creationId xmlns:a16="http://schemas.microsoft.com/office/drawing/2014/main" id="{7370985B-B593-7E48-9798-DA46DD7250EA}"/>
                      </a:ext>
                    </a:extLst>
                  </p:cNvPr>
                  <p:cNvGrpSpPr/>
                  <p:nvPr/>
                </p:nvGrpSpPr>
                <p:grpSpPr>
                  <a:xfrm flipH="1" flipV="1">
                    <a:off x="1544558" y="2514600"/>
                    <a:ext cx="284242" cy="2152171"/>
                    <a:chOff x="2374909" y="3813524"/>
                    <a:chExt cx="284242" cy="2152171"/>
                  </a:xfrm>
                </p:grpSpPr>
                <p:cxnSp>
                  <p:nvCxnSpPr>
                    <p:cNvPr id="3218" name="Straight Connector 3217">
                      <a:extLst>
                        <a:ext uri="{FF2B5EF4-FFF2-40B4-BE49-F238E27FC236}">
                          <a16:creationId xmlns:a16="http://schemas.microsoft.com/office/drawing/2014/main" id="{8D98D0B4-C57D-CD45-821D-06FEB4507092}"/>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9" name="Straight Connector 3218">
                      <a:extLst>
                        <a:ext uri="{FF2B5EF4-FFF2-40B4-BE49-F238E27FC236}">
                          <a16:creationId xmlns:a16="http://schemas.microsoft.com/office/drawing/2014/main" id="{2A7A030C-36D2-E048-8176-EB78553F8DDF}"/>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0" name="Straight Connector 3219">
                      <a:extLst>
                        <a:ext uri="{FF2B5EF4-FFF2-40B4-BE49-F238E27FC236}">
                          <a16:creationId xmlns:a16="http://schemas.microsoft.com/office/drawing/2014/main" id="{F67C88B6-F19E-6846-9DB7-BC0C5DD51026}"/>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1" name="Straight Connector 3220">
                      <a:extLst>
                        <a:ext uri="{FF2B5EF4-FFF2-40B4-BE49-F238E27FC236}">
                          <a16:creationId xmlns:a16="http://schemas.microsoft.com/office/drawing/2014/main" id="{87D2ACA4-C551-C246-9A3B-255DFB6D78FE}"/>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2" name="Straight Connector 3221">
                      <a:extLst>
                        <a:ext uri="{FF2B5EF4-FFF2-40B4-BE49-F238E27FC236}">
                          <a16:creationId xmlns:a16="http://schemas.microsoft.com/office/drawing/2014/main" id="{74D6175F-C6CC-904A-AA7D-225C4C7442AE}"/>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3" name="Straight Connector 3222">
                      <a:extLst>
                        <a:ext uri="{FF2B5EF4-FFF2-40B4-BE49-F238E27FC236}">
                          <a16:creationId xmlns:a16="http://schemas.microsoft.com/office/drawing/2014/main" id="{E45C4DF9-FEA4-9E41-A5FC-C8407E69B1AA}"/>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3" name="Group 3162">
                    <a:extLst>
                      <a:ext uri="{FF2B5EF4-FFF2-40B4-BE49-F238E27FC236}">
                        <a16:creationId xmlns:a16="http://schemas.microsoft.com/office/drawing/2014/main" id="{57E1174B-03A0-DC4F-9FC7-914551D1A0AC}"/>
                      </a:ext>
                    </a:extLst>
                  </p:cNvPr>
                  <p:cNvGrpSpPr>
                    <a:grpSpLocks noChangeAspect="1"/>
                  </p:cNvGrpSpPr>
                  <p:nvPr/>
                </p:nvGrpSpPr>
                <p:grpSpPr>
                  <a:xfrm rot="5400000">
                    <a:off x="1367484" y="3158647"/>
                    <a:ext cx="343362" cy="579269"/>
                    <a:chOff x="2046947" y="2861870"/>
                    <a:chExt cx="704703" cy="1188869"/>
                  </a:xfrm>
                </p:grpSpPr>
                <p:sp>
                  <p:nvSpPr>
                    <p:cNvPr id="3210" name="Oval 3209">
                      <a:extLst>
                        <a:ext uri="{FF2B5EF4-FFF2-40B4-BE49-F238E27FC236}">
                          <a16:creationId xmlns:a16="http://schemas.microsoft.com/office/drawing/2014/main" id="{C7738B22-B647-BD42-99E5-09DD73A7760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11" name="Straight Connector 3210">
                      <a:extLst>
                        <a:ext uri="{FF2B5EF4-FFF2-40B4-BE49-F238E27FC236}">
                          <a16:creationId xmlns:a16="http://schemas.microsoft.com/office/drawing/2014/main" id="{C065B108-E2F8-FB4C-BB18-9E069C8B668D}"/>
                        </a:ext>
                      </a:extLst>
                    </p:cNvPr>
                    <p:cNvCxnSpPr>
                      <a:stCxn id="3210" idx="2"/>
                      <a:endCxn id="321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2" name="Straight Connector 3211">
                      <a:extLst>
                        <a:ext uri="{FF2B5EF4-FFF2-40B4-BE49-F238E27FC236}">
                          <a16:creationId xmlns:a16="http://schemas.microsoft.com/office/drawing/2014/main" id="{D422BD8A-F205-1843-8703-3502B8344D9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3" name="Straight Connector 3212">
                      <a:extLst>
                        <a:ext uri="{FF2B5EF4-FFF2-40B4-BE49-F238E27FC236}">
                          <a16:creationId xmlns:a16="http://schemas.microsoft.com/office/drawing/2014/main" id="{6469B53C-EEFF-A245-9A74-1E5D4E58884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4" name="Straight Connector 3213">
                      <a:extLst>
                        <a:ext uri="{FF2B5EF4-FFF2-40B4-BE49-F238E27FC236}">
                          <a16:creationId xmlns:a16="http://schemas.microsoft.com/office/drawing/2014/main" id="{4F41D243-A7C6-1C4D-BE4F-CCB89D0B5F2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5" name="Straight Connector 3214">
                      <a:extLst>
                        <a:ext uri="{FF2B5EF4-FFF2-40B4-BE49-F238E27FC236}">
                          <a16:creationId xmlns:a16="http://schemas.microsoft.com/office/drawing/2014/main" id="{863CB8E9-1F28-3544-9697-FB976DAF5CB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6" name="Straight Connector 3215">
                      <a:extLst>
                        <a:ext uri="{FF2B5EF4-FFF2-40B4-BE49-F238E27FC236}">
                          <a16:creationId xmlns:a16="http://schemas.microsoft.com/office/drawing/2014/main" id="{D4920ACA-0A93-B04B-A035-B6ABA44AB72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7" name="Straight Connector 3216">
                      <a:extLst>
                        <a:ext uri="{FF2B5EF4-FFF2-40B4-BE49-F238E27FC236}">
                          <a16:creationId xmlns:a16="http://schemas.microsoft.com/office/drawing/2014/main" id="{F77F334F-8FD8-D944-BC06-FFC53DF2BBD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4" name="Group 3163">
                    <a:extLst>
                      <a:ext uri="{FF2B5EF4-FFF2-40B4-BE49-F238E27FC236}">
                        <a16:creationId xmlns:a16="http://schemas.microsoft.com/office/drawing/2014/main" id="{A8336800-E669-5846-84EA-65B7A5F52243}"/>
                      </a:ext>
                    </a:extLst>
                  </p:cNvPr>
                  <p:cNvGrpSpPr/>
                  <p:nvPr/>
                </p:nvGrpSpPr>
                <p:grpSpPr>
                  <a:xfrm rot="5400000" flipV="1">
                    <a:off x="2028361" y="4448643"/>
                    <a:ext cx="286681" cy="685797"/>
                    <a:chOff x="2393029" y="3813525"/>
                    <a:chExt cx="286681" cy="685797"/>
                  </a:xfrm>
                </p:grpSpPr>
                <p:cxnSp>
                  <p:nvCxnSpPr>
                    <p:cNvPr id="3204" name="Straight Connector 3203">
                      <a:extLst>
                        <a:ext uri="{FF2B5EF4-FFF2-40B4-BE49-F238E27FC236}">
                          <a16:creationId xmlns:a16="http://schemas.microsoft.com/office/drawing/2014/main" id="{8364C10B-60CF-AA4F-9323-78BE6B6350DD}"/>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5" name="Straight Connector 3204">
                      <a:extLst>
                        <a:ext uri="{FF2B5EF4-FFF2-40B4-BE49-F238E27FC236}">
                          <a16:creationId xmlns:a16="http://schemas.microsoft.com/office/drawing/2014/main" id="{732714CE-C570-6A4C-80F1-262AE184EF33}"/>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6" name="Straight Connector 3205">
                      <a:extLst>
                        <a:ext uri="{FF2B5EF4-FFF2-40B4-BE49-F238E27FC236}">
                          <a16:creationId xmlns:a16="http://schemas.microsoft.com/office/drawing/2014/main" id="{8ED13B09-F481-E14E-8F55-E6BF5355B577}"/>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7" name="Straight Connector 3206">
                      <a:extLst>
                        <a:ext uri="{FF2B5EF4-FFF2-40B4-BE49-F238E27FC236}">
                          <a16:creationId xmlns:a16="http://schemas.microsoft.com/office/drawing/2014/main" id="{6DBFFCDF-4E8B-104A-B54B-8D56FFDC22B5}"/>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8" name="Straight Connector 3207">
                      <a:extLst>
                        <a:ext uri="{FF2B5EF4-FFF2-40B4-BE49-F238E27FC236}">
                          <a16:creationId xmlns:a16="http://schemas.microsoft.com/office/drawing/2014/main" id="{D1D1C3D4-DEA4-9846-B7FF-CE8125377DC1}"/>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9" name="Straight Connector 3208">
                      <a:extLst>
                        <a:ext uri="{FF2B5EF4-FFF2-40B4-BE49-F238E27FC236}">
                          <a16:creationId xmlns:a16="http://schemas.microsoft.com/office/drawing/2014/main" id="{D9D1BB97-A754-5F42-A9F2-EA4CD3A25288}"/>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5" name="Group 3164">
                    <a:extLst>
                      <a:ext uri="{FF2B5EF4-FFF2-40B4-BE49-F238E27FC236}">
                        <a16:creationId xmlns:a16="http://schemas.microsoft.com/office/drawing/2014/main" id="{AE6D1B14-A750-5948-AE94-35989A73EC82}"/>
                      </a:ext>
                    </a:extLst>
                  </p:cNvPr>
                  <p:cNvGrpSpPr>
                    <a:grpSpLocks noChangeAspect="1"/>
                  </p:cNvGrpSpPr>
                  <p:nvPr/>
                </p:nvGrpSpPr>
                <p:grpSpPr>
                  <a:xfrm rot="5400000">
                    <a:off x="1367484" y="2701447"/>
                    <a:ext cx="343362" cy="579269"/>
                    <a:chOff x="2046947" y="2861870"/>
                    <a:chExt cx="704703" cy="1188869"/>
                  </a:xfrm>
                </p:grpSpPr>
                <p:sp>
                  <p:nvSpPr>
                    <p:cNvPr id="3196" name="Oval 3195">
                      <a:extLst>
                        <a:ext uri="{FF2B5EF4-FFF2-40B4-BE49-F238E27FC236}">
                          <a16:creationId xmlns:a16="http://schemas.microsoft.com/office/drawing/2014/main" id="{0D895F76-952D-2641-AF03-2C6AC6B4130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97" name="Straight Connector 3196">
                      <a:extLst>
                        <a:ext uri="{FF2B5EF4-FFF2-40B4-BE49-F238E27FC236}">
                          <a16:creationId xmlns:a16="http://schemas.microsoft.com/office/drawing/2014/main" id="{6D48425E-7552-7348-963C-7D702802B584}"/>
                        </a:ext>
                      </a:extLst>
                    </p:cNvPr>
                    <p:cNvCxnSpPr>
                      <a:stCxn id="3196" idx="2"/>
                      <a:endCxn id="319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8" name="Straight Connector 3197">
                      <a:extLst>
                        <a:ext uri="{FF2B5EF4-FFF2-40B4-BE49-F238E27FC236}">
                          <a16:creationId xmlns:a16="http://schemas.microsoft.com/office/drawing/2014/main" id="{AA8FB481-4DAB-4B4B-9E49-B239454837D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9" name="Straight Connector 3198">
                      <a:extLst>
                        <a:ext uri="{FF2B5EF4-FFF2-40B4-BE49-F238E27FC236}">
                          <a16:creationId xmlns:a16="http://schemas.microsoft.com/office/drawing/2014/main" id="{A1EFB334-EB29-3343-A107-30A4F186D42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0" name="Straight Connector 3199">
                      <a:extLst>
                        <a:ext uri="{FF2B5EF4-FFF2-40B4-BE49-F238E27FC236}">
                          <a16:creationId xmlns:a16="http://schemas.microsoft.com/office/drawing/2014/main" id="{2A14451B-2CE6-CE46-8D82-98E4255DA83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1" name="Straight Connector 3200">
                      <a:extLst>
                        <a:ext uri="{FF2B5EF4-FFF2-40B4-BE49-F238E27FC236}">
                          <a16:creationId xmlns:a16="http://schemas.microsoft.com/office/drawing/2014/main" id="{3385A54D-910C-974C-8337-2C25FD39EB0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2" name="Straight Connector 3201">
                      <a:extLst>
                        <a:ext uri="{FF2B5EF4-FFF2-40B4-BE49-F238E27FC236}">
                          <a16:creationId xmlns:a16="http://schemas.microsoft.com/office/drawing/2014/main" id="{4967D5F9-27FF-5142-A5E6-007C1358D62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3" name="Straight Connector 3202">
                      <a:extLst>
                        <a:ext uri="{FF2B5EF4-FFF2-40B4-BE49-F238E27FC236}">
                          <a16:creationId xmlns:a16="http://schemas.microsoft.com/office/drawing/2014/main" id="{947895B1-FE3E-6B40-856E-52C70E15CE8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6" name="Group 3165">
                    <a:extLst>
                      <a:ext uri="{FF2B5EF4-FFF2-40B4-BE49-F238E27FC236}">
                        <a16:creationId xmlns:a16="http://schemas.microsoft.com/office/drawing/2014/main" id="{CF3797E6-70D0-3948-ADCC-3E8E84A09781}"/>
                      </a:ext>
                    </a:extLst>
                  </p:cNvPr>
                  <p:cNvGrpSpPr>
                    <a:grpSpLocks noChangeAspect="1"/>
                  </p:cNvGrpSpPr>
                  <p:nvPr/>
                </p:nvGrpSpPr>
                <p:grpSpPr>
                  <a:xfrm rot="5400000">
                    <a:off x="1367484" y="2244247"/>
                    <a:ext cx="343362" cy="579269"/>
                    <a:chOff x="2046947" y="2861870"/>
                    <a:chExt cx="704703" cy="1188869"/>
                  </a:xfrm>
                </p:grpSpPr>
                <p:sp>
                  <p:nvSpPr>
                    <p:cNvPr id="3188" name="Oval 3187">
                      <a:extLst>
                        <a:ext uri="{FF2B5EF4-FFF2-40B4-BE49-F238E27FC236}">
                          <a16:creationId xmlns:a16="http://schemas.microsoft.com/office/drawing/2014/main" id="{025FC894-A3D4-8C4F-B233-308EABEDA23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89" name="Straight Connector 3188">
                      <a:extLst>
                        <a:ext uri="{FF2B5EF4-FFF2-40B4-BE49-F238E27FC236}">
                          <a16:creationId xmlns:a16="http://schemas.microsoft.com/office/drawing/2014/main" id="{C6544768-D881-024A-A67C-51CBA262B59F}"/>
                        </a:ext>
                      </a:extLst>
                    </p:cNvPr>
                    <p:cNvCxnSpPr>
                      <a:stCxn id="3188" idx="2"/>
                      <a:endCxn id="318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0" name="Straight Connector 3189">
                      <a:extLst>
                        <a:ext uri="{FF2B5EF4-FFF2-40B4-BE49-F238E27FC236}">
                          <a16:creationId xmlns:a16="http://schemas.microsoft.com/office/drawing/2014/main" id="{12938645-7A37-D849-BA0B-A2FCA1C5D21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1" name="Straight Connector 3190">
                      <a:extLst>
                        <a:ext uri="{FF2B5EF4-FFF2-40B4-BE49-F238E27FC236}">
                          <a16:creationId xmlns:a16="http://schemas.microsoft.com/office/drawing/2014/main" id="{6848E03E-4DA7-2344-8F3C-A1599493CC5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2" name="Straight Connector 3191">
                      <a:extLst>
                        <a:ext uri="{FF2B5EF4-FFF2-40B4-BE49-F238E27FC236}">
                          <a16:creationId xmlns:a16="http://schemas.microsoft.com/office/drawing/2014/main" id="{BA99F29F-1E71-884D-9424-93D8EA18F3B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3" name="Straight Connector 3192">
                      <a:extLst>
                        <a:ext uri="{FF2B5EF4-FFF2-40B4-BE49-F238E27FC236}">
                          <a16:creationId xmlns:a16="http://schemas.microsoft.com/office/drawing/2014/main" id="{C926D046-1A8E-FE45-A9B9-40112EE4216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4" name="Straight Connector 3193">
                      <a:extLst>
                        <a:ext uri="{FF2B5EF4-FFF2-40B4-BE49-F238E27FC236}">
                          <a16:creationId xmlns:a16="http://schemas.microsoft.com/office/drawing/2014/main" id="{DDDCDC96-1E55-7241-97F6-BA889E9BF55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5" name="Straight Connector 3194">
                      <a:extLst>
                        <a:ext uri="{FF2B5EF4-FFF2-40B4-BE49-F238E27FC236}">
                          <a16:creationId xmlns:a16="http://schemas.microsoft.com/office/drawing/2014/main" id="{93816BFB-FC4A-DF45-8785-9D9B1B7A045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67" name="Group 3166">
                    <a:extLst>
                      <a:ext uri="{FF2B5EF4-FFF2-40B4-BE49-F238E27FC236}">
                        <a16:creationId xmlns:a16="http://schemas.microsoft.com/office/drawing/2014/main" id="{206F7E9F-1245-A141-9CEB-541761D2C5D2}"/>
                      </a:ext>
                    </a:extLst>
                  </p:cNvPr>
                  <p:cNvGrpSpPr>
                    <a:grpSpLocks noChangeAspect="1"/>
                  </p:cNvGrpSpPr>
                  <p:nvPr/>
                </p:nvGrpSpPr>
                <p:grpSpPr>
                  <a:xfrm rot="5400000">
                    <a:off x="1367484" y="3615847"/>
                    <a:ext cx="343362" cy="579269"/>
                    <a:chOff x="2046947" y="2861870"/>
                    <a:chExt cx="704703" cy="1188869"/>
                  </a:xfrm>
                </p:grpSpPr>
                <p:sp>
                  <p:nvSpPr>
                    <p:cNvPr id="3180" name="Oval 3179">
                      <a:extLst>
                        <a:ext uri="{FF2B5EF4-FFF2-40B4-BE49-F238E27FC236}">
                          <a16:creationId xmlns:a16="http://schemas.microsoft.com/office/drawing/2014/main" id="{44242CD5-F359-6F47-9BD0-4DB697B2CC9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81" name="Straight Connector 3180">
                      <a:extLst>
                        <a:ext uri="{FF2B5EF4-FFF2-40B4-BE49-F238E27FC236}">
                          <a16:creationId xmlns:a16="http://schemas.microsoft.com/office/drawing/2014/main" id="{673889F6-52F5-6944-BE2C-96B6362FD036}"/>
                        </a:ext>
                      </a:extLst>
                    </p:cNvPr>
                    <p:cNvCxnSpPr>
                      <a:stCxn id="3180" idx="2"/>
                      <a:endCxn id="318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2" name="Straight Connector 3181">
                      <a:extLst>
                        <a:ext uri="{FF2B5EF4-FFF2-40B4-BE49-F238E27FC236}">
                          <a16:creationId xmlns:a16="http://schemas.microsoft.com/office/drawing/2014/main" id="{4E8D408A-419B-FF46-96DD-CA7B772ED7B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3" name="Straight Connector 3182">
                      <a:extLst>
                        <a:ext uri="{FF2B5EF4-FFF2-40B4-BE49-F238E27FC236}">
                          <a16:creationId xmlns:a16="http://schemas.microsoft.com/office/drawing/2014/main" id="{E7F1A82D-28B9-E643-AED2-5C614BBEF599}"/>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4" name="Straight Connector 3183">
                      <a:extLst>
                        <a:ext uri="{FF2B5EF4-FFF2-40B4-BE49-F238E27FC236}">
                          <a16:creationId xmlns:a16="http://schemas.microsoft.com/office/drawing/2014/main" id="{5933D398-F975-5541-AF50-C35FC1BF69F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5" name="Straight Connector 3184">
                      <a:extLst>
                        <a:ext uri="{FF2B5EF4-FFF2-40B4-BE49-F238E27FC236}">
                          <a16:creationId xmlns:a16="http://schemas.microsoft.com/office/drawing/2014/main" id="{52BC5D5A-FDEA-E045-A931-0B46BFE43B5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6" name="Straight Connector 3185">
                      <a:extLst>
                        <a:ext uri="{FF2B5EF4-FFF2-40B4-BE49-F238E27FC236}">
                          <a16:creationId xmlns:a16="http://schemas.microsoft.com/office/drawing/2014/main" id="{74055FAA-1C83-534D-98D0-A11131D2532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7" name="Straight Connector 3186">
                      <a:extLst>
                        <a:ext uri="{FF2B5EF4-FFF2-40B4-BE49-F238E27FC236}">
                          <a16:creationId xmlns:a16="http://schemas.microsoft.com/office/drawing/2014/main" id="{DB4BE17B-BC56-0848-A4A0-4A0356127E9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68" name="Straight Connector 3167">
                    <a:extLst>
                      <a:ext uri="{FF2B5EF4-FFF2-40B4-BE49-F238E27FC236}">
                        <a16:creationId xmlns:a16="http://schemas.microsoft.com/office/drawing/2014/main" id="{12985CA1-D853-174A-970F-5B6E030AE171}"/>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169" name="Straight Connector 3168">
                    <a:extLst>
                      <a:ext uri="{FF2B5EF4-FFF2-40B4-BE49-F238E27FC236}">
                        <a16:creationId xmlns:a16="http://schemas.microsoft.com/office/drawing/2014/main" id="{E2B4E269-963F-344E-B0AF-F4C1DD97C07B}"/>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170" name="Straight Connector 3169">
                    <a:extLst>
                      <a:ext uri="{FF2B5EF4-FFF2-40B4-BE49-F238E27FC236}">
                        <a16:creationId xmlns:a16="http://schemas.microsoft.com/office/drawing/2014/main" id="{99BEBFFD-0D95-1F42-BF71-532A1231D83B}"/>
                      </a:ext>
                    </a:extLst>
                  </p:cNvPr>
                  <p:cNvCxnSpPr>
                    <a:endCxn id="3171"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171" name="Isosceles Triangle 1198">
                    <a:extLst>
                      <a:ext uri="{FF2B5EF4-FFF2-40B4-BE49-F238E27FC236}">
                        <a16:creationId xmlns:a16="http://schemas.microsoft.com/office/drawing/2014/main" id="{7DE454C9-D9CA-2047-9583-7238D26232D3}"/>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72" name="Straight Connector 3171">
                    <a:extLst>
                      <a:ext uri="{FF2B5EF4-FFF2-40B4-BE49-F238E27FC236}">
                        <a16:creationId xmlns:a16="http://schemas.microsoft.com/office/drawing/2014/main" id="{FB4BBA9A-60BE-4D43-99CA-42EB5B5BD231}"/>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73" name="Oval 3172">
                    <a:extLst>
                      <a:ext uri="{FF2B5EF4-FFF2-40B4-BE49-F238E27FC236}">
                        <a16:creationId xmlns:a16="http://schemas.microsoft.com/office/drawing/2014/main" id="{9F5637EB-EF16-9842-8746-82FB17961CEB}"/>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74" name="Straight Connector 3173">
                    <a:extLst>
                      <a:ext uri="{FF2B5EF4-FFF2-40B4-BE49-F238E27FC236}">
                        <a16:creationId xmlns:a16="http://schemas.microsoft.com/office/drawing/2014/main" id="{A1500287-0D31-F049-B3D3-DFE9E036B851}"/>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75" name="Oval 3174">
                    <a:extLst>
                      <a:ext uri="{FF2B5EF4-FFF2-40B4-BE49-F238E27FC236}">
                        <a16:creationId xmlns:a16="http://schemas.microsoft.com/office/drawing/2014/main" id="{BC88ECE4-9AB8-BB44-A82C-AF92F4706341}"/>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76" name="Straight Connector 3175">
                    <a:extLst>
                      <a:ext uri="{FF2B5EF4-FFF2-40B4-BE49-F238E27FC236}">
                        <a16:creationId xmlns:a16="http://schemas.microsoft.com/office/drawing/2014/main" id="{AEB21739-B194-334C-B852-D36356C35B35}"/>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77" name="Oval 3176">
                    <a:extLst>
                      <a:ext uri="{FF2B5EF4-FFF2-40B4-BE49-F238E27FC236}">
                        <a16:creationId xmlns:a16="http://schemas.microsoft.com/office/drawing/2014/main" id="{C1E6A565-DCF0-6844-93BA-B6DD80FF5C41}"/>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178" name="Straight Connector 3177">
                    <a:extLst>
                      <a:ext uri="{FF2B5EF4-FFF2-40B4-BE49-F238E27FC236}">
                        <a16:creationId xmlns:a16="http://schemas.microsoft.com/office/drawing/2014/main" id="{3EBBDD21-8C87-A545-A05F-D4ED5DCD96DB}"/>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79" name="Oval 3178">
                    <a:extLst>
                      <a:ext uri="{FF2B5EF4-FFF2-40B4-BE49-F238E27FC236}">
                        <a16:creationId xmlns:a16="http://schemas.microsoft.com/office/drawing/2014/main" id="{FBD066BE-2161-304C-884B-5BAD7407DB80}"/>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224" name="Group 3223">
                  <a:extLst>
                    <a:ext uri="{FF2B5EF4-FFF2-40B4-BE49-F238E27FC236}">
                      <a16:creationId xmlns:a16="http://schemas.microsoft.com/office/drawing/2014/main" id="{CD11D35D-4511-2D47-A5FD-C53A17026F21}"/>
                    </a:ext>
                  </a:extLst>
                </p:cNvPr>
                <p:cNvGrpSpPr>
                  <a:grpSpLocks noChangeAspect="1"/>
                </p:cNvGrpSpPr>
                <p:nvPr/>
              </p:nvGrpSpPr>
              <p:grpSpPr>
                <a:xfrm flipV="1">
                  <a:off x="5129829" y="5900707"/>
                  <a:ext cx="269829" cy="511723"/>
                  <a:chOff x="914400" y="1600200"/>
                  <a:chExt cx="1828800" cy="3505200"/>
                </a:xfrm>
              </p:grpSpPr>
              <p:grpSp>
                <p:nvGrpSpPr>
                  <p:cNvPr id="3225" name="Group 3224">
                    <a:extLst>
                      <a:ext uri="{FF2B5EF4-FFF2-40B4-BE49-F238E27FC236}">
                        <a16:creationId xmlns:a16="http://schemas.microsoft.com/office/drawing/2014/main" id="{DB335CA2-659C-D648-ACD7-79A64329DFEB}"/>
                      </a:ext>
                    </a:extLst>
                  </p:cNvPr>
                  <p:cNvGrpSpPr/>
                  <p:nvPr/>
                </p:nvGrpSpPr>
                <p:grpSpPr>
                  <a:xfrm flipH="1" flipV="1">
                    <a:off x="1544558" y="2514600"/>
                    <a:ext cx="284242" cy="2152171"/>
                    <a:chOff x="2374909" y="3813524"/>
                    <a:chExt cx="284242" cy="2152171"/>
                  </a:xfrm>
                </p:grpSpPr>
                <p:cxnSp>
                  <p:nvCxnSpPr>
                    <p:cNvPr id="3281" name="Straight Connector 3280">
                      <a:extLst>
                        <a:ext uri="{FF2B5EF4-FFF2-40B4-BE49-F238E27FC236}">
                          <a16:creationId xmlns:a16="http://schemas.microsoft.com/office/drawing/2014/main" id="{2E222CEA-4465-4A4D-A071-5CB6DEA7049D}"/>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2" name="Straight Connector 3281">
                      <a:extLst>
                        <a:ext uri="{FF2B5EF4-FFF2-40B4-BE49-F238E27FC236}">
                          <a16:creationId xmlns:a16="http://schemas.microsoft.com/office/drawing/2014/main" id="{D9A47DF3-618F-C84C-8C98-02DAB3524F91}"/>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3" name="Straight Connector 3282">
                      <a:extLst>
                        <a:ext uri="{FF2B5EF4-FFF2-40B4-BE49-F238E27FC236}">
                          <a16:creationId xmlns:a16="http://schemas.microsoft.com/office/drawing/2014/main" id="{8E6F36DB-C8E9-1547-B563-77F675848501}"/>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4" name="Straight Connector 3283">
                      <a:extLst>
                        <a:ext uri="{FF2B5EF4-FFF2-40B4-BE49-F238E27FC236}">
                          <a16:creationId xmlns:a16="http://schemas.microsoft.com/office/drawing/2014/main" id="{8B50497A-A9C5-5649-B883-FD8FF80411C7}"/>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5" name="Straight Connector 3284">
                      <a:extLst>
                        <a:ext uri="{FF2B5EF4-FFF2-40B4-BE49-F238E27FC236}">
                          <a16:creationId xmlns:a16="http://schemas.microsoft.com/office/drawing/2014/main" id="{3671409D-0455-A44B-9DE3-44E59A82FB39}"/>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6" name="Straight Connector 3285">
                      <a:extLst>
                        <a:ext uri="{FF2B5EF4-FFF2-40B4-BE49-F238E27FC236}">
                          <a16:creationId xmlns:a16="http://schemas.microsoft.com/office/drawing/2014/main" id="{193AC39D-D074-FB47-9295-F6FC61290FBC}"/>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26" name="Group 3225">
                    <a:extLst>
                      <a:ext uri="{FF2B5EF4-FFF2-40B4-BE49-F238E27FC236}">
                        <a16:creationId xmlns:a16="http://schemas.microsoft.com/office/drawing/2014/main" id="{2BAC77C3-959D-AB46-9A60-97BDF47D00F8}"/>
                      </a:ext>
                    </a:extLst>
                  </p:cNvPr>
                  <p:cNvGrpSpPr>
                    <a:grpSpLocks noChangeAspect="1"/>
                  </p:cNvGrpSpPr>
                  <p:nvPr/>
                </p:nvGrpSpPr>
                <p:grpSpPr>
                  <a:xfrm rot="5400000">
                    <a:off x="1367484" y="3158647"/>
                    <a:ext cx="343362" cy="579269"/>
                    <a:chOff x="2046947" y="2861870"/>
                    <a:chExt cx="704703" cy="1188869"/>
                  </a:xfrm>
                </p:grpSpPr>
                <p:sp>
                  <p:nvSpPr>
                    <p:cNvPr id="3273" name="Oval 3272">
                      <a:extLst>
                        <a:ext uri="{FF2B5EF4-FFF2-40B4-BE49-F238E27FC236}">
                          <a16:creationId xmlns:a16="http://schemas.microsoft.com/office/drawing/2014/main" id="{9CF5E411-0EA0-3E43-917F-A63A6DE6380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74" name="Straight Connector 3273">
                      <a:extLst>
                        <a:ext uri="{FF2B5EF4-FFF2-40B4-BE49-F238E27FC236}">
                          <a16:creationId xmlns:a16="http://schemas.microsoft.com/office/drawing/2014/main" id="{9B153DDC-BB76-EC48-87DC-6B3593CBE2F6}"/>
                        </a:ext>
                      </a:extLst>
                    </p:cNvPr>
                    <p:cNvCxnSpPr>
                      <a:stCxn id="3273" idx="2"/>
                      <a:endCxn id="327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5" name="Straight Connector 3274">
                      <a:extLst>
                        <a:ext uri="{FF2B5EF4-FFF2-40B4-BE49-F238E27FC236}">
                          <a16:creationId xmlns:a16="http://schemas.microsoft.com/office/drawing/2014/main" id="{B685E28C-E6D7-3145-A809-0DF6FAB71D4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6" name="Straight Connector 3275">
                      <a:extLst>
                        <a:ext uri="{FF2B5EF4-FFF2-40B4-BE49-F238E27FC236}">
                          <a16:creationId xmlns:a16="http://schemas.microsoft.com/office/drawing/2014/main" id="{9F2781E4-9AE2-CB49-944E-31968A9A5FA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7" name="Straight Connector 3276">
                      <a:extLst>
                        <a:ext uri="{FF2B5EF4-FFF2-40B4-BE49-F238E27FC236}">
                          <a16:creationId xmlns:a16="http://schemas.microsoft.com/office/drawing/2014/main" id="{AC8E50E6-109F-D445-A62F-390B8A24545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8" name="Straight Connector 3277">
                      <a:extLst>
                        <a:ext uri="{FF2B5EF4-FFF2-40B4-BE49-F238E27FC236}">
                          <a16:creationId xmlns:a16="http://schemas.microsoft.com/office/drawing/2014/main" id="{8E6037E9-07A9-FB42-9E5B-D116A16082C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9" name="Straight Connector 3278">
                      <a:extLst>
                        <a:ext uri="{FF2B5EF4-FFF2-40B4-BE49-F238E27FC236}">
                          <a16:creationId xmlns:a16="http://schemas.microsoft.com/office/drawing/2014/main" id="{BC0CEC94-8D16-B14C-8788-48DF7E4F3DF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0" name="Straight Connector 3279">
                      <a:extLst>
                        <a:ext uri="{FF2B5EF4-FFF2-40B4-BE49-F238E27FC236}">
                          <a16:creationId xmlns:a16="http://schemas.microsoft.com/office/drawing/2014/main" id="{943E3083-18BB-7942-9D5A-76EB5B0AC7A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27" name="Group 3226">
                    <a:extLst>
                      <a:ext uri="{FF2B5EF4-FFF2-40B4-BE49-F238E27FC236}">
                        <a16:creationId xmlns:a16="http://schemas.microsoft.com/office/drawing/2014/main" id="{0CFF3BD4-149B-7840-A10E-A157400B0488}"/>
                      </a:ext>
                    </a:extLst>
                  </p:cNvPr>
                  <p:cNvGrpSpPr/>
                  <p:nvPr/>
                </p:nvGrpSpPr>
                <p:grpSpPr>
                  <a:xfrm rot="5400000" flipV="1">
                    <a:off x="2028361" y="4448643"/>
                    <a:ext cx="286681" cy="685797"/>
                    <a:chOff x="2393029" y="3813525"/>
                    <a:chExt cx="286681" cy="685797"/>
                  </a:xfrm>
                </p:grpSpPr>
                <p:cxnSp>
                  <p:nvCxnSpPr>
                    <p:cNvPr id="3267" name="Straight Connector 3266">
                      <a:extLst>
                        <a:ext uri="{FF2B5EF4-FFF2-40B4-BE49-F238E27FC236}">
                          <a16:creationId xmlns:a16="http://schemas.microsoft.com/office/drawing/2014/main" id="{DEAC23D1-EE7D-A049-BED2-C8B11CA4AFB8}"/>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8" name="Straight Connector 3267">
                      <a:extLst>
                        <a:ext uri="{FF2B5EF4-FFF2-40B4-BE49-F238E27FC236}">
                          <a16:creationId xmlns:a16="http://schemas.microsoft.com/office/drawing/2014/main" id="{A83E5C0E-AB02-3D4E-B914-F68784882CB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9" name="Straight Connector 3268">
                      <a:extLst>
                        <a:ext uri="{FF2B5EF4-FFF2-40B4-BE49-F238E27FC236}">
                          <a16:creationId xmlns:a16="http://schemas.microsoft.com/office/drawing/2014/main" id="{2678229E-7385-A247-AB62-36AF64B81334}"/>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0" name="Straight Connector 3269">
                      <a:extLst>
                        <a:ext uri="{FF2B5EF4-FFF2-40B4-BE49-F238E27FC236}">
                          <a16:creationId xmlns:a16="http://schemas.microsoft.com/office/drawing/2014/main" id="{1829E402-2AC9-CE4F-9B9C-EF86A7493F9F}"/>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1" name="Straight Connector 3270">
                      <a:extLst>
                        <a:ext uri="{FF2B5EF4-FFF2-40B4-BE49-F238E27FC236}">
                          <a16:creationId xmlns:a16="http://schemas.microsoft.com/office/drawing/2014/main" id="{01ACEDC1-D8B6-A645-BAEB-E97E6078EE23}"/>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2" name="Straight Connector 3271">
                      <a:extLst>
                        <a:ext uri="{FF2B5EF4-FFF2-40B4-BE49-F238E27FC236}">
                          <a16:creationId xmlns:a16="http://schemas.microsoft.com/office/drawing/2014/main" id="{8D32BE3E-A8D5-4640-9F04-C0485585927A}"/>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28" name="Group 3227">
                    <a:extLst>
                      <a:ext uri="{FF2B5EF4-FFF2-40B4-BE49-F238E27FC236}">
                        <a16:creationId xmlns:a16="http://schemas.microsoft.com/office/drawing/2014/main" id="{946E0E50-5D43-484F-8C98-7ABD330EC06F}"/>
                      </a:ext>
                    </a:extLst>
                  </p:cNvPr>
                  <p:cNvGrpSpPr>
                    <a:grpSpLocks noChangeAspect="1"/>
                  </p:cNvGrpSpPr>
                  <p:nvPr/>
                </p:nvGrpSpPr>
                <p:grpSpPr>
                  <a:xfrm rot="5400000">
                    <a:off x="1367484" y="2701447"/>
                    <a:ext cx="343362" cy="579269"/>
                    <a:chOff x="2046947" y="2861870"/>
                    <a:chExt cx="704703" cy="1188869"/>
                  </a:xfrm>
                </p:grpSpPr>
                <p:sp>
                  <p:nvSpPr>
                    <p:cNvPr id="3259" name="Oval 3258">
                      <a:extLst>
                        <a:ext uri="{FF2B5EF4-FFF2-40B4-BE49-F238E27FC236}">
                          <a16:creationId xmlns:a16="http://schemas.microsoft.com/office/drawing/2014/main" id="{F6DB8B9E-1C36-2D46-B8C1-AC8F6BDA75E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60" name="Straight Connector 3259">
                      <a:extLst>
                        <a:ext uri="{FF2B5EF4-FFF2-40B4-BE49-F238E27FC236}">
                          <a16:creationId xmlns:a16="http://schemas.microsoft.com/office/drawing/2014/main" id="{87340498-EAD7-7B49-B6BB-FE84CF60AE35}"/>
                        </a:ext>
                      </a:extLst>
                    </p:cNvPr>
                    <p:cNvCxnSpPr>
                      <a:stCxn id="3259" idx="2"/>
                      <a:endCxn id="325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1" name="Straight Connector 3260">
                      <a:extLst>
                        <a:ext uri="{FF2B5EF4-FFF2-40B4-BE49-F238E27FC236}">
                          <a16:creationId xmlns:a16="http://schemas.microsoft.com/office/drawing/2014/main" id="{1A889562-04E1-4B44-ACE1-C42296EA669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2" name="Straight Connector 3261">
                      <a:extLst>
                        <a:ext uri="{FF2B5EF4-FFF2-40B4-BE49-F238E27FC236}">
                          <a16:creationId xmlns:a16="http://schemas.microsoft.com/office/drawing/2014/main" id="{9C259C87-06EF-E94C-9FCA-6426FAE909A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3" name="Straight Connector 3262">
                      <a:extLst>
                        <a:ext uri="{FF2B5EF4-FFF2-40B4-BE49-F238E27FC236}">
                          <a16:creationId xmlns:a16="http://schemas.microsoft.com/office/drawing/2014/main" id="{3AA676FB-36A9-3D42-9830-071722934BC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4" name="Straight Connector 3263">
                      <a:extLst>
                        <a:ext uri="{FF2B5EF4-FFF2-40B4-BE49-F238E27FC236}">
                          <a16:creationId xmlns:a16="http://schemas.microsoft.com/office/drawing/2014/main" id="{92A3671D-8700-594E-BA7A-CDEF07EFD9F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5" name="Straight Connector 3264">
                      <a:extLst>
                        <a:ext uri="{FF2B5EF4-FFF2-40B4-BE49-F238E27FC236}">
                          <a16:creationId xmlns:a16="http://schemas.microsoft.com/office/drawing/2014/main" id="{BB5FD388-B7E6-D94D-9C65-DD7E8168091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6" name="Straight Connector 3265">
                      <a:extLst>
                        <a:ext uri="{FF2B5EF4-FFF2-40B4-BE49-F238E27FC236}">
                          <a16:creationId xmlns:a16="http://schemas.microsoft.com/office/drawing/2014/main" id="{02502680-9EE2-5F4C-BAB5-05E12B80812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29" name="Group 3228">
                    <a:extLst>
                      <a:ext uri="{FF2B5EF4-FFF2-40B4-BE49-F238E27FC236}">
                        <a16:creationId xmlns:a16="http://schemas.microsoft.com/office/drawing/2014/main" id="{1325AAF0-DB86-134C-B0F4-14F317B45084}"/>
                      </a:ext>
                    </a:extLst>
                  </p:cNvPr>
                  <p:cNvGrpSpPr>
                    <a:grpSpLocks noChangeAspect="1"/>
                  </p:cNvGrpSpPr>
                  <p:nvPr/>
                </p:nvGrpSpPr>
                <p:grpSpPr>
                  <a:xfrm rot="5400000">
                    <a:off x="1367484" y="2244247"/>
                    <a:ext cx="343362" cy="579269"/>
                    <a:chOff x="2046947" y="2861870"/>
                    <a:chExt cx="704703" cy="1188869"/>
                  </a:xfrm>
                </p:grpSpPr>
                <p:sp>
                  <p:nvSpPr>
                    <p:cNvPr id="3251" name="Oval 3250">
                      <a:extLst>
                        <a:ext uri="{FF2B5EF4-FFF2-40B4-BE49-F238E27FC236}">
                          <a16:creationId xmlns:a16="http://schemas.microsoft.com/office/drawing/2014/main" id="{31DD7EF7-CA84-6C49-98F4-BD063F5FD43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52" name="Straight Connector 3251">
                      <a:extLst>
                        <a:ext uri="{FF2B5EF4-FFF2-40B4-BE49-F238E27FC236}">
                          <a16:creationId xmlns:a16="http://schemas.microsoft.com/office/drawing/2014/main" id="{2193D0E7-26E1-F941-AB2D-8C56C05D7865}"/>
                        </a:ext>
                      </a:extLst>
                    </p:cNvPr>
                    <p:cNvCxnSpPr>
                      <a:stCxn id="3251" idx="2"/>
                      <a:endCxn id="325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3" name="Straight Connector 3252">
                      <a:extLst>
                        <a:ext uri="{FF2B5EF4-FFF2-40B4-BE49-F238E27FC236}">
                          <a16:creationId xmlns:a16="http://schemas.microsoft.com/office/drawing/2014/main" id="{29F59D18-98B3-4841-9684-FB9A03754B2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4" name="Straight Connector 3253">
                      <a:extLst>
                        <a:ext uri="{FF2B5EF4-FFF2-40B4-BE49-F238E27FC236}">
                          <a16:creationId xmlns:a16="http://schemas.microsoft.com/office/drawing/2014/main" id="{202FAFE3-7A79-3A4C-9B34-17820691E88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5" name="Straight Connector 3254">
                      <a:extLst>
                        <a:ext uri="{FF2B5EF4-FFF2-40B4-BE49-F238E27FC236}">
                          <a16:creationId xmlns:a16="http://schemas.microsoft.com/office/drawing/2014/main" id="{7875B912-4112-CA48-9CF7-626F0A074C9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6" name="Straight Connector 3255">
                      <a:extLst>
                        <a:ext uri="{FF2B5EF4-FFF2-40B4-BE49-F238E27FC236}">
                          <a16:creationId xmlns:a16="http://schemas.microsoft.com/office/drawing/2014/main" id="{13EB5539-C5AE-7741-A41D-28F657BB614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7" name="Straight Connector 3256">
                      <a:extLst>
                        <a:ext uri="{FF2B5EF4-FFF2-40B4-BE49-F238E27FC236}">
                          <a16:creationId xmlns:a16="http://schemas.microsoft.com/office/drawing/2014/main" id="{F6F4303A-C304-234B-8650-45483508031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8" name="Straight Connector 3257">
                      <a:extLst>
                        <a:ext uri="{FF2B5EF4-FFF2-40B4-BE49-F238E27FC236}">
                          <a16:creationId xmlns:a16="http://schemas.microsoft.com/office/drawing/2014/main" id="{1CB491F9-2F09-5F44-AF12-803B1DA65182}"/>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30" name="Group 3229">
                    <a:extLst>
                      <a:ext uri="{FF2B5EF4-FFF2-40B4-BE49-F238E27FC236}">
                        <a16:creationId xmlns:a16="http://schemas.microsoft.com/office/drawing/2014/main" id="{5C8D0E71-5ACC-8F43-93D3-27F9CEAE60A2}"/>
                      </a:ext>
                    </a:extLst>
                  </p:cNvPr>
                  <p:cNvGrpSpPr>
                    <a:grpSpLocks noChangeAspect="1"/>
                  </p:cNvGrpSpPr>
                  <p:nvPr/>
                </p:nvGrpSpPr>
                <p:grpSpPr>
                  <a:xfrm rot="5400000">
                    <a:off x="1367484" y="3615847"/>
                    <a:ext cx="343362" cy="579269"/>
                    <a:chOff x="2046947" y="2861870"/>
                    <a:chExt cx="704703" cy="1188869"/>
                  </a:xfrm>
                </p:grpSpPr>
                <p:sp>
                  <p:nvSpPr>
                    <p:cNvPr id="3243" name="Oval 3242">
                      <a:extLst>
                        <a:ext uri="{FF2B5EF4-FFF2-40B4-BE49-F238E27FC236}">
                          <a16:creationId xmlns:a16="http://schemas.microsoft.com/office/drawing/2014/main" id="{FBC81BCF-FF85-FF48-A38E-B1FDB9206D5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44" name="Straight Connector 3243">
                      <a:extLst>
                        <a:ext uri="{FF2B5EF4-FFF2-40B4-BE49-F238E27FC236}">
                          <a16:creationId xmlns:a16="http://schemas.microsoft.com/office/drawing/2014/main" id="{94455D35-2C72-1240-B208-44E3A16BAF50}"/>
                        </a:ext>
                      </a:extLst>
                    </p:cNvPr>
                    <p:cNvCxnSpPr>
                      <a:stCxn id="3243" idx="2"/>
                      <a:endCxn id="324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5" name="Straight Connector 3244">
                      <a:extLst>
                        <a:ext uri="{FF2B5EF4-FFF2-40B4-BE49-F238E27FC236}">
                          <a16:creationId xmlns:a16="http://schemas.microsoft.com/office/drawing/2014/main" id="{F2DBCDF2-971D-6A40-8982-9790A2E1A2C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6" name="Straight Connector 3245">
                      <a:extLst>
                        <a:ext uri="{FF2B5EF4-FFF2-40B4-BE49-F238E27FC236}">
                          <a16:creationId xmlns:a16="http://schemas.microsoft.com/office/drawing/2014/main" id="{30D04C6D-7D10-AA42-B072-475AB820001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7" name="Straight Connector 3246">
                      <a:extLst>
                        <a:ext uri="{FF2B5EF4-FFF2-40B4-BE49-F238E27FC236}">
                          <a16:creationId xmlns:a16="http://schemas.microsoft.com/office/drawing/2014/main" id="{E61CE4AD-F2D0-834F-9BD4-88697893351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8" name="Straight Connector 3247">
                      <a:extLst>
                        <a:ext uri="{FF2B5EF4-FFF2-40B4-BE49-F238E27FC236}">
                          <a16:creationId xmlns:a16="http://schemas.microsoft.com/office/drawing/2014/main" id="{FB2C23C8-0C42-6F49-9599-57CDA4439DB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9" name="Straight Connector 3248">
                      <a:extLst>
                        <a:ext uri="{FF2B5EF4-FFF2-40B4-BE49-F238E27FC236}">
                          <a16:creationId xmlns:a16="http://schemas.microsoft.com/office/drawing/2014/main" id="{7DB380E1-067C-A34A-8B12-5546659A531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0" name="Straight Connector 3249">
                      <a:extLst>
                        <a:ext uri="{FF2B5EF4-FFF2-40B4-BE49-F238E27FC236}">
                          <a16:creationId xmlns:a16="http://schemas.microsoft.com/office/drawing/2014/main" id="{F1914D67-0B24-054F-ADBC-D2C2AD7E0E2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31" name="Straight Connector 3230">
                    <a:extLst>
                      <a:ext uri="{FF2B5EF4-FFF2-40B4-BE49-F238E27FC236}">
                        <a16:creationId xmlns:a16="http://schemas.microsoft.com/office/drawing/2014/main" id="{B05D53D5-AF84-AD44-8467-54A7CC931B73}"/>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232" name="Straight Connector 3231">
                    <a:extLst>
                      <a:ext uri="{FF2B5EF4-FFF2-40B4-BE49-F238E27FC236}">
                        <a16:creationId xmlns:a16="http://schemas.microsoft.com/office/drawing/2014/main" id="{5E733F6B-6EF9-4A4E-A999-B0E26BE9969C}"/>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233" name="Straight Connector 3232">
                    <a:extLst>
                      <a:ext uri="{FF2B5EF4-FFF2-40B4-BE49-F238E27FC236}">
                        <a16:creationId xmlns:a16="http://schemas.microsoft.com/office/drawing/2014/main" id="{A050BDB0-A93C-D346-9F1A-5EFA114D8AC7}"/>
                      </a:ext>
                    </a:extLst>
                  </p:cNvPr>
                  <p:cNvCxnSpPr>
                    <a:endCxn id="3234"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234" name="Isosceles Triangle 1261">
                    <a:extLst>
                      <a:ext uri="{FF2B5EF4-FFF2-40B4-BE49-F238E27FC236}">
                        <a16:creationId xmlns:a16="http://schemas.microsoft.com/office/drawing/2014/main" id="{8EE791DB-D0CD-8D47-A905-970517723AEA}"/>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35" name="Straight Connector 3234">
                    <a:extLst>
                      <a:ext uri="{FF2B5EF4-FFF2-40B4-BE49-F238E27FC236}">
                        <a16:creationId xmlns:a16="http://schemas.microsoft.com/office/drawing/2014/main" id="{C0B5C54D-1E6F-094C-9ACD-6DA88AC670C7}"/>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236" name="Oval 3235">
                    <a:extLst>
                      <a:ext uri="{FF2B5EF4-FFF2-40B4-BE49-F238E27FC236}">
                        <a16:creationId xmlns:a16="http://schemas.microsoft.com/office/drawing/2014/main" id="{36B55665-0344-9047-B4B6-7AE6959A9351}"/>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37" name="Straight Connector 3236">
                    <a:extLst>
                      <a:ext uri="{FF2B5EF4-FFF2-40B4-BE49-F238E27FC236}">
                        <a16:creationId xmlns:a16="http://schemas.microsoft.com/office/drawing/2014/main" id="{164DD32E-3DE5-0A4C-AB74-3CFFB15C5F94}"/>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238" name="Oval 3237">
                    <a:extLst>
                      <a:ext uri="{FF2B5EF4-FFF2-40B4-BE49-F238E27FC236}">
                        <a16:creationId xmlns:a16="http://schemas.microsoft.com/office/drawing/2014/main" id="{8238CA15-3B9D-C44F-987E-403A28684FB8}"/>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39" name="Straight Connector 3238">
                    <a:extLst>
                      <a:ext uri="{FF2B5EF4-FFF2-40B4-BE49-F238E27FC236}">
                        <a16:creationId xmlns:a16="http://schemas.microsoft.com/office/drawing/2014/main" id="{41E35D28-703D-7E4D-BFCB-FF4485ED8395}"/>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240" name="Oval 3239">
                    <a:extLst>
                      <a:ext uri="{FF2B5EF4-FFF2-40B4-BE49-F238E27FC236}">
                        <a16:creationId xmlns:a16="http://schemas.microsoft.com/office/drawing/2014/main" id="{860126AD-0DA5-F641-AD87-DF58D229D6B2}"/>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41" name="Straight Connector 3240">
                    <a:extLst>
                      <a:ext uri="{FF2B5EF4-FFF2-40B4-BE49-F238E27FC236}">
                        <a16:creationId xmlns:a16="http://schemas.microsoft.com/office/drawing/2014/main" id="{6E220542-91B0-8F4D-AD27-2A4D8CE3CF50}"/>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242" name="Oval 3241">
                    <a:extLst>
                      <a:ext uri="{FF2B5EF4-FFF2-40B4-BE49-F238E27FC236}">
                        <a16:creationId xmlns:a16="http://schemas.microsoft.com/office/drawing/2014/main" id="{5CBDB8D7-3B1A-6645-AFE9-BDA924FB1E41}"/>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287" name="Group 3286">
                  <a:extLst>
                    <a:ext uri="{FF2B5EF4-FFF2-40B4-BE49-F238E27FC236}">
                      <a16:creationId xmlns:a16="http://schemas.microsoft.com/office/drawing/2014/main" id="{4087326F-A6EC-E942-AAD3-55A48892A810}"/>
                    </a:ext>
                  </a:extLst>
                </p:cNvPr>
                <p:cNvGrpSpPr>
                  <a:grpSpLocks noChangeAspect="1"/>
                </p:cNvGrpSpPr>
                <p:nvPr/>
              </p:nvGrpSpPr>
              <p:grpSpPr>
                <a:xfrm flipH="1" flipV="1">
                  <a:off x="5399657" y="5900707"/>
                  <a:ext cx="269829" cy="511723"/>
                  <a:chOff x="914400" y="1600200"/>
                  <a:chExt cx="1828800" cy="3505200"/>
                </a:xfrm>
              </p:grpSpPr>
              <p:grpSp>
                <p:nvGrpSpPr>
                  <p:cNvPr id="3288" name="Group 3287">
                    <a:extLst>
                      <a:ext uri="{FF2B5EF4-FFF2-40B4-BE49-F238E27FC236}">
                        <a16:creationId xmlns:a16="http://schemas.microsoft.com/office/drawing/2014/main" id="{D512D807-25BE-1642-A303-04AEB3280515}"/>
                      </a:ext>
                    </a:extLst>
                  </p:cNvPr>
                  <p:cNvGrpSpPr/>
                  <p:nvPr/>
                </p:nvGrpSpPr>
                <p:grpSpPr>
                  <a:xfrm flipH="1" flipV="1">
                    <a:off x="1544558" y="2514600"/>
                    <a:ext cx="284242" cy="2152171"/>
                    <a:chOff x="2374909" y="3813524"/>
                    <a:chExt cx="284242" cy="2152171"/>
                  </a:xfrm>
                </p:grpSpPr>
                <p:cxnSp>
                  <p:nvCxnSpPr>
                    <p:cNvPr id="3344" name="Straight Connector 3343">
                      <a:extLst>
                        <a:ext uri="{FF2B5EF4-FFF2-40B4-BE49-F238E27FC236}">
                          <a16:creationId xmlns:a16="http://schemas.microsoft.com/office/drawing/2014/main" id="{634639C7-A11D-E047-B702-2E17F8EF555E}"/>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5" name="Straight Connector 3344">
                      <a:extLst>
                        <a:ext uri="{FF2B5EF4-FFF2-40B4-BE49-F238E27FC236}">
                          <a16:creationId xmlns:a16="http://schemas.microsoft.com/office/drawing/2014/main" id="{C7186F98-21DC-414E-8232-5CF2C9EF6080}"/>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6" name="Straight Connector 3345">
                      <a:extLst>
                        <a:ext uri="{FF2B5EF4-FFF2-40B4-BE49-F238E27FC236}">
                          <a16:creationId xmlns:a16="http://schemas.microsoft.com/office/drawing/2014/main" id="{1201D56C-75EF-3944-A5C6-F9850CE865C5}"/>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7" name="Straight Connector 3346">
                      <a:extLst>
                        <a:ext uri="{FF2B5EF4-FFF2-40B4-BE49-F238E27FC236}">
                          <a16:creationId xmlns:a16="http://schemas.microsoft.com/office/drawing/2014/main" id="{C75C255C-A75E-4C4F-BC71-7C63EC330CD8}"/>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8" name="Straight Connector 3347">
                      <a:extLst>
                        <a:ext uri="{FF2B5EF4-FFF2-40B4-BE49-F238E27FC236}">
                          <a16:creationId xmlns:a16="http://schemas.microsoft.com/office/drawing/2014/main" id="{341664FE-7C4A-954E-BEC6-0046738B4C3F}"/>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9" name="Straight Connector 3348">
                      <a:extLst>
                        <a:ext uri="{FF2B5EF4-FFF2-40B4-BE49-F238E27FC236}">
                          <a16:creationId xmlns:a16="http://schemas.microsoft.com/office/drawing/2014/main" id="{FAEF0439-A62A-214E-B983-8D6A9D5AB3B8}"/>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89" name="Group 3288">
                    <a:extLst>
                      <a:ext uri="{FF2B5EF4-FFF2-40B4-BE49-F238E27FC236}">
                        <a16:creationId xmlns:a16="http://schemas.microsoft.com/office/drawing/2014/main" id="{675E5F51-B006-6A40-AD0D-A9D6E584794F}"/>
                      </a:ext>
                    </a:extLst>
                  </p:cNvPr>
                  <p:cNvGrpSpPr>
                    <a:grpSpLocks noChangeAspect="1"/>
                  </p:cNvGrpSpPr>
                  <p:nvPr/>
                </p:nvGrpSpPr>
                <p:grpSpPr>
                  <a:xfrm rot="5400000">
                    <a:off x="1367484" y="3158647"/>
                    <a:ext cx="343362" cy="579269"/>
                    <a:chOff x="2046947" y="2861870"/>
                    <a:chExt cx="704703" cy="1188869"/>
                  </a:xfrm>
                </p:grpSpPr>
                <p:sp>
                  <p:nvSpPr>
                    <p:cNvPr id="3336" name="Oval 3335">
                      <a:extLst>
                        <a:ext uri="{FF2B5EF4-FFF2-40B4-BE49-F238E27FC236}">
                          <a16:creationId xmlns:a16="http://schemas.microsoft.com/office/drawing/2014/main" id="{AE14CC77-C0F5-DE4E-955C-19DFD650D4B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37" name="Straight Connector 3336">
                      <a:extLst>
                        <a:ext uri="{FF2B5EF4-FFF2-40B4-BE49-F238E27FC236}">
                          <a16:creationId xmlns:a16="http://schemas.microsoft.com/office/drawing/2014/main" id="{73BA167A-BA55-C94E-A541-278F566146FF}"/>
                        </a:ext>
                      </a:extLst>
                    </p:cNvPr>
                    <p:cNvCxnSpPr>
                      <a:stCxn id="3336" idx="2"/>
                      <a:endCxn id="333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8" name="Straight Connector 3337">
                      <a:extLst>
                        <a:ext uri="{FF2B5EF4-FFF2-40B4-BE49-F238E27FC236}">
                          <a16:creationId xmlns:a16="http://schemas.microsoft.com/office/drawing/2014/main" id="{96C7C697-7C0F-444B-96CE-97E2DC94036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9" name="Straight Connector 3338">
                      <a:extLst>
                        <a:ext uri="{FF2B5EF4-FFF2-40B4-BE49-F238E27FC236}">
                          <a16:creationId xmlns:a16="http://schemas.microsoft.com/office/drawing/2014/main" id="{CC6DF7F0-11DC-2640-8D06-F3D66C9A7F5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0" name="Straight Connector 3339">
                      <a:extLst>
                        <a:ext uri="{FF2B5EF4-FFF2-40B4-BE49-F238E27FC236}">
                          <a16:creationId xmlns:a16="http://schemas.microsoft.com/office/drawing/2014/main" id="{791972AA-0BE6-AE45-8C7C-8233DB3CBA8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1" name="Straight Connector 3340">
                      <a:extLst>
                        <a:ext uri="{FF2B5EF4-FFF2-40B4-BE49-F238E27FC236}">
                          <a16:creationId xmlns:a16="http://schemas.microsoft.com/office/drawing/2014/main" id="{5EE123DA-D642-CB47-9A85-EF40182C6FC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2" name="Straight Connector 3341">
                      <a:extLst>
                        <a:ext uri="{FF2B5EF4-FFF2-40B4-BE49-F238E27FC236}">
                          <a16:creationId xmlns:a16="http://schemas.microsoft.com/office/drawing/2014/main" id="{C18B90D5-2A62-0747-9F6E-57C579CCF7C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3" name="Straight Connector 3342">
                      <a:extLst>
                        <a:ext uri="{FF2B5EF4-FFF2-40B4-BE49-F238E27FC236}">
                          <a16:creationId xmlns:a16="http://schemas.microsoft.com/office/drawing/2014/main" id="{A80E3958-116B-6B4D-B37E-4CD3AAA31C6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90" name="Group 3289">
                    <a:extLst>
                      <a:ext uri="{FF2B5EF4-FFF2-40B4-BE49-F238E27FC236}">
                        <a16:creationId xmlns:a16="http://schemas.microsoft.com/office/drawing/2014/main" id="{6FC236F0-00BF-0140-9086-F1B2DF49C576}"/>
                      </a:ext>
                    </a:extLst>
                  </p:cNvPr>
                  <p:cNvGrpSpPr/>
                  <p:nvPr/>
                </p:nvGrpSpPr>
                <p:grpSpPr>
                  <a:xfrm rot="5400000" flipV="1">
                    <a:off x="2028361" y="4448643"/>
                    <a:ext cx="286681" cy="685797"/>
                    <a:chOff x="2393029" y="3813525"/>
                    <a:chExt cx="286681" cy="685797"/>
                  </a:xfrm>
                </p:grpSpPr>
                <p:cxnSp>
                  <p:nvCxnSpPr>
                    <p:cNvPr id="3330" name="Straight Connector 3329">
                      <a:extLst>
                        <a:ext uri="{FF2B5EF4-FFF2-40B4-BE49-F238E27FC236}">
                          <a16:creationId xmlns:a16="http://schemas.microsoft.com/office/drawing/2014/main" id="{E8728388-8F2E-E648-9833-31F6295DDB19}"/>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1" name="Straight Connector 3330">
                      <a:extLst>
                        <a:ext uri="{FF2B5EF4-FFF2-40B4-BE49-F238E27FC236}">
                          <a16:creationId xmlns:a16="http://schemas.microsoft.com/office/drawing/2014/main" id="{2A2DFE26-2879-5546-BA51-56D9C08E907E}"/>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2" name="Straight Connector 3331">
                      <a:extLst>
                        <a:ext uri="{FF2B5EF4-FFF2-40B4-BE49-F238E27FC236}">
                          <a16:creationId xmlns:a16="http://schemas.microsoft.com/office/drawing/2014/main" id="{3E4E95FD-81A8-9749-B083-6B3B354E9427}"/>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3" name="Straight Connector 3332">
                      <a:extLst>
                        <a:ext uri="{FF2B5EF4-FFF2-40B4-BE49-F238E27FC236}">
                          <a16:creationId xmlns:a16="http://schemas.microsoft.com/office/drawing/2014/main" id="{96AC1879-DCFF-3D47-8908-00C5DD9EB7FE}"/>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4" name="Straight Connector 3333">
                      <a:extLst>
                        <a:ext uri="{FF2B5EF4-FFF2-40B4-BE49-F238E27FC236}">
                          <a16:creationId xmlns:a16="http://schemas.microsoft.com/office/drawing/2014/main" id="{8D4F5F90-1A44-EF4F-BD6F-94F8F6EEA784}"/>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5" name="Straight Connector 3334">
                      <a:extLst>
                        <a:ext uri="{FF2B5EF4-FFF2-40B4-BE49-F238E27FC236}">
                          <a16:creationId xmlns:a16="http://schemas.microsoft.com/office/drawing/2014/main" id="{398C0EB0-672E-0F42-BB0F-53F6A83F8447}"/>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91" name="Group 3290">
                    <a:extLst>
                      <a:ext uri="{FF2B5EF4-FFF2-40B4-BE49-F238E27FC236}">
                        <a16:creationId xmlns:a16="http://schemas.microsoft.com/office/drawing/2014/main" id="{BCC3F479-7342-C543-9147-203B0D4426B7}"/>
                      </a:ext>
                    </a:extLst>
                  </p:cNvPr>
                  <p:cNvGrpSpPr>
                    <a:grpSpLocks noChangeAspect="1"/>
                  </p:cNvGrpSpPr>
                  <p:nvPr/>
                </p:nvGrpSpPr>
                <p:grpSpPr>
                  <a:xfrm rot="5400000">
                    <a:off x="1367484" y="2701447"/>
                    <a:ext cx="343362" cy="579269"/>
                    <a:chOff x="2046947" y="2861870"/>
                    <a:chExt cx="704703" cy="1188869"/>
                  </a:xfrm>
                </p:grpSpPr>
                <p:sp>
                  <p:nvSpPr>
                    <p:cNvPr id="3322" name="Oval 3321">
                      <a:extLst>
                        <a:ext uri="{FF2B5EF4-FFF2-40B4-BE49-F238E27FC236}">
                          <a16:creationId xmlns:a16="http://schemas.microsoft.com/office/drawing/2014/main" id="{68B43736-9B07-C048-AD8F-2240783EDCE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23" name="Straight Connector 3322">
                      <a:extLst>
                        <a:ext uri="{FF2B5EF4-FFF2-40B4-BE49-F238E27FC236}">
                          <a16:creationId xmlns:a16="http://schemas.microsoft.com/office/drawing/2014/main" id="{ADC6A94C-689A-0E46-B0CD-2A241E3ADEF6}"/>
                        </a:ext>
                      </a:extLst>
                    </p:cNvPr>
                    <p:cNvCxnSpPr>
                      <a:stCxn id="3322" idx="2"/>
                      <a:endCxn id="332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4" name="Straight Connector 3323">
                      <a:extLst>
                        <a:ext uri="{FF2B5EF4-FFF2-40B4-BE49-F238E27FC236}">
                          <a16:creationId xmlns:a16="http://schemas.microsoft.com/office/drawing/2014/main" id="{BC62FC2F-003D-8A4E-AA34-0DEB862B3B5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5" name="Straight Connector 3324">
                      <a:extLst>
                        <a:ext uri="{FF2B5EF4-FFF2-40B4-BE49-F238E27FC236}">
                          <a16:creationId xmlns:a16="http://schemas.microsoft.com/office/drawing/2014/main" id="{99691F30-2E1D-9B4C-85F0-8B9D7135FA7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6" name="Straight Connector 3325">
                      <a:extLst>
                        <a:ext uri="{FF2B5EF4-FFF2-40B4-BE49-F238E27FC236}">
                          <a16:creationId xmlns:a16="http://schemas.microsoft.com/office/drawing/2014/main" id="{7FF9076F-DD4F-464A-BE18-5E690F8CBBC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7" name="Straight Connector 3326">
                      <a:extLst>
                        <a:ext uri="{FF2B5EF4-FFF2-40B4-BE49-F238E27FC236}">
                          <a16:creationId xmlns:a16="http://schemas.microsoft.com/office/drawing/2014/main" id="{D4E2BF00-4537-B448-B1E1-81AA9479E80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8" name="Straight Connector 3327">
                      <a:extLst>
                        <a:ext uri="{FF2B5EF4-FFF2-40B4-BE49-F238E27FC236}">
                          <a16:creationId xmlns:a16="http://schemas.microsoft.com/office/drawing/2014/main" id="{D6B3A3D3-85D4-C14E-8FDF-58CEDF7E04D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9" name="Straight Connector 3328">
                      <a:extLst>
                        <a:ext uri="{FF2B5EF4-FFF2-40B4-BE49-F238E27FC236}">
                          <a16:creationId xmlns:a16="http://schemas.microsoft.com/office/drawing/2014/main" id="{E3A2BD44-AF7A-724D-ACCB-90EE332D68F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92" name="Group 3291">
                    <a:extLst>
                      <a:ext uri="{FF2B5EF4-FFF2-40B4-BE49-F238E27FC236}">
                        <a16:creationId xmlns:a16="http://schemas.microsoft.com/office/drawing/2014/main" id="{D0BEF975-B943-EA47-876D-606C7A017853}"/>
                      </a:ext>
                    </a:extLst>
                  </p:cNvPr>
                  <p:cNvGrpSpPr>
                    <a:grpSpLocks noChangeAspect="1"/>
                  </p:cNvGrpSpPr>
                  <p:nvPr/>
                </p:nvGrpSpPr>
                <p:grpSpPr>
                  <a:xfrm rot="5400000">
                    <a:off x="1367484" y="2244247"/>
                    <a:ext cx="343362" cy="579269"/>
                    <a:chOff x="2046947" y="2861870"/>
                    <a:chExt cx="704703" cy="1188869"/>
                  </a:xfrm>
                </p:grpSpPr>
                <p:sp>
                  <p:nvSpPr>
                    <p:cNvPr id="3314" name="Oval 3313">
                      <a:extLst>
                        <a:ext uri="{FF2B5EF4-FFF2-40B4-BE49-F238E27FC236}">
                          <a16:creationId xmlns:a16="http://schemas.microsoft.com/office/drawing/2014/main" id="{F18EDD28-7EA8-CE4A-AF91-574A85A3A31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15" name="Straight Connector 3314">
                      <a:extLst>
                        <a:ext uri="{FF2B5EF4-FFF2-40B4-BE49-F238E27FC236}">
                          <a16:creationId xmlns:a16="http://schemas.microsoft.com/office/drawing/2014/main" id="{3226E591-4584-9545-8BAE-1E2CDBDC6452}"/>
                        </a:ext>
                      </a:extLst>
                    </p:cNvPr>
                    <p:cNvCxnSpPr>
                      <a:stCxn id="3314" idx="2"/>
                      <a:endCxn id="331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6" name="Straight Connector 3315">
                      <a:extLst>
                        <a:ext uri="{FF2B5EF4-FFF2-40B4-BE49-F238E27FC236}">
                          <a16:creationId xmlns:a16="http://schemas.microsoft.com/office/drawing/2014/main" id="{7D8CF3D7-A814-6A4F-A113-F3F5C5ED23D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7" name="Straight Connector 3316">
                      <a:extLst>
                        <a:ext uri="{FF2B5EF4-FFF2-40B4-BE49-F238E27FC236}">
                          <a16:creationId xmlns:a16="http://schemas.microsoft.com/office/drawing/2014/main" id="{F94DDC7F-47FA-504A-A2C4-CB94A95B254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8" name="Straight Connector 3317">
                      <a:extLst>
                        <a:ext uri="{FF2B5EF4-FFF2-40B4-BE49-F238E27FC236}">
                          <a16:creationId xmlns:a16="http://schemas.microsoft.com/office/drawing/2014/main" id="{0315C42B-F04E-7041-9631-4D1556A1EE6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9" name="Straight Connector 3318">
                      <a:extLst>
                        <a:ext uri="{FF2B5EF4-FFF2-40B4-BE49-F238E27FC236}">
                          <a16:creationId xmlns:a16="http://schemas.microsoft.com/office/drawing/2014/main" id="{BA3E4F5B-729A-C141-A318-7907AB1067F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0" name="Straight Connector 3319">
                      <a:extLst>
                        <a:ext uri="{FF2B5EF4-FFF2-40B4-BE49-F238E27FC236}">
                          <a16:creationId xmlns:a16="http://schemas.microsoft.com/office/drawing/2014/main" id="{1348F1A3-D79B-0346-B820-6C4CE68F5D1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1" name="Straight Connector 3320">
                      <a:extLst>
                        <a:ext uri="{FF2B5EF4-FFF2-40B4-BE49-F238E27FC236}">
                          <a16:creationId xmlns:a16="http://schemas.microsoft.com/office/drawing/2014/main" id="{1862F296-80D4-3E46-AF1D-39CF99917BB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93" name="Group 3292">
                    <a:extLst>
                      <a:ext uri="{FF2B5EF4-FFF2-40B4-BE49-F238E27FC236}">
                        <a16:creationId xmlns:a16="http://schemas.microsoft.com/office/drawing/2014/main" id="{76287CA0-C39D-6348-AC13-765396418CD9}"/>
                      </a:ext>
                    </a:extLst>
                  </p:cNvPr>
                  <p:cNvGrpSpPr>
                    <a:grpSpLocks noChangeAspect="1"/>
                  </p:cNvGrpSpPr>
                  <p:nvPr/>
                </p:nvGrpSpPr>
                <p:grpSpPr>
                  <a:xfrm rot="5400000">
                    <a:off x="1367484" y="3615847"/>
                    <a:ext cx="343362" cy="579269"/>
                    <a:chOff x="2046947" y="2861870"/>
                    <a:chExt cx="704703" cy="1188869"/>
                  </a:xfrm>
                </p:grpSpPr>
                <p:sp>
                  <p:nvSpPr>
                    <p:cNvPr id="3306" name="Oval 3305">
                      <a:extLst>
                        <a:ext uri="{FF2B5EF4-FFF2-40B4-BE49-F238E27FC236}">
                          <a16:creationId xmlns:a16="http://schemas.microsoft.com/office/drawing/2014/main" id="{673D649E-F330-E540-ADF4-9AEF5036079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07" name="Straight Connector 3306">
                      <a:extLst>
                        <a:ext uri="{FF2B5EF4-FFF2-40B4-BE49-F238E27FC236}">
                          <a16:creationId xmlns:a16="http://schemas.microsoft.com/office/drawing/2014/main" id="{989987B7-C87E-3241-9A21-BF8C930BF097}"/>
                        </a:ext>
                      </a:extLst>
                    </p:cNvPr>
                    <p:cNvCxnSpPr>
                      <a:stCxn id="3306" idx="2"/>
                      <a:endCxn id="330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8" name="Straight Connector 3307">
                      <a:extLst>
                        <a:ext uri="{FF2B5EF4-FFF2-40B4-BE49-F238E27FC236}">
                          <a16:creationId xmlns:a16="http://schemas.microsoft.com/office/drawing/2014/main" id="{D6F1DA06-18F7-BE41-B00B-A43970DCEA6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9" name="Straight Connector 3308">
                      <a:extLst>
                        <a:ext uri="{FF2B5EF4-FFF2-40B4-BE49-F238E27FC236}">
                          <a16:creationId xmlns:a16="http://schemas.microsoft.com/office/drawing/2014/main" id="{1E275322-A00F-FC49-A2AA-D853C62D5A5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0" name="Straight Connector 3309">
                      <a:extLst>
                        <a:ext uri="{FF2B5EF4-FFF2-40B4-BE49-F238E27FC236}">
                          <a16:creationId xmlns:a16="http://schemas.microsoft.com/office/drawing/2014/main" id="{160CABEB-BDC7-3642-8AD0-51774E90FAC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1" name="Straight Connector 3310">
                      <a:extLst>
                        <a:ext uri="{FF2B5EF4-FFF2-40B4-BE49-F238E27FC236}">
                          <a16:creationId xmlns:a16="http://schemas.microsoft.com/office/drawing/2014/main" id="{D49880ED-6FD9-E74D-8825-AC76C2F9CB8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2" name="Straight Connector 3311">
                      <a:extLst>
                        <a:ext uri="{FF2B5EF4-FFF2-40B4-BE49-F238E27FC236}">
                          <a16:creationId xmlns:a16="http://schemas.microsoft.com/office/drawing/2014/main" id="{4B81EE2E-B08A-3D41-AA67-5CAE754D6FE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3" name="Straight Connector 3312">
                      <a:extLst>
                        <a:ext uri="{FF2B5EF4-FFF2-40B4-BE49-F238E27FC236}">
                          <a16:creationId xmlns:a16="http://schemas.microsoft.com/office/drawing/2014/main" id="{E23B0378-8146-2149-839C-188211C4E0A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94" name="Straight Connector 3293">
                    <a:extLst>
                      <a:ext uri="{FF2B5EF4-FFF2-40B4-BE49-F238E27FC236}">
                        <a16:creationId xmlns:a16="http://schemas.microsoft.com/office/drawing/2014/main" id="{53BEA65E-0096-4F4C-988F-C8010416C62B}"/>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295" name="Straight Connector 3294">
                    <a:extLst>
                      <a:ext uri="{FF2B5EF4-FFF2-40B4-BE49-F238E27FC236}">
                        <a16:creationId xmlns:a16="http://schemas.microsoft.com/office/drawing/2014/main" id="{07D64F51-1284-8A44-81D3-B3A23772B67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296" name="Straight Connector 3295">
                    <a:extLst>
                      <a:ext uri="{FF2B5EF4-FFF2-40B4-BE49-F238E27FC236}">
                        <a16:creationId xmlns:a16="http://schemas.microsoft.com/office/drawing/2014/main" id="{0C0EBE5E-9684-8D4F-8BFB-1BC5945C9233}"/>
                      </a:ext>
                    </a:extLst>
                  </p:cNvPr>
                  <p:cNvCxnSpPr>
                    <a:endCxn id="3297"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297" name="Isosceles Triangle 1324">
                    <a:extLst>
                      <a:ext uri="{FF2B5EF4-FFF2-40B4-BE49-F238E27FC236}">
                        <a16:creationId xmlns:a16="http://schemas.microsoft.com/office/drawing/2014/main" id="{BF713CF4-1BC0-E548-94C3-DFA5CA923546}"/>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98" name="Straight Connector 3297">
                    <a:extLst>
                      <a:ext uri="{FF2B5EF4-FFF2-40B4-BE49-F238E27FC236}">
                        <a16:creationId xmlns:a16="http://schemas.microsoft.com/office/drawing/2014/main" id="{E211D9BB-7DA7-0146-98F4-B64823DD426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299" name="Oval 3298">
                    <a:extLst>
                      <a:ext uri="{FF2B5EF4-FFF2-40B4-BE49-F238E27FC236}">
                        <a16:creationId xmlns:a16="http://schemas.microsoft.com/office/drawing/2014/main" id="{48E5FC7A-9A89-794D-9D2B-954E3B8B42B0}"/>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3300" name="Straight Connector 3299">
                    <a:extLst>
                      <a:ext uri="{FF2B5EF4-FFF2-40B4-BE49-F238E27FC236}">
                        <a16:creationId xmlns:a16="http://schemas.microsoft.com/office/drawing/2014/main" id="{F7CBA0EA-74E3-3846-A3D1-6A0FA28D2AF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01" name="Oval 3300">
                    <a:extLst>
                      <a:ext uri="{FF2B5EF4-FFF2-40B4-BE49-F238E27FC236}">
                        <a16:creationId xmlns:a16="http://schemas.microsoft.com/office/drawing/2014/main" id="{195E605D-AB6A-3A4A-B1BD-407A51A4DB42}"/>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02" name="Straight Connector 3301">
                    <a:extLst>
                      <a:ext uri="{FF2B5EF4-FFF2-40B4-BE49-F238E27FC236}">
                        <a16:creationId xmlns:a16="http://schemas.microsoft.com/office/drawing/2014/main" id="{243F9C6D-26E4-9442-84C4-9483F8BDF7A8}"/>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03" name="Oval 3302">
                    <a:extLst>
                      <a:ext uri="{FF2B5EF4-FFF2-40B4-BE49-F238E27FC236}">
                        <a16:creationId xmlns:a16="http://schemas.microsoft.com/office/drawing/2014/main" id="{6454D857-7C53-C24A-BD5F-905405A651F5}"/>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04" name="Straight Connector 3303">
                    <a:extLst>
                      <a:ext uri="{FF2B5EF4-FFF2-40B4-BE49-F238E27FC236}">
                        <a16:creationId xmlns:a16="http://schemas.microsoft.com/office/drawing/2014/main" id="{2FB31956-3FA7-AD47-A0B2-366191338345}"/>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05" name="Oval 3304">
                    <a:extLst>
                      <a:ext uri="{FF2B5EF4-FFF2-40B4-BE49-F238E27FC236}">
                        <a16:creationId xmlns:a16="http://schemas.microsoft.com/office/drawing/2014/main" id="{5025B209-4F5A-564A-93FD-81DB77DE8C05}"/>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350" name="Group 3349">
                  <a:extLst>
                    <a:ext uri="{FF2B5EF4-FFF2-40B4-BE49-F238E27FC236}">
                      <a16:creationId xmlns:a16="http://schemas.microsoft.com/office/drawing/2014/main" id="{29033504-A0E3-EB45-805A-65E3F399B6CF}"/>
                    </a:ext>
                  </a:extLst>
                </p:cNvPr>
                <p:cNvGrpSpPr>
                  <a:grpSpLocks noChangeAspect="1"/>
                </p:cNvGrpSpPr>
                <p:nvPr/>
              </p:nvGrpSpPr>
              <p:grpSpPr>
                <a:xfrm>
                  <a:off x="5669486" y="5396401"/>
                  <a:ext cx="269829" cy="511723"/>
                  <a:chOff x="914400" y="1600200"/>
                  <a:chExt cx="1828800" cy="3505200"/>
                </a:xfrm>
              </p:grpSpPr>
              <p:grpSp>
                <p:nvGrpSpPr>
                  <p:cNvPr id="3351" name="Group 3350">
                    <a:extLst>
                      <a:ext uri="{FF2B5EF4-FFF2-40B4-BE49-F238E27FC236}">
                        <a16:creationId xmlns:a16="http://schemas.microsoft.com/office/drawing/2014/main" id="{69F4E8D4-0F6D-7442-9C49-CD129D5536B3}"/>
                      </a:ext>
                    </a:extLst>
                  </p:cNvPr>
                  <p:cNvGrpSpPr/>
                  <p:nvPr/>
                </p:nvGrpSpPr>
                <p:grpSpPr>
                  <a:xfrm flipH="1" flipV="1">
                    <a:off x="1544558" y="2514600"/>
                    <a:ext cx="284242" cy="2152171"/>
                    <a:chOff x="2374909" y="3813524"/>
                    <a:chExt cx="284242" cy="2152171"/>
                  </a:xfrm>
                </p:grpSpPr>
                <p:cxnSp>
                  <p:nvCxnSpPr>
                    <p:cNvPr id="3407" name="Straight Connector 3406">
                      <a:extLst>
                        <a:ext uri="{FF2B5EF4-FFF2-40B4-BE49-F238E27FC236}">
                          <a16:creationId xmlns:a16="http://schemas.microsoft.com/office/drawing/2014/main" id="{02FB8E7B-BC32-D242-962E-99670C3B72ED}"/>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8" name="Straight Connector 3407">
                      <a:extLst>
                        <a:ext uri="{FF2B5EF4-FFF2-40B4-BE49-F238E27FC236}">
                          <a16:creationId xmlns:a16="http://schemas.microsoft.com/office/drawing/2014/main" id="{7890CC6F-72C0-BA45-8E06-E5B1D1F56231}"/>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9" name="Straight Connector 3408">
                      <a:extLst>
                        <a:ext uri="{FF2B5EF4-FFF2-40B4-BE49-F238E27FC236}">
                          <a16:creationId xmlns:a16="http://schemas.microsoft.com/office/drawing/2014/main" id="{B910F45C-E91A-8544-BE60-BD1D21AF21D5}"/>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0" name="Straight Connector 3409">
                      <a:extLst>
                        <a:ext uri="{FF2B5EF4-FFF2-40B4-BE49-F238E27FC236}">
                          <a16:creationId xmlns:a16="http://schemas.microsoft.com/office/drawing/2014/main" id="{E120BBF2-17F9-9649-8420-881DCE9F572C}"/>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1" name="Straight Connector 3410">
                      <a:extLst>
                        <a:ext uri="{FF2B5EF4-FFF2-40B4-BE49-F238E27FC236}">
                          <a16:creationId xmlns:a16="http://schemas.microsoft.com/office/drawing/2014/main" id="{236AA626-6B5F-4944-87E7-D897D02D1849}"/>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2" name="Straight Connector 3411">
                      <a:extLst>
                        <a:ext uri="{FF2B5EF4-FFF2-40B4-BE49-F238E27FC236}">
                          <a16:creationId xmlns:a16="http://schemas.microsoft.com/office/drawing/2014/main" id="{B6D18FC9-4923-EA46-80EB-6C0205602783}"/>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52" name="Group 3351">
                    <a:extLst>
                      <a:ext uri="{FF2B5EF4-FFF2-40B4-BE49-F238E27FC236}">
                        <a16:creationId xmlns:a16="http://schemas.microsoft.com/office/drawing/2014/main" id="{7E06E2B2-A7AD-CB42-AB63-CEDD1C4A2FF7}"/>
                      </a:ext>
                    </a:extLst>
                  </p:cNvPr>
                  <p:cNvGrpSpPr>
                    <a:grpSpLocks noChangeAspect="1"/>
                  </p:cNvGrpSpPr>
                  <p:nvPr/>
                </p:nvGrpSpPr>
                <p:grpSpPr>
                  <a:xfrm rot="5400000">
                    <a:off x="1367484" y="3158647"/>
                    <a:ext cx="343362" cy="579269"/>
                    <a:chOff x="2046947" y="2861870"/>
                    <a:chExt cx="704703" cy="1188869"/>
                  </a:xfrm>
                </p:grpSpPr>
                <p:sp>
                  <p:nvSpPr>
                    <p:cNvPr id="3399" name="Oval 3398">
                      <a:extLst>
                        <a:ext uri="{FF2B5EF4-FFF2-40B4-BE49-F238E27FC236}">
                          <a16:creationId xmlns:a16="http://schemas.microsoft.com/office/drawing/2014/main" id="{0D961689-26AB-554E-9727-CD4035158A0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00" name="Straight Connector 3399">
                      <a:extLst>
                        <a:ext uri="{FF2B5EF4-FFF2-40B4-BE49-F238E27FC236}">
                          <a16:creationId xmlns:a16="http://schemas.microsoft.com/office/drawing/2014/main" id="{B5E992E7-B59B-C742-8C63-7C13C599BFD6}"/>
                        </a:ext>
                      </a:extLst>
                    </p:cNvPr>
                    <p:cNvCxnSpPr>
                      <a:stCxn id="3399" idx="2"/>
                      <a:endCxn id="339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1" name="Straight Connector 3400">
                      <a:extLst>
                        <a:ext uri="{FF2B5EF4-FFF2-40B4-BE49-F238E27FC236}">
                          <a16:creationId xmlns:a16="http://schemas.microsoft.com/office/drawing/2014/main" id="{AEC24A8C-2656-744B-A452-91636646E64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2" name="Straight Connector 3401">
                      <a:extLst>
                        <a:ext uri="{FF2B5EF4-FFF2-40B4-BE49-F238E27FC236}">
                          <a16:creationId xmlns:a16="http://schemas.microsoft.com/office/drawing/2014/main" id="{BFA292B7-12D9-D94F-8B77-94461CAC274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3" name="Straight Connector 3402">
                      <a:extLst>
                        <a:ext uri="{FF2B5EF4-FFF2-40B4-BE49-F238E27FC236}">
                          <a16:creationId xmlns:a16="http://schemas.microsoft.com/office/drawing/2014/main" id="{54CA9250-A74A-BF4A-A5CD-E4B0D8A9D78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4" name="Straight Connector 3403">
                      <a:extLst>
                        <a:ext uri="{FF2B5EF4-FFF2-40B4-BE49-F238E27FC236}">
                          <a16:creationId xmlns:a16="http://schemas.microsoft.com/office/drawing/2014/main" id="{3085C24B-F124-E64F-BB8D-C500937B5C6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5" name="Straight Connector 3404">
                      <a:extLst>
                        <a:ext uri="{FF2B5EF4-FFF2-40B4-BE49-F238E27FC236}">
                          <a16:creationId xmlns:a16="http://schemas.microsoft.com/office/drawing/2014/main" id="{E2429BA5-5EA6-2E41-B882-9A8092D62CF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6" name="Straight Connector 3405">
                      <a:extLst>
                        <a:ext uri="{FF2B5EF4-FFF2-40B4-BE49-F238E27FC236}">
                          <a16:creationId xmlns:a16="http://schemas.microsoft.com/office/drawing/2014/main" id="{078D4FCF-CFAE-494B-95E9-274B7C8A37F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53" name="Group 3352">
                    <a:extLst>
                      <a:ext uri="{FF2B5EF4-FFF2-40B4-BE49-F238E27FC236}">
                        <a16:creationId xmlns:a16="http://schemas.microsoft.com/office/drawing/2014/main" id="{115683DA-1DF2-014B-BE05-A6750A3318BD}"/>
                      </a:ext>
                    </a:extLst>
                  </p:cNvPr>
                  <p:cNvGrpSpPr/>
                  <p:nvPr/>
                </p:nvGrpSpPr>
                <p:grpSpPr>
                  <a:xfrm rot="5400000" flipV="1">
                    <a:off x="2028361" y="4448643"/>
                    <a:ext cx="286681" cy="685797"/>
                    <a:chOff x="2393029" y="3813525"/>
                    <a:chExt cx="286681" cy="685797"/>
                  </a:xfrm>
                </p:grpSpPr>
                <p:cxnSp>
                  <p:nvCxnSpPr>
                    <p:cNvPr id="3393" name="Straight Connector 3392">
                      <a:extLst>
                        <a:ext uri="{FF2B5EF4-FFF2-40B4-BE49-F238E27FC236}">
                          <a16:creationId xmlns:a16="http://schemas.microsoft.com/office/drawing/2014/main" id="{71E1E09C-73B3-AD43-93B8-418AD4D977C9}"/>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4" name="Straight Connector 3393">
                      <a:extLst>
                        <a:ext uri="{FF2B5EF4-FFF2-40B4-BE49-F238E27FC236}">
                          <a16:creationId xmlns:a16="http://schemas.microsoft.com/office/drawing/2014/main" id="{D9547E27-EF2C-9D41-B62D-B3D3361B1633}"/>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5" name="Straight Connector 3394">
                      <a:extLst>
                        <a:ext uri="{FF2B5EF4-FFF2-40B4-BE49-F238E27FC236}">
                          <a16:creationId xmlns:a16="http://schemas.microsoft.com/office/drawing/2014/main" id="{3E972EB5-48B8-1A42-AE10-F080AF620DA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6" name="Straight Connector 3395">
                      <a:extLst>
                        <a:ext uri="{FF2B5EF4-FFF2-40B4-BE49-F238E27FC236}">
                          <a16:creationId xmlns:a16="http://schemas.microsoft.com/office/drawing/2014/main" id="{7BAC6D96-B40F-CD4B-8E26-86A65FD6A654}"/>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7" name="Straight Connector 3396">
                      <a:extLst>
                        <a:ext uri="{FF2B5EF4-FFF2-40B4-BE49-F238E27FC236}">
                          <a16:creationId xmlns:a16="http://schemas.microsoft.com/office/drawing/2014/main" id="{F967BEBF-5B69-CA4C-9B2F-52D41F5C82A0}"/>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8" name="Straight Connector 3397">
                      <a:extLst>
                        <a:ext uri="{FF2B5EF4-FFF2-40B4-BE49-F238E27FC236}">
                          <a16:creationId xmlns:a16="http://schemas.microsoft.com/office/drawing/2014/main" id="{14CA5F33-09FD-CA42-A89C-C47297B84C49}"/>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54" name="Group 3353">
                    <a:extLst>
                      <a:ext uri="{FF2B5EF4-FFF2-40B4-BE49-F238E27FC236}">
                        <a16:creationId xmlns:a16="http://schemas.microsoft.com/office/drawing/2014/main" id="{3793D9FB-1D29-4F48-9CCF-A793AF41E563}"/>
                      </a:ext>
                    </a:extLst>
                  </p:cNvPr>
                  <p:cNvGrpSpPr>
                    <a:grpSpLocks noChangeAspect="1"/>
                  </p:cNvGrpSpPr>
                  <p:nvPr/>
                </p:nvGrpSpPr>
                <p:grpSpPr>
                  <a:xfrm rot="5400000">
                    <a:off x="1367484" y="2701447"/>
                    <a:ext cx="343362" cy="579269"/>
                    <a:chOff x="2046947" y="2861870"/>
                    <a:chExt cx="704703" cy="1188869"/>
                  </a:xfrm>
                </p:grpSpPr>
                <p:sp>
                  <p:nvSpPr>
                    <p:cNvPr id="3385" name="Oval 3384">
                      <a:extLst>
                        <a:ext uri="{FF2B5EF4-FFF2-40B4-BE49-F238E27FC236}">
                          <a16:creationId xmlns:a16="http://schemas.microsoft.com/office/drawing/2014/main" id="{7687C744-5E4F-7946-85CE-5E158B9647A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86" name="Straight Connector 3385">
                      <a:extLst>
                        <a:ext uri="{FF2B5EF4-FFF2-40B4-BE49-F238E27FC236}">
                          <a16:creationId xmlns:a16="http://schemas.microsoft.com/office/drawing/2014/main" id="{1CCCF704-1E05-C74D-B9AC-9E9C08EF8720}"/>
                        </a:ext>
                      </a:extLst>
                    </p:cNvPr>
                    <p:cNvCxnSpPr>
                      <a:stCxn id="3385" idx="2"/>
                      <a:endCxn id="338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7" name="Straight Connector 3386">
                      <a:extLst>
                        <a:ext uri="{FF2B5EF4-FFF2-40B4-BE49-F238E27FC236}">
                          <a16:creationId xmlns:a16="http://schemas.microsoft.com/office/drawing/2014/main" id="{74F8A0E3-6306-D148-AD22-6D3792A6FFA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8" name="Straight Connector 3387">
                      <a:extLst>
                        <a:ext uri="{FF2B5EF4-FFF2-40B4-BE49-F238E27FC236}">
                          <a16:creationId xmlns:a16="http://schemas.microsoft.com/office/drawing/2014/main" id="{6FDD8B01-E4C1-6D47-8E3F-982408E2787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9" name="Straight Connector 3388">
                      <a:extLst>
                        <a:ext uri="{FF2B5EF4-FFF2-40B4-BE49-F238E27FC236}">
                          <a16:creationId xmlns:a16="http://schemas.microsoft.com/office/drawing/2014/main" id="{E12B4EC5-BF01-4246-82E0-3663D47FD5E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0" name="Straight Connector 3389">
                      <a:extLst>
                        <a:ext uri="{FF2B5EF4-FFF2-40B4-BE49-F238E27FC236}">
                          <a16:creationId xmlns:a16="http://schemas.microsoft.com/office/drawing/2014/main" id="{D2B1D046-68B1-654D-B479-214BD1732F2D}"/>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1" name="Straight Connector 3390">
                      <a:extLst>
                        <a:ext uri="{FF2B5EF4-FFF2-40B4-BE49-F238E27FC236}">
                          <a16:creationId xmlns:a16="http://schemas.microsoft.com/office/drawing/2014/main" id="{DD32A9C0-45DC-1646-A960-94D679FB5C7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2" name="Straight Connector 3391">
                      <a:extLst>
                        <a:ext uri="{FF2B5EF4-FFF2-40B4-BE49-F238E27FC236}">
                          <a16:creationId xmlns:a16="http://schemas.microsoft.com/office/drawing/2014/main" id="{DB259B29-4DAB-D74F-9831-C04060D2E04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55" name="Group 3354">
                    <a:extLst>
                      <a:ext uri="{FF2B5EF4-FFF2-40B4-BE49-F238E27FC236}">
                        <a16:creationId xmlns:a16="http://schemas.microsoft.com/office/drawing/2014/main" id="{5102D01A-BD87-6746-ABA9-87092FAD437E}"/>
                      </a:ext>
                    </a:extLst>
                  </p:cNvPr>
                  <p:cNvGrpSpPr>
                    <a:grpSpLocks noChangeAspect="1"/>
                  </p:cNvGrpSpPr>
                  <p:nvPr/>
                </p:nvGrpSpPr>
                <p:grpSpPr>
                  <a:xfrm rot="5400000">
                    <a:off x="1367484" y="2244247"/>
                    <a:ext cx="343362" cy="579269"/>
                    <a:chOff x="2046947" y="2861870"/>
                    <a:chExt cx="704703" cy="1188869"/>
                  </a:xfrm>
                </p:grpSpPr>
                <p:sp>
                  <p:nvSpPr>
                    <p:cNvPr id="3377" name="Oval 3376">
                      <a:extLst>
                        <a:ext uri="{FF2B5EF4-FFF2-40B4-BE49-F238E27FC236}">
                          <a16:creationId xmlns:a16="http://schemas.microsoft.com/office/drawing/2014/main" id="{BACB2C86-6719-3B4C-8196-6235809B5B7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78" name="Straight Connector 3377">
                      <a:extLst>
                        <a:ext uri="{FF2B5EF4-FFF2-40B4-BE49-F238E27FC236}">
                          <a16:creationId xmlns:a16="http://schemas.microsoft.com/office/drawing/2014/main" id="{5DFFDD52-83B7-0042-9962-8FF6B6DBA29B}"/>
                        </a:ext>
                      </a:extLst>
                    </p:cNvPr>
                    <p:cNvCxnSpPr>
                      <a:stCxn id="3377" idx="2"/>
                      <a:endCxn id="337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9" name="Straight Connector 3378">
                      <a:extLst>
                        <a:ext uri="{FF2B5EF4-FFF2-40B4-BE49-F238E27FC236}">
                          <a16:creationId xmlns:a16="http://schemas.microsoft.com/office/drawing/2014/main" id="{ED7B98BC-06C2-AB46-AD9D-CD7A4FD0994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0" name="Straight Connector 3379">
                      <a:extLst>
                        <a:ext uri="{FF2B5EF4-FFF2-40B4-BE49-F238E27FC236}">
                          <a16:creationId xmlns:a16="http://schemas.microsoft.com/office/drawing/2014/main" id="{6C792219-527C-D04F-95D6-86808E70540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1" name="Straight Connector 3380">
                      <a:extLst>
                        <a:ext uri="{FF2B5EF4-FFF2-40B4-BE49-F238E27FC236}">
                          <a16:creationId xmlns:a16="http://schemas.microsoft.com/office/drawing/2014/main" id="{C4949D0E-6F0F-8647-9F4D-A183F0CC09E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2" name="Straight Connector 3381">
                      <a:extLst>
                        <a:ext uri="{FF2B5EF4-FFF2-40B4-BE49-F238E27FC236}">
                          <a16:creationId xmlns:a16="http://schemas.microsoft.com/office/drawing/2014/main" id="{DF18EE06-516B-D54F-8944-40DC5809CEA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3" name="Straight Connector 3382">
                      <a:extLst>
                        <a:ext uri="{FF2B5EF4-FFF2-40B4-BE49-F238E27FC236}">
                          <a16:creationId xmlns:a16="http://schemas.microsoft.com/office/drawing/2014/main" id="{53BAF828-F50D-2042-8435-19DEBA3682D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4" name="Straight Connector 3383">
                      <a:extLst>
                        <a:ext uri="{FF2B5EF4-FFF2-40B4-BE49-F238E27FC236}">
                          <a16:creationId xmlns:a16="http://schemas.microsoft.com/office/drawing/2014/main" id="{F84EF242-3EBC-B44C-9296-E06C7110689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56" name="Group 3355">
                    <a:extLst>
                      <a:ext uri="{FF2B5EF4-FFF2-40B4-BE49-F238E27FC236}">
                        <a16:creationId xmlns:a16="http://schemas.microsoft.com/office/drawing/2014/main" id="{C1379400-100E-8B48-B461-34362E771257}"/>
                      </a:ext>
                    </a:extLst>
                  </p:cNvPr>
                  <p:cNvGrpSpPr>
                    <a:grpSpLocks noChangeAspect="1"/>
                  </p:cNvGrpSpPr>
                  <p:nvPr/>
                </p:nvGrpSpPr>
                <p:grpSpPr>
                  <a:xfrm rot="5400000">
                    <a:off x="1367484" y="3615847"/>
                    <a:ext cx="343362" cy="579269"/>
                    <a:chOff x="2046947" y="2861870"/>
                    <a:chExt cx="704703" cy="1188869"/>
                  </a:xfrm>
                </p:grpSpPr>
                <p:sp>
                  <p:nvSpPr>
                    <p:cNvPr id="3369" name="Oval 3368">
                      <a:extLst>
                        <a:ext uri="{FF2B5EF4-FFF2-40B4-BE49-F238E27FC236}">
                          <a16:creationId xmlns:a16="http://schemas.microsoft.com/office/drawing/2014/main" id="{AB74FB9C-89C7-0940-86F4-E24248CE72E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70" name="Straight Connector 3369">
                      <a:extLst>
                        <a:ext uri="{FF2B5EF4-FFF2-40B4-BE49-F238E27FC236}">
                          <a16:creationId xmlns:a16="http://schemas.microsoft.com/office/drawing/2014/main" id="{BA7B01AF-EBDE-514E-A081-DEBD8D25805A}"/>
                        </a:ext>
                      </a:extLst>
                    </p:cNvPr>
                    <p:cNvCxnSpPr>
                      <a:stCxn id="3369" idx="2"/>
                      <a:endCxn id="336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1" name="Straight Connector 3370">
                      <a:extLst>
                        <a:ext uri="{FF2B5EF4-FFF2-40B4-BE49-F238E27FC236}">
                          <a16:creationId xmlns:a16="http://schemas.microsoft.com/office/drawing/2014/main" id="{BCD40991-5597-CC43-8F69-808F0F06D46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2" name="Straight Connector 3371">
                      <a:extLst>
                        <a:ext uri="{FF2B5EF4-FFF2-40B4-BE49-F238E27FC236}">
                          <a16:creationId xmlns:a16="http://schemas.microsoft.com/office/drawing/2014/main" id="{DEDD22A5-31B5-174A-B3EB-131A45D54E6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3" name="Straight Connector 3372">
                      <a:extLst>
                        <a:ext uri="{FF2B5EF4-FFF2-40B4-BE49-F238E27FC236}">
                          <a16:creationId xmlns:a16="http://schemas.microsoft.com/office/drawing/2014/main" id="{10579C42-9A1C-974B-9640-DFA02D3D16A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4" name="Straight Connector 3373">
                      <a:extLst>
                        <a:ext uri="{FF2B5EF4-FFF2-40B4-BE49-F238E27FC236}">
                          <a16:creationId xmlns:a16="http://schemas.microsoft.com/office/drawing/2014/main" id="{2651AF74-170E-BA4C-8F3E-59861EE21FC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5" name="Straight Connector 3374">
                      <a:extLst>
                        <a:ext uri="{FF2B5EF4-FFF2-40B4-BE49-F238E27FC236}">
                          <a16:creationId xmlns:a16="http://schemas.microsoft.com/office/drawing/2014/main" id="{37EAEF5F-F56E-394E-AA32-2ABAC99395E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6" name="Straight Connector 3375">
                      <a:extLst>
                        <a:ext uri="{FF2B5EF4-FFF2-40B4-BE49-F238E27FC236}">
                          <a16:creationId xmlns:a16="http://schemas.microsoft.com/office/drawing/2014/main" id="{7ECCBF50-2962-D341-A869-84BC8CA9FA9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57" name="Straight Connector 3356">
                    <a:extLst>
                      <a:ext uri="{FF2B5EF4-FFF2-40B4-BE49-F238E27FC236}">
                        <a16:creationId xmlns:a16="http://schemas.microsoft.com/office/drawing/2014/main" id="{A0F29D2F-8936-A140-9465-76C9139D3106}"/>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358" name="Straight Connector 3357">
                    <a:extLst>
                      <a:ext uri="{FF2B5EF4-FFF2-40B4-BE49-F238E27FC236}">
                        <a16:creationId xmlns:a16="http://schemas.microsoft.com/office/drawing/2014/main" id="{36399BB9-2019-A94D-AE28-CF063E79ABCE}"/>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359" name="Straight Connector 3358">
                    <a:extLst>
                      <a:ext uri="{FF2B5EF4-FFF2-40B4-BE49-F238E27FC236}">
                        <a16:creationId xmlns:a16="http://schemas.microsoft.com/office/drawing/2014/main" id="{D83AD75E-C8A6-D243-B92D-BF319BD7050D}"/>
                      </a:ext>
                    </a:extLst>
                  </p:cNvPr>
                  <p:cNvCxnSpPr>
                    <a:endCxn id="3360"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360" name="Isosceles Triangle 1387">
                    <a:extLst>
                      <a:ext uri="{FF2B5EF4-FFF2-40B4-BE49-F238E27FC236}">
                        <a16:creationId xmlns:a16="http://schemas.microsoft.com/office/drawing/2014/main" id="{D2C83C97-4E5A-A745-B59B-2A2D8DBECCD3}"/>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61" name="Straight Connector 3360">
                    <a:extLst>
                      <a:ext uri="{FF2B5EF4-FFF2-40B4-BE49-F238E27FC236}">
                        <a16:creationId xmlns:a16="http://schemas.microsoft.com/office/drawing/2014/main" id="{13764984-2FB3-134F-A601-14EA83AA8E21}"/>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62" name="Oval 3361">
                    <a:extLst>
                      <a:ext uri="{FF2B5EF4-FFF2-40B4-BE49-F238E27FC236}">
                        <a16:creationId xmlns:a16="http://schemas.microsoft.com/office/drawing/2014/main" id="{FD20A2CB-6C27-0E4B-8AA2-959563796BC3}"/>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63" name="Straight Connector 3362">
                    <a:extLst>
                      <a:ext uri="{FF2B5EF4-FFF2-40B4-BE49-F238E27FC236}">
                        <a16:creationId xmlns:a16="http://schemas.microsoft.com/office/drawing/2014/main" id="{98FEA04A-FECC-F04D-B707-A902FD40DF11}"/>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64" name="Oval 3363">
                    <a:extLst>
                      <a:ext uri="{FF2B5EF4-FFF2-40B4-BE49-F238E27FC236}">
                        <a16:creationId xmlns:a16="http://schemas.microsoft.com/office/drawing/2014/main" id="{23F04098-DD21-5547-BA07-930FBBDFB62B}"/>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65" name="Straight Connector 3364">
                    <a:extLst>
                      <a:ext uri="{FF2B5EF4-FFF2-40B4-BE49-F238E27FC236}">
                        <a16:creationId xmlns:a16="http://schemas.microsoft.com/office/drawing/2014/main" id="{2D0E4EDA-FD2E-F247-AB72-F4C663F7F06C}"/>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66" name="Oval 3365">
                    <a:extLst>
                      <a:ext uri="{FF2B5EF4-FFF2-40B4-BE49-F238E27FC236}">
                        <a16:creationId xmlns:a16="http://schemas.microsoft.com/office/drawing/2014/main" id="{C88EAF46-CD4F-4F4E-9473-68BE387E3536}"/>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367" name="Straight Connector 3366">
                    <a:extLst>
                      <a:ext uri="{FF2B5EF4-FFF2-40B4-BE49-F238E27FC236}">
                        <a16:creationId xmlns:a16="http://schemas.microsoft.com/office/drawing/2014/main" id="{E49ECC23-6BFB-4D42-B86B-DE112CB403B2}"/>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368" name="Oval 3367">
                    <a:extLst>
                      <a:ext uri="{FF2B5EF4-FFF2-40B4-BE49-F238E27FC236}">
                        <a16:creationId xmlns:a16="http://schemas.microsoft.com/office/drawing/2014/main" id="{5EEE3BCB-B72D-6740-8A44-65F45F529B1E}"/>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413" name="Group 3412">
                  <a:extLst>
                    <a:ext uri="{FF2B5EF4-FFF2-40B4-BE49-F238E27FC236}">
                      <a16:creationId xmlns:a16="http://schemas.microsoft.com/office/drawing/2014/main" id="{8942C8FA-CF49-A449-B150-4B7BC74FA485}"/>
                    </a:ext>
                  </a:extLst>
                </p:cNvPr>
                <p:cNvGrpSpPr>
                  <a:grpSpLocks noChangeAspect="1"/>
                </p:cNvGrpSpPr>
                <p:nvPr/>
              </p:nvGrpSpPr>
              <p:grpSpPr>
                <a:xfrm flipH="1">
                  <a:off x="5939315" y="5396401"/>
                  <a:ext cx="269829" cy="511723"/>
                  <a:chOff x="914400" y="1600200"/>
                  <a:chExt cx="1828800" cy="3505200"/>
                </a:xfrm>
              </p:grpSpPr>
              <p:grpSp>
                <p:nvGrpSpPr>
                  <p:cNvPr id="3414" name="Group 3413">
                    <a:extLst>
                      <a:ext uri="{FF2B5EF4-FFF2-40B4-BE49-F238E27FC236}">
                        <a16:creationId xmlns:a16="http://schemas.microsoft.com/office/drawing/2014/main" id="{D1897CF4-B828-4C4A-8CA0-2A399ED0BA69}"/>
                      </a:ext>
                    </a:extLst>
                  </p:cNvPr>
                  <p:cNvGrpSpPr/>
                  <p:nvPr/>
                </p:nvGrpSpPr>
                <p:grpSpPr>
                  <a:xfrm flipH="1" flipV="1">
                    <a:off x="1544558" y="2514600"/>
                    <a:ext cx="284242" cy="2152171"/>
                    <a:chOff x="2374909" y="3813524"/>
                    <a:chExt cx="284242" cy="2152171"/>
                  </a:xfrm>
                </p:grpSpPr>
                <p:cxnSp>
                  <p:nvCxnSpPr>
                    <p:cNvPr id="3470" name="Straight Connector 3469">
                      <a:extLst>
                        <a:ext uri="{FF2B5EF4-FFF2-40B4-BE49-F238E27FC236}">
                          <a16:creationId xmlns:a16="http://schemas.microsoft.com/office/drawing/2014/main" id="{099D1F82-DB1E-9844-9C17-B59BDC355EAA}"/>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1" name="Straight Connector 3470">
                      <a:extLst>
                        <a:ext uri="{FF2B5EF4-FFF2-40B4-BE49-F238E27FC236}">
                          <a16:creationId xmlns:a16="http://schemas.microsoft.com/office/drawing/2014/main" id="{10DAA36F-9867-3144-8BBA-331CFFCE519C}"/>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2" name="Straight Connector 3471">
                      <a:extLst>
                        <a:ext uri="{FF2B5EF4-FFF2-40B4-BE49-F238E27FC236}">
                          <a16:creationId xmlns:a16="http://schemas.microsoft.com/office/drawing/2014/main" id="{B3E245A4-F233-C940-A657-85DA50801446}"/>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3" name="Straight Connector 3472">
                      <a:extLst>
                        <a:ext uri="{FF2B5EF4-FFF2-40B4-BE49-F238E27FC236}">
                          <a16:creationId xmlns:a16="http://schemas.microsoft.com/office/drawing/2014/main" id="{A05C9ACC-B233-DE45-AA79-E985504691B7}"/>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4" name="Straight Connector 3473">
                      <a:extLst>
                        <a:ext uri="{FF2B5EF4-FFF2-40B4-BE49-F238E27FC236}">
                          <a16:creationId xmlns:a16="http://schemas.microsoft.com/office/drawing/2014/main" id="{A213F9CD-02E9-454A-929B-DB7FE004F241}"/>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5" name="Straight Connector 3474">
                      <a:extLst>
                        <a:ext uri="{FF2B5EF4-FFF2-40B4-BE49-F238E27FC236}">
                          <a16:creationId xmlns:a16="http://schemas.microsoft.com/office/drawing/2014/main" id="{C3A0EF65-5C24-DD44-B98A-84BEF1A905F3}"/>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5" name="Group 3414">
                    <a:extLst>
                      <a:ext uri="{FF2B5EF4-FFF2-40B4-BE49-F238E27FC236}">
                        <a16:creationId xmlns:a16="http://schemas.microsoft.com/office/drawing/2014/main" id="{BB613C08-A66A-BF45-B400-0994D368CDEC}"/>
                      </a:ext>
                    </a:extLst>
                  </p:cNvPr>
                  <p:cNvGrpSpPr>
                    <a:grpSpLocks noChangeAspect="1"/>
                  </p:cNvGrpSpPr>
                  <p:nvPr/>
                </p:nvGrpSpPr>
                <p:grpSpPr>
                  <a:xfrm rot="5400000">
                    <a:off x="1367484" y="3158647"/>
                    <a:ext cx="343362" cy="579269"/>
                    <a:chOff x="2046947" y="2861870"/>
                    <a:chExt cx="704703" cy="1188869"/>
                  </a:xfrm>
                </p:grpSpPr>
                <p:sp>
                  <p:nvSpPr>
                    <p:cNvPr id="3462" name="Oval 3461">
                      <a:extLst>
                        <a:ext uri="{FF2B5EF4-FFF2-40B4-BE49-F238E27FC236}">
                          <a16:creationId xmlns:a16="http://schemas.microsoft.com/office/drawing/2014/main" id="{394A7A3B-9C8D-B849-AF22-23EB7141184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63" name="Straight Connector 3462">
                      <a:extLst>
                        <a:ext uri="{FF2B5EF4-FFF2-40B4-BE49-F238E27FC236}">
                          <a16:creationId xmlns:a16="http://schemas.microsoft.com/office/drawing/2014/main" id="{B458E8F7-7F71-8246-9099-566D03438AAD}"/>
                        </a:ext>
                      </a:extLst>
                    </p:cNvPr>
                    <p:cNvCxnSpPr>
                      <a:stCxn id="3462" idx="2"/>
                      <a:endCxn id="346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4" name="Straight Connector 3463">
                      <a:extLst>
                        <a:ext uri="{FF2B5EF4-FFF2-40B4-BE49-F238E27FC236}">
                          <a16:creationId xmlns:a16="http://schemas.microsoft.com/office/drawing/2014/main" id="{3039FAF5-6E9B-A049-8A82-935D1946E0B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5" name="Straight Connector 3464">
                      <a:extLst>
                        <a:ext uri="{FF2B5EF4-FFF2-40B4-BE49-F238E27FC236}">
                          <a16:creationId xmlns:a16="http://schemas.microsoft.com/office/drawing/2014/main" id="{C9CA1BD4-FB5D-BD44-8FE7-028A68D8997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6" name="Straight Connector 3465">
                      <a:extLst>
                        <a:ext uri="{FF2B5EF4-FFF2-40B4-BE49-F238E27FC236}">
                          <a16:creationId xmlns:a16="http://schemas.microsoft.com/office/drawing/2014/main" id="{1522C788-BD67-4448-992C-2693FD2FDEB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7" name="Straight Connector 3466">
                      <a:extLst>
                        <a:ext uri="{FF2B5EF4-FFF2-40B4-BE49-F238E27FC236}">
                          <a16:creationId xmlns:a16="http://schemas.microsoft.com/office/drawing/2014/main" id="{A42AA0AE-4A84-8B46-A0FE-2BC0F6C2DD7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8" name="Straight Connector 3467">
                      <a:extLst>
                        <a:ext uri="{FF2B5EF4-FFF2-40B4-BE49-F238E27FC236}">
                          <a16:creationId xmlns:a16="http://schemas.microsoft.com/office/drawing/2014/main" id="{15CE687A-5A93-F246-A65B-AE021123EAB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9" name="Straight Connector 3468">
                      <a:extLst>
                        <a:ext uri="{FF2B5EF4-FFF2-40B4-BE49-F238E27FC236}">
                          <a16:creationId xmlns:a16="http://schemas.microsoft.com/office/drawing/2014/main" id="{D50705A9-4489-D340-BAC2-D393BDFC010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6" name="Group 3415">
                    <a:extLst>
                      <a:ext uri="{FF2B5EF4-FFF2-40B4-BE49-F238E27FC236}">
                        <a16:creationId xmlns:a16="http://schemas.microsoft.com/office/drawing/2014/main" id="{BA87604F-DA14-7944-8796-6DEBA524D37F}"/>
                      </a:ext>
                    </a:extLst>
                  </p:cNvPr>
                  <p:cNvGrpSpPr/>
                  <p:nvPr/>
                </p:nvGrpSpPr>
                <p:grpSpPr>
                  <a:xfrm rot="5400000" flipV="1">
                    <a:off x="2028361" y="4448643"/>
                    <a:ext cx="286681" cy="685797"/>
                    <a:chOff x="2393029" y="3813525"/>
                    <a:chExt cx="286681" cy="685797"/>
                  </a:xfrm>
                </p:grpSpPr>
                <p:cxnSp>
                  <p:nvCxnSpPr>
                    <p:cNvPr id="3456" name="Straight Connector 3455">
                      <a:extLst>
                        <a:ext uri="{FF2B5EF4-FFF2-40B4-BE49-F238E27FC236}">
                          <a16:creationId xmlns:a16="http://schemas.microsoft.com/office/drawing/2014/main" id="{6AA82081-D73B-D441-8D1C-8860B53AF093}"/>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7" name="Straight Connector 3456">
                      <a:extLst>
                        <a:ext uri="{FF2B5EF4-FFF2-40B4-BE49-F238E27FC236}">
                          <a16:creationId xmlns:a16="http://schemas.microsoft.com/office/drawing/2014/main" id="{7B9F5163-FF52-A44C-81F8-FF84CFF8A60B}"/>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8" name="Straight Connector 3457">
                      <a:extLst>
                        <a:ext uri="{FF2B5EF4-FFF2-40B4-BE49-F238E27FC236}">
                          <a16:creationId xmlns:a16="http://schemas.microsoft.com/office/drawing/2014/main" id="{C2B9170D-6990-4841-A3F5-CE6AFA17453B}"/>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9" name="Straight Connector 3458">
                      <a:extLst>
                        <a:ext uri="{FF2B5EF4-FFF2-40B4-BE49-F238E27FC236}">
                          <a16:creationId xmlns:a16="http://schemas.microsoft.com/office/drawing/2014/main" id="{86323D67-AD2B-264E-88B4-A9EA5431C74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0" name="Straight Connector 3459">
                      <a:extLst>
                        <a:ext uri="{FF2B5EF4-FFF2-40B4-BE49-F238E27FC236}">
                          <a16:creationId xmlns:a16="http://schemas.microsoft.com/office/drawing/2014/main" id="{DCBF6C2D-5A19-9F44-A328-69C9EF35B22B}"/>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1" name="Straight Connector 3460">
                      <a:extLst>
                        <a:ext uri="{FF2B5EF4-FFF2-40B4-BE49-F238E27FC236}">
                          <a16:creationId xmlns:a16="http://schemas.microsoft.com/office/drawing/2014/main" id="{F92A0121-A356-6445-9F83-BD5C33F67B06}"/>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7" name="Group 3416">
                    <a:extLst>
                      <a:ext uri="{FF2B5EF4-FFF2-40B4-BE49-F238E27FC236}">
                        <a16:creationId xmlns:a16="http://schemas.microsoft.com/office/drawing/2014/main" id="{B6EA04C3-E309-B042-BFF8-3FC5DF3A3697}"/>
                      </a:ext>
                    </a:extLst>
                  </p:cNvPr>
                  <p:cNvGrpSpPr>
                    <a:grpSpLocks noChangeAspect="1"/>
                  </p:cNvGrpSpPr>
                  <p:nvPr/>
                </p:nvGrpSpPr>
                <p:grpSpPr>
                  <a:xfrm rot="5400000">
                    <a:off x="1367484" y="2701447"/>
                    <a:ext cx="343362" cy="579269"/>
                    <a:chOff x="2046947" y="2861870"/>
                    <a:chExt cx="704703" cy="1188869"/>
                  </a:xfrm>
                </p:grpSpPr>
                <p:sp>
                  <p:nvSpPr>
                    <p:cNvPr id="3448" name="Oval 3447">
                      <a:extLst>
                        <a:ext uri="{FF2B5EF4-FFF2-40B4-BE49-F238E27FC236}">
                          <a16:creationId xmlns:a16="http://schemas.microsoft.com/office/drawing/2014/main" id="{31E6EBBB-1F27-2E4E-A67B-AA1E61BB248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49" name="Straight Connector 3448">
                      <a:extLst>
                        <a:ext uri="{FF2B5EF4-FFF2-40B4-BE49-F238E27FC236}">
                          <a16:creationId xmlns:a16="http://schemas.microsoft.com/office/drawing/2014/main" id="{0E14C26A-3472-8742-807B-2064854712C8}"/>
                        </a:ext>
                      </a:extLst>
                    </p:cNvPr>
                    <p:cNvCxnSpPr>
                      <a:stCxn id="3448" idx="2"/>
                      <a:endCxn id="344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0" name="Straight Connector 3449">
                      <a:extLst>
                        <a:ext uri="{FF2B5EF4-FFF2-40B4-BE49-F238E27FC236}">
                          <a16:creationId xmlns:a16="http://schemas.microsoft.com/office/drawing/2014/main" id="{91DA5ECA-73A5-0D45-BABC-7AF6057F669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1" name="Straight Connector 3450">
                      <a:extLst>
                        <a:ext uri="{FF2B5EF4-FFF2-40B4-BE49-F238E27FC236}">
                          <a16:creationId xmlns:a16="http://schemas.microsoft.com/office/drawing/2014/main" id="{1BF50CC7-B85B-F44D-A35E-E1D86D7D755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2" name="Straight Connector 3451">
                      <a:extLst>
                        <a:ext uri="{FF2B5EF4-FFF2-40B4-BE49-F238E27FC236}">
                          <a16:creationId xmlns:a16="http://schemas.microsoft.com/office/drawing/2014/main" id="{B8327BBE-930C-864F-B1AE-74CE43CCC24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3" name="Straight Connector 3452">
                      <a:extLst>
                        <a:ext uri="{FF2B5EF4-FFF2-40B4-BE49-F238E27FC236}">
                          <a16:creationId xmlns:a16="http://schemas.microsoft.com/office/drawing/2014/main" id="{1BC58A75-6EA3-094C-B278-74D5793342C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4" name="Straight Connector 3453">
                      <a:extLst>
                        <a:ext uri="{FF2B5EF4-FFF2-40B4-BE49-F238E27FC236}">
                          <a16:creationId xmlns:a16="http://schemas.microsoft.com/office/drawing/2014/main" id="{87911A51-7608-8642-9EE6-A9A1BEFC13F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5" name="Straight Connector 3454">
                      <a:extLst>
                        <a:ext uri="{FF2B5EF4-FFF2-40B4-BE49-F238E27FC236}">
                          <a16:creationId xmlns:a16="http://schemas.microsoft.com/office/drawing/2014/main" id="{B95FE657-49B7-8648-AA4D-CE9284ED4CC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8" name="Group 3417">
                    <a:extLst>
                      <a:ext uri="{FF2B5EF4-FFF2-40B4-BE49-F238E27FC236}">
                        <a16:creationId xmlns:a16="http://schemas.microsoft.com/office/drawing/2014/main" id="{774E8CD1-AED4-2F44-B721-5F6B44B9D492}"/>
                      </a:ext>
                    </a:extLst>
                  </p:cNvPr>
                  <p:cNvGrpSpPr>
                    <a:grpSpLocks noChangeAspect="1"/>
                  </p:cNvGrpSpPr>
                  <p:nvPr/>
                </p:nvGrpSpPr>
                <p:grpSpPr>
                  <a:xfrm rot="5400000">
                    <a:off x="1367484" y="2244247"/>
                    <a:ext cx="343362" cy="579269"/>
                    <a:chOff x="2046947" y="2861870"/>
                    <a:chExt cx="704703" cy="1188869"/>
                  </a:xfrm>
                </p:grpSpPr>
                <p:sp>
                  <p:nvSpPr>
                    <p:cNvPr id="3440" name="Oval 3439">
                      <a:extLst>
                        <a:ext uri="{FF2B5EF4-FFF2-40B4-BE49-F238E27FC236}">
                          <a16:creationId xmlns:a16="http://schemas.microsoft.com/office/drawing/2014/main" id="{8BA9D4F2-F774-FF44-8A6A-407FD1C90ED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41" name="Straight Connector 3440">
                      <a:extLst>
                        <a:ext uri="{FF2B5EF4-FFF2-40B4-BE49-F238E27FC236}">
                          <a16:creationId xmlns:a16="http://schemas.microsoft.com/office/drawing/2014/main" id="{BF1761B3-D4BC-7E4F-9035-9FE22BD7F2DE}"/>
                        </a:ext>
                      </a:extLst>
                    </p:cNvPr>
                    <p:cNvCxnSpPr>
                      <a:stCxn id="3440" idx="2"/>
                      <a:endCxn id="344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2" name="Straight Connector 3441">
                      <a:extLst>
                        <a:ext uri="{FF2B5EF4-FFF2-40B4-BE49-F238E27FC236}">
                          <a16:creationId xmlns:a16="http://schemas.microsoft.com/office/drawing/2014/main" id="{5AA3D8F8-C4FB-324E-B8A1-78DD31ADE0D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3" name="Straight Connector 3442">
                      <a:extLst>
                        <a:ext uri="{FF2B5EF4-FFF2-40B4-BE49-F238E27FC236}">
                          <a16:creationId xmlns:a16="http://schemas.microsoft.com/office/drawing/2014/main" id="{54B21111-4F3B-F24B-BAE9-ECEAC6F3F7D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4" name="Straight Connector 3443">
                      <a:extLst>
                        <a:ext uri="{FF2B5EF4-FFF2-40B4-BE49-F238E27FC236}">
                          <a16:creationId xmlns:a16="http://schemas.microsoft.com/office/drawing/2014/main" id="{5EF5FDEA-C527-EB41-9C41-30202B148E4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5" name="Straight Connector 3444">
                      <a:extLst>
                        <a:ext uri="{FF2B5EF4-FFF2-40B4-BE49-F238E27FC236}">
                          <a16:creationId xmlns:a16="http://schemas.microsoft.com/office/drawing/2014/main" id="{6C4F74E6-B7CD-314C-B6E1-82BB9C45F07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6" name="Straight Connector 3445">
                      <a:extLst>
                        <a:ext uri="{FF2B5EF4-FFF2-40B4-BE49-F238E27FC236}">
                          <a16:creationId xmlns:a16="http://schemas.microsoft.com/office/drawing/2014/main" id="{A25D9351-D72E-1A4C-B2C4-B6C779C9197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7" name="Straight Connector 3446">
                      <a:extLst>
                        <a:ext uri="{FF2B5EF4-FFF2-40B4-BE49-F238E27FC236}">
                          <a16:creationId xmlns:a16="http://schemas.microsoft.com/office/drawing/2014/main" id="{150C4310-68E7-0945-A067-2C0D2426B7C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19" name="Group 3418">
                    <a:extLst>
                      <a:ext uri="{FF2B5EF4-FFF2-40B4-BE49-F238E27FC236}">
                        <a16:creationId xmlns:a16="http://schemas.microsoft.com/office/drawing/2014/main" id="{3585543E-8367-D84C-8298-7F54ED13775D}"/>
                      </a:ext>
                    </a:extLst>
                  </p:cNvPr>
                  <p:cNvGrpSpPr>
                    <a:grpSpLocks noChangeAspect="1"/>
                  </p:cNvGrpSpPr>
                  <p:nvPr/>
                </p:nvGrpSpPr>
                <p:grpSpPr>
                  <a:xfrm rot="5400000">
                    <a:off x="1367484" y="3615847"/>
                    <a:ext cx="343362" cy="579269"/>
                    <a:chOff x="2046947" y="2861870"/>
                    <a:chExt cx="704703" cy="1188869"/>
                  </a:xfrm>
                </p:grpSpPr>
                <p:sp>
                  <p:nvSpPr>
                    <p:cNvPr id="3432" name="Oval 3431">
                      <a:extLst>
                        <a:ext uri="{FF2B5EF4-FFF2-40B4-BE49-F238E27FC236}">
                          <a16:creationId xmlns:a16="http://schemas.microsoft.com/office/drawing/2014/main" id="{59200981-20AC-F146-9E8A-0F197AD292D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33" name="Straight Connector 3432">
                      <a:extLst>
                        <a:ext uri="{FF2B5EF4-FFF2-40B4-BE49-F238E27FC236}">
                          <a16:creationId xmlns:a16="http://schemas.microsoft.com/office/drawing/2014/main" id="{86BBF470-0288-3140-AA2F-B4F66735BF9D}"/>
                        </a:ext>
                      </a:extLst>
                    </p:cNvPr>
                    <p:cNvCxnSpPr>
                      <a:stCxn id="3432" idx="2"/>
                      <a:endCxn id="343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4" name="Straight Connector 3433">
                      <a:extLst>
                        <a:ext uri="{FF2B5EF4-FFF2-40B4-BE49-F238E27FC236}">
                          <a16:creationId xmlns:a16="http://schemas.microsoft.com/office/drawing/2014/main" id="{4FFE181E-D659-A747-8579-CDA9459E5E7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5" name="Straight Connector 3434">
                      <a:extLst>
                        <a:ext uri="{FF2B5EF4-FFF2-40B4-BE49-F238E27FC236}">
                          <a16:creationId xmlns:a16="http://schemas.microsoft.com/office/drawing/2014/main" id="{75B394D6-ABBD-074F-91AA-2B492DA4877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6" name="Straight Connector 3435">
                      <a:extLst>
                        <a:ext uri="{FF2B5EF4-FFF2-40B4-BE49-F238E27FC236}">
                          <a16:creationId xmlns:a16="http://schemas.microsoft.com/office/drawing/2014/main" id="{C120AA20-21B5-6E47-A531-D468E3535C1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7" name="Straight Connector 3436">
                      <a:extLst>
                        <a:ext uri="{FF2B5EF4-FFF2-40B4-BE49-F238E27FC236}">
                          <a16:creationId xmlns:a16="http://schemas.microsoft.com/office/drawing/2014/main" id="{ACBB2F7F-718E-4B43-8B0C-C55A2FA03C6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8" name="Straight Connector 3437">
                      <a:extLst>
                        <a:ext uri="{FF2B5EF4-FFF2-40B4-BE49-F238E27FC236}">
                          <a16:creationId xmlns:a16="http://schemas.microsoft.com/office/drawing/2014/main" id="{1F4B007E-E4B6-354B-B41C-5AB6DFB423D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9" name="Straight Connector 3438">
                      <a:extLst>
                        <a:ext uri="{FF2B5EF4-FFF2-40B4-BE49-F238E27FC236}">
                          <a16:creationId xmlns:a16="http://schemas.microsoft.com/office/drawing/2014/main" id="{D238D8CD-AC82-974C-837F-B02B8D739C0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20" name="Straight Connector 3419">
                    <a:extLst>
                      <a:ext uri="{FF2B5EF4-FFF2-40B4-BE49-F238E27FC236}">
                        <a16:creationId xmlns:a16="http://schemas.microsoft.com/office/drawing/2014/main" id="{5D0D9D34-D2EC-494B-8822-99D1D454AC42}"/>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421" name="Straight Connector 3420">
                    <a:extLst>
                      <a:ext uri="{FF2B5EF4-FFF2-40B4-BE49-F238E27FC236}">
                        <a16:creationId xmlns:a16="http://schemas.microsoft.com/office/drawing/2014/main" id="{C2D6322D-4E52-BA4F-B4D5-7DA350DA40CB}"/>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422" name="Straight Connector 3421">
                    <a:extLst>
                      <a:ext uri="{FF2B5EF4-FFF2-40B4-BE49-F238E27FC236}">
                        <a16:creationId xmlns:a16="http://schemas.microsoft.com/office/drawing/2014/main" id="{603682DA-CFE7-DF4E-9AEC-152F81E0EF49}"/>
                      </a:ext>
                    </a:extLst>
                  </p:cNvPr>
                  <p:cNvCxnSpPr>
                    <a:endCxn id="3423"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423" name="Isosceles Triangle 1450">
                    <a:extLst>
                      <a:ext uri="{FF2B5EF4-FFF2-40B4-BE49-F238E27FC236}">
                        <a16:creationId xmlns:a16="http://schemas.microsoft.com/office/drawing/2014/main" id="{F6103DB9-8C0F-AD4B-8984-B61170EB9648}"/>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24" name="Straight Connector 3423">
                    <a:extLst>
                      <a:ext uri="{FF2B5EF4-FFF2-40B4-BE49-F238E27FC236}">
                        <a16:creationId xmlns:a16="http://schemas.microsoft.com/office/drawing/2014/main" id="{6C6016E1-60FA-0140-9FEA-78C6850D13C6}"/>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25" name="Oval 3424">
                    <a:extLst>
                      <a:ext uri="{FF2B5EF4-FFF2-40B4-BE49-F238E27FC236}">
                        <a16:creationId xmlns:a16="http://schemas.microsoft.com/office/drawing/2014/main" id="{84356B90-86DE-694B-9349-C228C137DED9}"/>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26" name="Straight Connector 3425">
                    <a:extLst>
                      <a:ext uri="{FF2B5EF4-FFF2-40B4-BE49-F238E27FC236}">
                        <a16:creationId xmlns:a16="http://schemas.microsoft.com/office/drawing/2014/main" id="{5EEEF98C-21F7-484D-8383-A450D9410721}"/>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27" name="Oval 3426">
                    <a:extLst>
                      <a:ext uri="{FF2B5EF4-FFF2-40B4-BE49-F238E27FC236}">
                        <a16:creationId xmlns:a16="http://schemas.microsoft.com/office/drawing/2014/main" id="{CF6B434A-351F-E447-B7AC-14B7F6E12FAA}"/>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28" name="Straight Connector 3427">
                    <a:extLst>
                      <a:ext uri="{FF2B5EF4-FFF2-40B4-BE49-F238E27FC236}">
                        <a16:creationId xmlns:a16="http://schemas.microsoft.com/office/drawing/2014/main" id="{E8CD5BDE-E58B-4749-8B1A-A4BA3604FE8E}"/>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29" name="Oval 3428">
                    <a:extLst>
                      <a:ext uri="{FF2B5EF4-FFF2-40B4-BE49-F238E27FC236}">
                        <a16:creationId xmlns:a16="http://schemas.microsoft.com/office/drawing/2014/main" id="{EBF04F5E-875A-C642-BE72-2155EC73E3DF}"/>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30" name="Straight Connector 3429">
                    <a:extLst>
                      <a:ext uri="{FF2B5EF4-FFF2-40B4-BE49-F238E27FC236}">
                        <a16:creationId xmlns:a16="http://schemas.microsoft.com/office/drawing/2014/main" id="{34E4E91E-EB3B-1348-B9E5-629DB0E2A722}"/>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31" name="Oval 3430">
                    <a:extLst>
                      <a:ext uri="{FF2B5EF4-FFF2-40B4-BE49-F238E27FC236}">
                        <a16:creationId xmlns:a16="http://schemas.microsoft.com/office/drawing/2014/main" id="{44A00681-E4D9-2C4B-A7B2-A19A6EEB9287}"/>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476" name="Group 3475">
                  <a:extLst>
                    <a:ext uri="{FF2B5EF4-FFF2-40B4-BE49-F238E27FC236}">
                      <a16:creationId xmlns:a16="http://schemas.microsoft.com/office/drawing/2014/main" id="{03ACCD9B-3C5D-8D48-A1D2-AC7CA806CFF2}"/>
                    </a:ext>
                  </a:extLst>
                </p:cNvPr>
                <p:cNvGrpSpPr>
                  <a:grpSpLocks noChangeAspect="1"/>
                </p:cNvGrpSpPr>
                <p:nvPr/>
              </p:nvGrpSpPr>
              <p:grpSpPr>
                <a:xfrm flipV="1">
                  <a:off x="5669486" y="5900707"/>
                  <a:ext cx="269829" cy="511723"/>
                  <a:chOff x="914400" y="1600200"/>
                  <a:chExt cx="1828800" cy="3505200"/>
                </a:xfrm>
              </p:grpSpPr>
              <p:grpSp>
                <p:nvGrpSpPr>
                  <p:cNvPr id="3477" name="Group 3476">
                    <a:extLst>
                      <a:ext uri="{FF2B5EF4-FFF2-40B4-BE49-F238E27FC236}">
                        <a16:creationId xmlns:a16="http://schemas.microsoft.com/office/drawing/2014/main" id="{63E9B14B-CDC5-7641-B644-0C8E316E7B0A}"/>
                      </a:ext>
                    </a:extLst>
                  </p:cNvPr>
                  <p:cNvGrpSpPr/>
                  <p:nvPr/>
                </p:nvGrpSpPr>
                <p:grpSpPr>
                  <a:xfrm flipH="1" flipV="1">
                    <a:off x="1544558" y="2514600"/>
                    <a:ext cx="284242" cy="2152171"/>
                    <a:chOff x="2374909" y="3813524"/>
                    <a:chExt cx="284242" cy="2152171"/>
                  </a:xfrm>
                </p:grpSpPr>
                <p:cxnSp>
                  <p:nvCxnSpPr>
                    <p:cNvPr id="3533" name="Straight Connector 3532">
                      <a:extLst>
                        <a:ext uri="{FF2B5EF4-FFF2-40B4-BE49-F238E27FC236}">
                          <a16:creationId xmlns:a16="http://schemas.microsoft.com/office/drawing/2014/main" id="{A538C1A8-48FB-4748-9EFD-15BE5276958C}"/>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4" name="Straight Connector 3533">
                      <a:extLst>
                        <a:ext uri="{FF2B5EF4-FFF2-40B4-BE49-F238E27FC236}">
                          <a16:creationId xmlns:a16="http://schemas.microsoft.com/office/drawing/2014/main" id="{25A9FA1D-E400-7E40-9B64-09C45E329AC7}"/>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5" name="Straight Connector 3534">
                      <a:extLst>
                        <a:ext uri="{FF2B5EF4-FFF2-40B4-BE49-F238E27FC236}">
                          <a16:creationId xmlns:a16="http://schemas.microsoft.com/office/drawing/2014/main" id="{57B0BB63-6041-FC47-9119-5F709B44073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6" name="Straight Connector 3535">
                      <a:extLst>
                        <a:ext uri="{FF2B5EF4-FFF2-40B4-BE49-F238E27FC236}">
                          <a16:creationId xmlns:a16="http://schemas.microsoft.com/office/drawing/2014/main" id="{725BBDD9-D15B-FE48-8819-19594542FF34}"/>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7" name="Straight Connector 3536">
                      <a:extLst>
                        <a:ext uri="{FF2B5EF4-FFF2-40B4-BE49-F238E27FC236}">
                          <a16:creationId xmlns:a16="http://schemas.microsoft.com/office/drawing/2014/main" id="{F3D99EDF-E719-FD41-BD37-1EAF36FC273B}"/>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8" name="Straight Connector 3537">
                      <a:extLst>
                        <a:ext uri="{FF2B5EF4-FFF2-40B4-BE49-F238E27FC236}">
                          <a16:creationId xmlns:a16="http://schemas.microsoft.com/office/drawing/2014/main" id="{E83D08EE-13DB-7942-A69D-4AD30EFD1C90}"/>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78" name="Group 3477">
                    <a:extLst>
                      <a:ext uri="{FF2B5EF4-FFF2-40B4-BE49-F238E27FC236}">
                        <a16:creationId xmlns:a16="http://schemas.microsoft.com/office/drawing/2014/main" id="{35D9170F-BA08-314E-B71B-945483D2F657}"/>
                      </a:ext>
                    </a:extLst>
                  </p:cNvPr>
                  <p:cNvGrpSpPr>
                    <a:grpSpLocks noChangeAspect="1"/>
                  </p:cNvGrpSpPr>
                  <p:nvPr/>
                </p:nvGrpSpPr>
                <p:grpSpPr>
                  <a:xfrm rot="5400000">
                    <a:off x="1367484" y="3158647"/>
                    <a:ext cx="343362" cy="579269"/>
                    <a:chOff x="2046947" y="2861870"/>
                    <a:chExt cx="704703" cy="1188869"/>
                  </a:xfrm>
                </p:grpSpPr>
                <p:sp>
                  <p:nvSpPr>
                    <p:cNvPr id="3525" name="Oval 3524">
                      <a:extLst>
                        <a:ext uri="{FF2B5EF4-FFF2-40B4-BE49-F238E27FC236}">
                          <a16:creationId xmlns:a16="http://schemas.microsoft.com/office/drawing/2014/main" id="{B46F35B5-0ED2-DC4B-908D-756F2FEA3C32}"/>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26" name="Straight Connector 3525">
                      <a:extLst>
                        <a:ext uri="{FF2B5EF4-FFF2-40B4-BE49-F238E27FC236}">
                          <a16:creationId xmlns:a16="http://schemas.microsoft.com/office/drawing/2014/main" id="{8CD6E333-5BAD-5F4E-87C6-94AE49BB42E8}"/>
                        </a:ext>
                      </a:extLst>
                    </p:cNvPr>
                    <p:cNvCxnSpPr>
                      <a:stCxn id="3525" idx="2"/>
                      <a:endCxn id="352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7" name="Straight Connector 3526">
                      <a:extLst>
                        <a:ext uri="{FF2B5EF4-FFF2-40B4-BE49-F238E27FC236}">
                          <a16:creationId xmlns:a16="http://schemas.microsoft.com/office/drawing/2014/main" id="{1E2BCCF7-9562-084A-BB96-D3FF49C04F4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8" name="Straight Connector 3527">
                      <a:extLst>
                        <a:ext uri="{FF2B5EF4-FFF2-40B4-BE49-F238E27FC236}">
                          <a16:creationId xmlns:a16="http://schemas.microsoft.com/office/drawing/2014/main" id="{626AFE5E-FDB7-CE43-8FB0-4897ECF4F4C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9" name="Straight Connector 3528">
                      <a:extLst>
                        <a:ext uri="{FF2B5EF4-FFF2-40B4-BE49-F238E27FC236}">
                          <a16:creationId xmlns:a16="http://schemas.microsoft.com/office/drawing/2014/main" id="{0ACF7674-73DC-4242-8F5E-C344C35CE65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0" name="Straight Connector 3529">
                      <a:extLst>
                        <a:ext uri="{FF2B5EF4-FFF2-40B4-BE49-F238E27FC236}">
                          <a16:creationId xmlns:a16="http://schemas.microsoft.com/office/drawing/2014/main" id="{80EAE441-9A06-5E43-973C-7D80EF743C6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1" name="Straight Connector 3530">
                      <a:extLst>
                        <a:ext uri="{FF2B5EF4-FFF2-40B4-BE49-F238E27FC236}">
                          <a16:creationId xmlns:a16="http://schemas.microsoft.com/office/drawing/2014/main" id="{A26B102C-AB79-904A-8ED8-75CF3FEB823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2" name="Straight Connector 3531">
                      <a:extLst>
                        <a:ext uri="{FF2B5EF4-FFF2-40B4-BE49-F238E27FC236}">
                          <a16:creationId xmlns:a16="http://schemas.microsoft.com/office/drawing/2014/main" id="{FF1C1EE7-AA21-664C-A977-13D41487209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79" name="Group 3478">
                    <a:extLst>
                      <a:ext uri="{FF2B5EF4-FFF2-40B4-BE49-F238E27FC236}">
                        <a16:creationId xmlns:a16="http://schemas.microsoft.com/office/drawing/2014/main" id="{0D867C1D-258F-F045-AFCA-DB38E400DB65}"/>
                      </a:ext>
                    </a:extLst>
                  </p:cNvPr>
                  <p:cNvGrpSpPr/>
                  <p:nvPr/>
                </p:nvGrpSpPr>
                <p:grpSpPr>
                  <a:xfrm rot="5400000" flipV="1">
                    <a:off x="2028361" y="4448643"/>
                    <a:ext cx="286681" cy="685797"/>
                    <a:chOff x="2393029" y="3813525"/>
                    <a:chExt cx="286681" cy="685797"/>
                  </a:xfrm>
                </p:grpSpPr>
                <p:cxnSp>
                  <p:nvCxnSpPr>
                    <p:cNvPr id="3519" name="Straight Connector 3518">
                      <a:extLst>
                        <a:ext uri="{FF2B5EF4-FFF2-40B4-BE49-F238E27FC236}">
                          <a16:creationId xmlns:a16="http://schemas.microsoft.com/office/drawing/2014/main" id="{6D144655-CAB1-0149-8293-F0754F0D94A5}"/>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0" name="Straight Connector 3519">
                      <a:extLst>
                        <a:ext uri="{FF2B5EF4-FFF2-40B4-BE49-F238E27FC236}">
                          <a16:creationId xmlns:a16="http://schemas.microsoft.com/office/drawing/2014/main" id="{BA853626-18DA-BC4A-8F5B-1819A120A0ED}"/>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1" name="Straight Connector 3520">
                      <a:extLst>
                        <a:ext uri="{FF2B5EF4-FFF2-40B4-BE49-F238E27FC236}">
                          <a16:creationId xmlns:a16="http://schemas.microsoft.com/office/drawing/2014/main" id="{6087A2F6-CB82-E745-B6BC-EC23A232BBF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2" name="Straight Connector 3521">
                      <a:extLst>
                        <a:ext uri="{FF2B5EF4-FFF2-40B4-BE49-F238E27FC236}">
                          <a16:creationId xmlns:a16="http://schemas.microsoft.com/office/drawing/2014/main" id="{2B8B52B3-8CF5-E64C-8469-DD89ADB07A5B}"/>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3" name="Straight Connector 3522">
                      <a:extLst>
                        <a:ext uri="{FF2B5EF4-FFF2-40B4-BE49-F238E27FC236}">
                          <a16:creationId xmlns:a16="http://schemas.microsoft.com/office/drawing/2014/main" id="{B3A6D5A6-7346-A743-9282-3F067BAC104F}"/>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4" name="Straight Connector 3523">
                      <a:extLst>
                        <a:ext uri="{FF2B5EF4-FFF2-40B4-BE49-F238E27FC236}">
                          <a16:creationId xmlns:a16="http://schemas.microsoft.com/office/drawing/2014/main" id="{A88E727F-AB9B-694A-BC4E-1A338B912B83}"/>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0" name="Group 3479">
                    <a:extLst>
                      <a:ext uri="{FF2B5EF4-FFF2-40B4-BE49-F238E27FC236}">
                        <a16:creationId xmlns:a16="http://schemas.microsoft.com/office/drawing/2014/main" id="{7ABB0F0A-E877-C54E-83FF-1CF2B75118FB}"/>
                      </a:ext>
                    </a:extLst>
                  </p:cNvPr>
                  <p:cNvGrpSpPr>
                    <a:grpSpLocks noChangeAspect="1"/>
                  </p:cNvGrpSpPr>
                  <p:nvPr/>
                </p:nvGrpSpPr>
                <p:grpSpPr>
                  <a:xfrm rot="5400000">
                    <a:off x="1367484" y="2701447"/>
                    <a:ext cx="343362" cy="579269"/>
                    <a:chOff x="2046947" y="2861870"/>
                    <a:chExt cx="704703" cy="1188869"/>
                  </a:xfrm>
                </p:grpSpPr>
                <p:sp>
                  <p:nvSpPr>
                    <p:cNvPr id="3511" name="Oval 3510">
                      <a:extLst>
                        <a:ext uri="{FF2B5EF4-FFF2-40B4-BE49-F238E27FC236}">
                          <a16:creationId xmlns:a16="http://schemas.microsoft.com/office/drawing/2014/main" id="{26A8A76B-4BFB-2E42-BCB1-81A04406DB7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12" name="Straight Connector 3511">
                      <a:extLst>
                        <a:ext uri="{FF2B5EF4-FFF2-40B4-BE49-F238E27FC236}">
                          <a16:creationId xmlns:a16="http://schemas.microsoft.com/office/drawing/2014/main" id="{9A0E90E0-081C-A246-8691-47BD6DEADE8D}"/>
                        </a:ext>
                      </a:extLst>
                    </p:cNvPr>
                    <p:cNvCxnSpPr>
                      <a:stCxn id="3511" idx="2"/>
                      <a:endCxn id="351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3" name="Straight Connector 3512">
                      <a:extLst>
                        <a:ext uri="{FF2B5EF4-FFF2-40B4-BE49-F238E27FC236}">
                          <a16:creationId xmlns:a16="http://schemas.microsoft.com/office/drawing/2014/main" id="{1BE6E6D7-562E-9645-BD5F-CF33AA54D5C4}"/>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4" name="Straight Connector 3513">
                      <a:extLst>
                        <a:ext uri="{FF2B5EF4-FFF2-40B4-BE49-F238E27FC236}">
                          <a16:creationId xmlns:a16="http://schemas.microsoft.com/office/drawing/2014/main" id="{9848B882-6781-FF41-9769-E67320EB927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5" name="Straight Connector 3514">
                      <a:extLst>
                        <a:ext uri="{FF2B5EF4-FFF2-40B4-BE49-F238E27FC236}">
                          <a16:creationId xmlns:a16="http://schemas.microsoft.com/office/drawing/2014/main" id="{1BC5087D-9A4D-8B47-8B77-C1B5A22A4E2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6" name="Straight Connector 3515">
                      <a:extLst>
                        <a:ext uri="{FF2B5EF4-FFF2-40B4-BE49-F238E27FC236}">
                          <a16:creationId xmlns:a16="http://schemas.microsoft.com/office/drawing/2014/main" id="{E4E5FEDB-234A-254E-B7B0-C5D13C64A50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7" name="Straight Connector 3516">
                      <a:extLst>
                        <a:ext uri="{FF2B5EF4-FFF2-40B4-BE49-F238E27FC236}">
                          <a16:creationId xmlns:a16="http://schemas.microsoft.com/office/drawing/2014/main" id="{FCC513F0-82EC-4444-A7C8-D47F65C4068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8" name="Straight Connector 3517">
                      <a:extLst>
                        <a:ext uri="{FF2B5EF4-FFF2-40B4-BE49-F238E27FC236}">
                          <a16:creationId xmlns:a16="http://schemas.microsoft.com/office/drawing/2014/main" id="{8D88A7CB-8C73-884F-B766-C6542CC1C79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1" name="Group 3480">
                    <a:extLst>
                      <a:ext uri="{FF2B5EF4-FFF2-40B4-BE49-F238E27FC236}">
                        <a16:creationId xmlns:a16="http://schemas.microsoft.com/office/drawing/2014/main" id="{DD67BACA-7F9D-2048-ADF5-044CC1623621}"/>
                      </a:ext>
                    </a:extLst>
                  </p:cNvPr>
                  <p:cNvGrpSpPr>
                    <a:grpSpLocks noChangeAspect="1"/>
                  </p:cNvGrpSpPr>
                  <p:nvPr/>
                </p:nvGrpSpPr>
                <p:grpSpPr>
                  <a:xfrm rot="5400000">
                    <a:off x="1367484" y="2244247"/>
                    <a:ext cx="343362" cy="579269"/>
                    <a:chOff x="2046947" y="2861870"/>
                    <a:chExt cx="704703" cy="1188869"/>
                  </a:xfrm>
                </p:grpSpPr>
                <p:sp>
                  <p:nvSpPr>
                    <p:cNvPr id="3503" name="Oval 3502">
                      <a:extLst>
                        <a:ext uri="{FF2B5EF4-FFF2-40B4-BE49-F238E27FC236}">
                          <a16:creationId xmlns:a16="http://schemas.microsoft.com/office/drawing/2014/main" id="{8F155F3B-C42D-E646-8F45-860E3E76E0A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04" name="Straight Connector 3503">
                      <a:extLst>
                        <a:ext uri="{FF2B5EF4-FFF2-40B4-BE49-F238E27FC236}">
                          <a16:creationId xmlns:a16="http://schemas.microsoft.com/office/drawing/2014/main" id="{19DC16A2-2598-8C48-A314-C07B4D3A2EB2}"/>
                        </a:ext>
                      </a:extLst>
                    </p:cNvPr>
                    <p:cNvCxnSpPr>
                      <a:stCxn id="3503" idx="2"/>
                      <a:endCxn id="350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5" name="Straight Connector 3504">
                      <a:extLst>
                        <a:ext uri="{FF2B5EF4-FFF2-40B4-BE49-F238E27FC236}">
                          <a16:creationId xmlns:a16="http://schemas.microsoft.com/office/drawing/2014/main" id="{5B3D9885-BD30-8645-81F3-9ECC5EBEF2E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6" name="Straight Connector 3505">
                      <a:extLst>
                        <a:ext uri="{FF2B5EF4-FFF2-40B4-BE49-F238E27FC236}">
                          <a16:creationId xmlns:a16="http://schemas.microsoft.com/office/drawing/2014/main" id="{00991AB6-6C38-644F-BD11-A81A2FACEA4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7" name="Straight Connector 3506">
                      <a:extLst>
                        <a:ext uri="{FF2B5EF4-FFF2-40B4-BE49-F238E27FC236}">
                          <a16:creationId xmlns:a16="http://schemas.microsoft.com/office/drawing/2014/main" id="{3ECFDEB9-FA7B-9F45-907D-93449F04038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8" name="Straight Connector 3507">
                      <a:extLst>
                        <a:ext uri="{FF2B5EF4-FFF2-40B4-BE49-F238E27FC236}">
                          <a16:creationId xmlns:a16="http://schemas.microsoft.com/office/drawing/2014/main" id="{88672D66-7066-D24F-99D3-CBC1BE2BF06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9" name="Straight Connector 3508">
                      <a:extLst>
                        <a:ext uri="{FF2B5EF4-FFF2-40B4-BE49-F238E27FC236}">
                          <a16:creationId xmlns:a16="http://schemas.microsoft.com/office/drawing/2014/main" id="{4858C4EF-63F0-4F41-8608-28C1B558748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0" name="Straight Connector 3509">
                      <a:extLst>
                        <a:ext uri="{FF2B5EF4-FFF2-40B4-BE49-F238E27FC236}">
                          <a16:creationId xmlns:a16="http://schemas.microsoft.com/office/drawing/2014/main" id="{315FACED-752A-EC42-A20F-EE70500EB06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2" name="Group 3481">
                    <a:extLst>
                      <a:ext uri="{FF2B5EF4-FFF2-40B4-BE49-F238E27FC236}">
                        <a16:creationId xmlns:a16="http://schemas.microsoft.com/office/drawing/2014/main" id="{EC0BD760-9877-F947-8E7B-DD164647CADF}"/>
                      </a:ext>
                    </a:extLst>
                  </p:cNvPr>
                  <p:cNvGrpSpPr>
                    <a:grpSpLocks noChangeAspect="1"/>
                  </p:cNvGrpSpPr>
                  <p:nvPr/>
                </p:nvGrpSpPr>
                <p:grpSpPr>
                  <a:xfrm rot="5400000">
                    <a:off x="1367484" y="3615847"/>
                    <a:ext cx="343362" cy="579269"/>
                    <a:chOff x="2046947" y="2861870"/>
                    <a:chExt cx="704703" cy="1188869"/>
                  </a:xfrm>
                </p:grpSpPr>
                <p:sp>
                  <p:nvSpPr>
                    <p:cNvPr id="3495" name="Oval 3494">
                      <a:extLst>
                        <a:ext uri="{FF2B5EF4-FFF2-40B4-BE49-F238E27FC236}">
                          <a16:creationId xmlns:a16="http://schemas.microsoft.com/office/drawing/2014/main" id="{0B3E3FE3-B736-1346-94CC-EAADC112B24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96" name="Straight Connector 3495">
                      <a:extLst>
                        <a:ext uri="{FF2B5EF4-FFF2-40B4-BE49-F238E27FC236}">
                          <a16:creationId xmlns:a16="http://schemas.microsoft.com/office/drawing/2014/main" id="{55ED8BA5-7732-B047-B595-F720A6FF0F22}"/>
                        </a:ext>
                      </a:extLst>
                    </p:cNvPr>
                    <p:cNvCxnSpPr>
                      <a:stCxn id="3495" idx="2"/>
                      <a:endCxn id="349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7" name="Straight Connector 3496">
                      <a:extLst>
                        <a:ext uri="{FF2B5EF4-FFF2-40B4-BE49-F238E27FC236}">
                          <a16:creationId xmlns:a16="http://schemas.microsoft.com/office/drawing/2014/main" id="{37B6B409-1B62-C54B-97C6-4D226FF6CDA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8" name="Straight Connector 3497">
                      <a:extLst>
                        <a:ext uri="{FF2B5EF4-FFF2-40B4-BE49-F238E27FC236}">
                          <a16:creationId xmlns:a16="http://schemas.microsoft.com/office/drawing/2014/main" id="{A2C2369E-0537-6A40-9D9F-FB0AE2D5B8B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9" name="Straight Connector 3498">
                      <a:extLst>
                        <a:ext uri="{FF2B5EF4-FFF2-40B4-BE49-F238E27FC236}">
                          <a16:creationId xmlns:a16="http://schemas.microsoft.com/office/drawing/2014/main" id="{4FAC881F-6928-9643-A415-5988F21E726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0" name="Straight Connector 3499">
                      <a:extLst>
                        <a:ext uri="{FF2B5EF4-FFF2-40B4-BE49-F238E27FC236}">
                          <a16:creationId xmlns:a16="http://schemas.microsoft.com/office/drawing/2014/main" id="{FDD3785D-C4A0-C64A-AE46-E14F007F5CD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1" name="Straight Connector 3500">
                      <a:extLst>
                        <a:ext uri="{FF2B5EF4-FFF2-40B4-BE49-F238E27FC236}">
                          <a16:creationId xmlns:a16="http://schemas.microsoft.com/office/drawing/2014/main" id="{8BBE45F4-DF72-0B48-AFAD-E9C71E816E5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2" name="Straight Connector 3501">
                      <a:extLst>
                        <a:ext uri="{FF2B5EF4-FFF2-40B4-BE49-F238E27FC236}">
                          <a16:creationId xmlns:a16="http://schemas.microsoft.com/office/drawing/2014/main" id="{980C802C-413E-8E4D-8779-0F7FC3885E7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83" name="Straight Connector 3482">
                    <a:extLst>
                      <a:ext uri="{FF2B5EF4-FFF2-40B4-BE49-F238E27FC236}">
                        <a16:creationId xmlns:a16="http://schemas.microsoft.com/office/drawing/2014/main" id="{79DEEC1F-F9D8-6840-9356-E2231412FDD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484" name="Straight Connector 3483">
                    <a:extLst>
                      <a:ext uri="{FF2B5EF4-FFF2-40B4-BE49-F238E27FC236}">
                        <a16:creationId xmlns:a16="http://schemas.microsoft.com/office/drawing/2014/main" id="{E3639CA4-44E6-734B-ADD4-3A468E63F4B5}"/>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485" name="Straight Connector 3484">
                    <a:extLst>
                      <a:ext uri="{FF2B5EF4-FFF2-40B4-BE49-F238E27FC236}">
                        <a16:creationId xmlns:a16="http://schemas.microsoft.com/office/drawing/2014/main" id="{C43B8E75-9141-684D-81BE-7410F8EE873F}"/>
                      </a:ext>
                    </a:extLst>
                  </p:cNvPr>
                  <p:cNvCxnSpPr>
                    <a:endCxn id="3486"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486" name="Isosceles Triangle 1513">
                    <a:extLst>
                      <a:ext uri="{FF2B5EF4-FFF2-40B4-BE49-F238E27FC236}">
                        <a16:creationId xmlns:a16="http://schemas.microsoft.com/office/drawing/2014/main" id="{AAB8A956-AE41-C14F-99FD-A74F2378EEE3}"/>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87" name="Straight Connector 3486">
                    <a:extLst>
                      <a:ext uri="{FF2B5EF4-FFF2-40B4-BE49-F238E27FC236}">
                        <a16:creationId xmlns:a16="http://schemas.microsoft.com/office/drawing/2014/main" id="{5D92040E-8A02-B148-9920-684035C88A2C}"/>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88" name="Oval 3487">
                    <a:extLst>
                      <a:ext uri="{FF2B5EF4-FFF2-40B4-BE49-F238E27FC236}">
                        <a16:creationId xmlns:a16="http://schemas.microsoft.com/office/drawing/2014/main" id="{C74ABBB2-4FB0-E245-85F5-D5B2C3F01E6B}"/>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89" name="Straight Connector 3488">
                    <a:extLst>
                      <a:ext uri="{FF2B5EF4-FFF2-40B4-BE49-F238E27FC236}">
                        <a16:creationId xmlns:a16="http://schemas.microsoft.com/office/drawing/2014/main" id="{EDE75956-5188-CC48-B5DF-47229792AE82}"/>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90" name="Oval 3489">
                    <a:extLst>
                      <a:ext uri="{FF2B5EF4-FFF2-40B4-BE49-F238E27FC236}">
                        <a16:creationId xmlns:a16="http://schemas.microsoft.com/office/drawing/2014/main" id="{E2761392-D32D-3B4C-A0E5-C7EB510A1EFA}"/>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91" name="Straight Connector 3490">
                    <a:extLst>
                      <a:ext uri="{FF2B5EF4-FFF2-40B4-BE49-F238E27FC236}">
                        <a16:creationId xmlns:a16="http://schemas.microsoft.com/office/drawing/2014/main" id="{E998C970-1005-544A-827C-F1816125501F}"/>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92" name="Oval 3491">
                    <a:extLst>
                      <a:ext uri="{FF2B5EF4-FFF2-40B4-BE49-F238E27FC236}">
                        <a16:creationId xmlns:a16="http://schemas.microsoft.com/office/drawing/2014/main" id="{30C5DD92-5B30-CD44-86B5-24914C04131F}"/>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93" name="Straight Connector 3492">
                    <a:extLst>
                      <a:ext uri="{FF2B5EF4-FFF2-40B4-BE49-F238E27FC236}">
                        <a16:creationId xmlns:a16="http://schemas.microsoft.com/office/drawing/2014/main" id="{888FE723-31BB-A145-992D-DCD881FEFE6F}"/>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494" name="Oval 3493">
                    <a:extLst>
                      <a:ext uri="{FF2B5EF4-FFF2-40B4-BE49-F238E27FC236}">
                        <a16:creationId xmlns:a16="http://schemas.microsoft.com/office/drawing/2014/main" id="{676C7566-B164-C548-9013-C13DCB079502}"/>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539" name="Group 3538">
                  <a:extLst>
                    <a:ext uri="{FF2B5EF4-FFF2-40B4-BE49-F238E27FC236}">
                      <a16:creationId xmlns:a16="http://schemas.microsoft.com/office/drawing/2014/main" id="{8EAE4DC0-BCB7-0F46-A67E-40B7332981AC}"/>
                    </a:ext>
                  </a:extLst>
                </p:cNvPr>
                <p:cNvGrpSpPr>
                  <a:grpSpLocks noChangeAspect="1"/>
                </p:cNvGrpSpPr>
                <p:nvPr/>
              </p:nvGrpSpPr>
              <p:grpSpPr>
                <a:xfrm flipH="1" flipV="1">
                  <a:off x="5939315" y="5900707"/>
                  <a:ext cx="269829" cy="511723"/>
                  <a:chOff x="914400" y="1600200"/>
                  <a:chExt cx="1828800" cy="3505200"/>
                </a:xfrm>
              </p:grpSpPr>
              <p:grpSp>
                <p:nvGrpSpPr>
                  <p:cNvPr id="3540" name="Group 3539">
                    <a:extLst>
                      <a:ext uri="{FF2B5EF4-FFF2-40B4-BE49-F238E27FC236}">
                        <a16:creationId xmlns:a16="http://schemas.microsoft.com/office/drawing/2014/main" id="{1F61AC48-FF21-2640-A276-2473BF4A92E6}"/>
                      </a:ext>
                    </a:extLst>
                  </p:cNvPr>
                  <p:cNvGrpSpPr/>
                  <p:nvPr/>
                </p:nvGrpSpPr>
                <p:grpSpPr>
                  <a:xfrm flipH="1" flipV="1">
                    <a:off x="1544558" y="2514600"/>
                    <a:ext cx="284242" cy="2152171"/>
                    <a:chOff x="2374909" y="3813524"/>
                    <a:chExt cx="284242" cy="2152171"/>
                  </a:xfrm>
                </p:grpSpPr>
                <p:cxnSp>
                  <p:nvCxnSpPr>
                    <p:cNvPr id="3596" name="Straight Connector 3595">
                      <a:extLst>
                        <a:ext uri="{FF2B5EF4-FFF2-40B4-BE49-F238E27FC236}">
                          <a16:creationId xmlns:a16="http://schemas.microsoft.com/office/drawing/2014/main" id="{6BD71ADE-D1AC-7447-93CB-B87484E19A98}"/>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7" name="Straight Connector 3596">
                      <a:extLst>
                        <a:ext uri="{FF2B5EF4-FFF2-40B4-BE49-F238E27FC236}">
                          <a16:creationId xmlns:a16="http://schemas.microsoft.com/office/drawing/2014/main" id="{AFE96EAD-58B1-2744-8981-77E92A72127A}"/>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8" name="Straight Connector 3597">
                      <a:extLst>
                        <a:ext uri="{FF2B5EF4-FFF2-40B4-BE49-F238E27FC236}">
                          <a16:creationId xmlns:a16="http://schemas.microsoft.com/office/drawing/2014/main" id="{C61EC714-81C7-B04A-9B3D-F0D254D3354A}"/>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9" name="Straight Connector 3598">
                      <a:extLst>
                        <a:ext uri="{FF2B5EF4-FFF2-40B4-BE49-F238E27FC236}">
                          <a16:creationId xmlns:a16="http://schemas.microsoft.com/office/drawing/2014/main" id="{C5DF30EE-EA46-0448-BF3B-3624189151AC}"/>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0" name="Straight Connector 3599">
                      <a:extLst>
                        <a:ext uri="{FF2B5EF4-FFF2-40B4-BE49-F238E27FC236}">
                          <a16:creationId xmlns:a16="http://schemas.microsoft.com/office/drawing/2014/main" id="{7AB8E6B6-F9F2-AE40-B90A-6ED8A615221C}"/>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1" name="Straight Connector 3600">
                      <a:extLst>
                        <a:ext uri="{FF2B5EF4-FFF2-40B4-BE49-F238E27FC236}">
                          <a16:creationId xmlns:a16="http://schemas.microsoft.com/office/drawing/2014/main" id="{F8DA7259-45D1-3243-8169-23D19B905912}"/>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41" name="Group 3540">
                    <a:extLst>
                      <a:ext uri="{FF2B5EF4-FFF2-40B4-BE49-F238E27FC236}">
                        <a16:creationId xmlns:a16="http://schemas.microsoft.com/office/drawing/2014/main" id="{970D3AC3-0F5D-D740-BBC4-A52558EAE7C0}"/>
                      </a:ext>
                    </a:extLst>
                  </p:cNvPr>
                  <p:cNvGrpSpPr>
                    <a:grpSpLocks noChangeAspect="1"/>
                  </p:cNvGrpSpPr>
                  <p:nvPr/>
                </p:nvGrpSpPr>
                <p:grpSpPr>
                  <a:xfrm rot="5400000">
                    <a:off x="1367484" y="3158647"/>
                    <a:ext cx="343362" cy="579269"/>
                    <a:chOff x="2046947" y="2861870"/>
                    <a:chExt cx="704703" cy="1188869"/>
                  </a:xfrm>
                </p:grpSpPr>
                <p:sp>
                  <p:nvSpPr>
                    <p:cNvPr id="3588" name="Oval 3587">
                      <a:extLst>
                        <a:ext uri="{FF2B5EF4-FFF2-40B4-BE49-F238E27FC236}">
                          <a16:creationId xmlns:a16="http://schemas.microsoft.com/office/drawing/2014/main" id="{98AABCAB-2C44-D04E-84F1-C5FEDD86840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89" name="Straight Connector 3588">
                      <a:extLst>
                        <a:ext uri="{FF2B5EF4-FFF2-40B4-BE49-F238E27FC236}">
                          <a16:creationId xmlns:a16="http://schemas.microsoft.com/office/drawing/2014/main" id="{2F272C95-8B15-284E-8423-0F4DFBD92530}"/>
                        </a:ext>
                      </a:extLst>
                    </p:cNvPr>
                    <p:cNvCxnSpPr>
                      <a:stCxn id="3588" idx="2"/>
                      <a:endCxn id="358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0" name="Straight Connector 3589">
                      <a:extLst>
                        <a:ext uri="{FF2B5EF4-FFF2-40B4-BE49-F238E27FC236}">
                          <a16:creationId xmlns:a16="http://schemas.microsoft.com/office/drawing/2014/main" id="{5C88C786-1F7E-BE48-A07A-D3E4BB3FB41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1" name="Straight Connector 3590">
                      <a:extLst>
                        <a:ext uri="{FF2B5EF4-FFF2-40B4-BE49-F238E27FC236}">
                          <a16:creationId xmlns:a16="http://schemas.microsoft.com/office/drawing/2014/main" id="{EDAAA6E6-40AB-8041-ABAC-FC0C7060057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2" name="Straight Connector 3591">
                      <a:extLst>
                        <a:ext uri="{FF2B5EF4-FFF2-40B4-BE49-F238E27FC236}">
                          <a16:creationId xmlns:a16="http://schemas.microsoft.com/office/drawing/2014/main" id="{E3942BB7-CF31-7C4E-A6FD-A1C85AFC758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3" name="Straight Connector 3592">
                      <a:extLst>
                        <a:ext uri="{FF2B5EF4-FFF2-40B4-BE49-F238E27FC236}">
                          <a16:creationId xmlns:a16="http://schemas.microsoft.com/office/drawing/2014/main" id="{5E5686D6-00CB-BF46-9980-8BB1E8B3A3B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4" name="Straight Connector 3593">
                      <a:extLst>
                        <a:ext uri="{FF2B5EF4-FFF2-40B4-BE49-F238E27FC236}">
                          <a16:creationId xmlns:a16="http://schemas.microsoft.com/office/drawing/2014/main" id="{6C2E7D3C-2652-3244-89AA-6DBC7C7552C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5" name="Straight Connector 3594">
                      <a:extLst>
                        <a:ext uri="{FF2B5EF4-FFF2-40B4-BE49-F238E27FC236}">
                          <a16:creationId xmlns:a16="http://schemas.microsoft.com/office/drawing/2014/main" id="{0A28EE08-8A3F-6340-97DA-374449D4F5B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42" name="Group 3541">
                    <a:extLst>
                      <a:ext uri="{FF2B5EF4-FFF2-40B4-BE49-F238E27FC236}">
                        <a16:creationId xmlns:a16="http://schemas.microsoft.com/office/drawing/2014/main" id="{BD056B75-411D-1241-8B62-E0043F5FD819}"/>
                      </a:ext>
                    </a:extLst>
                  </p:cNvPr>
                  <p:cNvGrpSpPr/>
                  <p:nvPr/>
                </p:nvGrpSpPr>
                <p:grpSpPr>
                  <a:xfrm rot="5400000" flipV="1">
                    <a:off x="2028361" y="4448643"/>
                    <a:ext cx="286681" cy="685797"/>
                    <a:chOff x="2393029" y="3813525"/>
                    <a:chExt cx="286681" cy="685797"/>
                  </a:xfrm>
                </p:grpSpPr>
                <p:cxnSp>
                  <p:nvCxnSpPr>
                    <p:cNvPr id="3582" name="Straight Connector 3581">
                      <a:extLst>
                        <a:ext uri="{FF2B5EF4-FFF2-40B4-BE49-F238E27FC236}">
                          <a16:creationId xmlns:a16="http://schemas.microsoft.com/office/drawing/2014/main" id="{78C5F4F6-58FD-964F-86E6-18D34E56886F}"/>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3" name="Straight Connector 3582">
                      <a:extLst>
                        <a:ext uri="{FF2B5EF4-FFF2-40B4-BE49-F238E27FC236}">
                          <a16:creationId xmlns:a16="http://schemas.microsoft.com/office/drawing/2014/main" id="{ABD7AD66-BB32-ED4A-A1A9-6654C308F860}"/>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4" name="Straight Connector 3583">
                      <a:extLst>
                        <a:ext uri="{FF2B5EF4-FFF2-40B4-BE49-F238E27FC236}">
                          <a16:creationId xmlns:a16="http://schemas.microsoft.com/office/drawing/2014/main" id="{89684385-C781-3046-B934-13E1A8E29EE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5" name="Straight Connector 3584">
                      <a:extLst>
                        <a:ext uri="{FF2B5EF4-FFF2-40B4-BE49-F238E27FC236}">
                          <a16:creationId xmlns:a16="http://schemas.microsoft.com/office/drawing/2014/main" id="{A32C594D-A3B9-914D-BC7D-50412AED1BA2}"/>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6" name="Straight Connector 3585">
                      <a:extLst>
                        <a:ext uri="{FF2B5EF4-FFF2-40B4-BE49-F238E27FC236}">
                          <a16:creationId xmlns:a16="http://schemas.microsoft.com/office/drawing/2014/main" id="{C9DB34B4-9163-B44D-B46C-718DB4C58E6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7" name="Straight Connector 3586">
                      <a:extLst>
                        <a:ext uri="{FF2B5EF4-FFF2-40B4-BE49-F238E27FC236}">
                          <a16:creationId xmlns:a16="http://schemas.microsoft.com/office/drawing/2014/main" id="{1EFC04BB-63BD-F94C-B160-61A1FA91875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43" name="Group 3542">
                    <a:extLst>
                      <a:ext uri="{FF2B5EF4-FFF2-40B4-BE49-F238E27FC236}">
                        <a16:creationId xmlns:a16="http://schemas.microsoft.com/office/drawing/2014/main" id="{FCABD36F-0732-8C45-A2DC-0DD1E2AB8065}"/>
                      </a:ext>
                    </a:extLst>
                  </p:cNvPr>
                  <p:cNvGrpSpPr>
                    <a:grpSpLocks noChangeAspect="1"/>
                  </p:cNvGrpSpPr>
                  <p:nvPr/>
                </p:nvGrpSpPr>
                <p:grpSpPr>
                  <a:xfrm rot="5400000">
                    <a:off x="1367484" y="2701447"/>
                    <a:ext cx="343362" cy="579269"/>
                    <a:chOff x="2046947" y="2861870"/>
                    <a:chExt cx="704703" cy="1188869"/>
                  </a:xfrm>
                </p:grpSpPr>
                <p:sp>
                  <p:nvSpPr>
                    <p:cNvPr id="3574" name="Oval 3573">
                      <a:extLst>
                        <a:ext uri="{FF2B5EF4-FFF2-40B4-BE49-F238E27FC236}">
                          <a16:creationId xmlns:a16="http://schemas.microsoft.com/office/drawing/2014/main" id="{F7484BC3-AA8C-624D-990B-365F67CD8B4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75" name="Straight Connector 3574">
                      <a:extLst>
                        <a:ext uri="{FF2B5EF4-FFF2-40B4-BE49-F238E27FC236}">
                          <a16:creationId xmlns:a16="http://schemas.microsoft.com/office/drawing/2014/main" id="{62758FA8-BE1A-674D-8FC7-3B90BB78EFDA}"/>
                        </a:ext>
                      </a:extLst>
                    </p:cNvPr>
                    <p:cNvCxnSpPr>
                      <a:stCxn id="3574" idx="2"/>
                      <a:endCxn id="357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6" name="Straight Connector 3575">
                      <a:extLst>
                        <a:ext uri="{FF2B5EF4-FFF2-40B4-BE49-F238E27FC236}">
                          <a16:creationId xmlns:a16="http://schemas.microsoft.com/office/drawing/2014/main" id="{21081B7B-81EB-4749-AD40-EB390F88979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7" name="Straight Connector 3576">
                      <a:extLst>
                        <a:ext uri="{FF2B5EF4-FFF2-40B4-BE49-F238E27FC236}">
                          <a16:creationId xmlns:a16="http://schemas.microsoft.com/office/drawing/2014/main" id="{95F0B6AC-ECCD-BD40-8F10-5C7A0196DDA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8" name="Straight Connector 3577">
                      <a:extLst>
                        <a:ext uri="{FF2B5EF4-FFF2-40B4-BE49-F238E27FC236}">
                          <a16:creationId xmlns:a16="http://schemas.microsoft.com/office/drawing/2014/main" id="{585983F1-724E-944E-B302-A8FC9F57E71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9" name="Straight Connector 3578">
                      <a:extLst>
                        <a:ext uri="{FF2B5EF4-FFF2-40B4-BE49-F238E27FC236}">
                          <a16:creationId xmlns:a16="http://schemas.microsoft.com/office/drawing/2014/main" id="{15A2620E-F2DE-8B4C-A8B7-04D2DFC20A4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0" name="Straight Connector 3579">
                      <a:extLst>
                        <a:ext uri="{FF2B5EF4-FFF2-40B4-BE49-F238E27FC236}">
                          <a16:creationId xmlns:a16="http://schemas.microsoft.com/office/drawing/2014/main" id="{B6F56704-7125-2C43-87DD-B781505B7D8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1" name="Straight Connector 3580">
                      <a:extLst>
                        <a:ext uri="{FF2B5EF4-FFF2-40B4-BE49-F238E27FC236}">
                          <a16:creationId xmlns:a16="http://schemas.microsoft.com/office/drawing/2014/main" id="{8C444612-ECA9-B444-95B7-E90C37FDC2F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44" name="Group 3543">
                    <a:extLst>
                      <a:ext uri="{FF2B5EF4-FFF2-40B4-BE49-F238E27FC236}">
                        <a16:creationId xmlns:a16="http://schemas.microsoft.com/office/drawing/2014/main" id="{0C1FC64A-20A7-2944-B2CA-CF177DE03116}"/>
                      </a:ext>
                    </a:extLst>
                  </p:cNvPr>
                  <p:cNvGrpSpPr>
                    <a:grpSpLocks noChangeAspect="1"/>
                  </p:cNvGrpSpPr>
                  <p:nvPr/>
                </p:nvGrpSpPr>
                <p:grpSpPr>
                  <a:xfrm rot="5400000">
                    <a:off x="1367484" y="2244247"/>
                    <a:ext cx="343362" cy="579269"/>
                    <a:chOff x="2046947" y="2861870"/>
                    <a:chExt cx="704703" cy="1188869"/>
                  </a:xfrm>
                </p:grpSpPr>
                <p:sp>
                  <p:nvSpPr>
                    <p:cNvPr id="3566" name="Oval 3565">
                      <a:extLst>
                        <a:ext uri="{FF2B5EF4-FFF2-40B4-BE49-F238E27FC236}">
                          <a16:creationId xmlns:a16="http://schemas.microsoft.com/office/drawing/2014/main" id="{02C3D3A4-A4B0-C64A-B057-1F01D61FBF7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67" name="Straight Connector 3566">
                      <a:extLst>
                        <a:ext uri="{FF2B5EF4-FFF2-40B4-BE49-F238E27FC236}">
                          <a16:creationId xmlns:a16="http://schemas.microsoft.com/office/drawing/2014/main" id="{DC729EB3-F203-6648-AAE3-C55BEBC0B532}"/>
                        </a:ext>
                      </a:extLst>
                    </p:cNvPr>
                    <p:cNvCxnSpPr>
                      <a:stCxn id="3566" idx="2"/>
                      <a:endCxn id="356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8" name="Straight Connector 3567">
                      <a:extLst>
                        <a:ext uri="{FF2B5EF4-FFF2-40B4-BE49-F238E27FC236}">
                          <a16:creationId xmlns:a16="http://schemas.microsoft.com/office/drawing/2014/main" id="{12AFFCAF-1C99-AE4B-8EB1-2CBDD31D36E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9" name="Straight Connector 3568">
                      <a:extLst>
                        <a:ext uri="{FF2B5EF4-FFF2-40B4-BE49-F238E27FC236}">
                          <a16:creationId xmlns:a16="http://schemas.microsoft.com/office/drawing/2014/main" id="{0B418953-8614-0441-93DD-292893C422F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0" name="Straight Connector 3569">
                      <a:extLst>
                        <a:ext uri="{FF2B5EF4-FFF2-40B4-BE49-F238E27FC236}">
                          <a16:creationId xmlns:a16="http://schemas.microsoft.com/office/drawing/2014/main" id="{F02124EC-6F7A-314F-9DC3-6829C71E1FC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1" name="Straight Connector 3570">
                      <a:extLst>
                        <a:ext uri="{FF2B5EF4-FFF2-40B4-BE49-F238E27FC236}">
                          <a16:creationId xmlns:a16="http://schemas.microsoft.com/office/drawing/2014/main" id="{48BF894D-439A-934D-9CBE-F07A4651864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2" name="Straight Connector 3571">
                      <a:extLst>
                        <a:ext uri="{FF2B5EF4-FFF2-40B4-BE49-F238E27FC236}">
                          <a16:creationId xmlns:a16="http://schemas.microsoft.com/office/drawing/2014/main" id="{2BEB32AA-3EA2-3544-A640-4FFB82D86CE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3" name="Straight Connector 3572">
                      <a:extLst>
                        <a:ext uri="{FF2B5EF4-FFF2-40B4-BE49-F238E27FC236}">
                          <a16:creationId xmlns:a16="http://schemas.microsoft.com/office/drawing/2014/main" id="{F8E6FFA5-A1F3-3345-98E4-E599706C428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45" name="Group 3544">
                    <a:extLst>
                      <a:ext uri="{FF2B5EF4-FFF2-40B4-BE49-F238E27FC236}">
                        <a16:creationId xmlns:a16="http://schemas.microsoft.com/office/drawing/2014/main" id="{3BC0518F-6B0C-7648-BFB9-24CE741045D9}"/>
                      </a:ext>
                    </a:extLst>
                  </p:cNvPr>
                  <p:cNvGrpSpPr>
                    <a:grpSpLocks noChangeAspect="1"/>
                  </p:cNvGrpSpPr>
                  <p:nvPr/>
                </p:nvGrpSpPr>
                <p:grpSpPr>
                  <a:xfrm rot="5400000">
                    <a:off x="1367484" y="3615847"/>
                    <a:ext cx="343362" cy="579269"/>
                    <a:chOff x="2046947" y="2861870"/>
                    <a:chExt cx="704703" cy="1188869"/>
                  </a:xfrm>
                </p:grpSpPr>
                <p:sp>
                  <p:nvSpPr>
                    <p:cNvPr id="3558" name="Oval 3557">
                      <a:extLst>
                        <a:ext uri="{FF2B5EF4-FFF2-40B4-BE49-F238E27FC236}">
                          <a16:creationId xmlns:a16="http://schemas.microsoft.com/office/drawing/2014/main" id="{D46FD75B-72BE-B74A-88A1-0A1C76BB318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59" name="Straight Connector 3558">
                      <a:extLst>
                        <a:ext uri="{FF2B5EF4-FFF2-40B4-BE49-F238E27FC236}">
                          <a16:creationId xmlns:a16="http://schemas.microsoft.com/office/drawing/2014/main" id="{08C77578-F288-074E-ABE5-BA359497559A}"/>
                        </a:ext>
                      </a:extLst>
                    </p:cNvPr>
                    <p:cNvCxnSpPr>
                      <a:stCxn id="3558" idx="2"/>
                      <a:endCxn id="355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0" name="Straight Connector 3559">
                      <a:extLst>
                        <a:ext uri="{FF2B5EF4-FFF2-40B4-BE49-F238E27FC236}">
                          <a16:creationId xmlns:a16="http://schemas.microsoft.com/office/drawing/2014/main" id="{04C03E0A-E9AB-4D4B-8316-DB6B0C9628B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1" name="Straight Connector 3560">
                      <a:extLst>
                        <a:ext uri="{FF2B5EF4-FFF2-40B4-BE49-F238E27FC236}">
                          <a16:creationId xmlns:a16="http://schemas.microsoft.com/office/drawing/2014/main" id="{931F57D4-B01C-A04A-BB55-943A27A20C2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2" name="Straight Connector 3561">
                      <a:extLst>
                        <a:ext uri="{FF2B5EF4-FFF2-40B4-BE49-F238E27FC236}">
                          <a16:creationId xmlns:a16="http://schemas.microsoft.com/office/drawing/2014/main" id="{16387903-A8D4-424C-AAEE-7AEBA7EAF69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3" name="Straight Connector 3562">
                      <a:extLst>
                        <a:ext uri="{FF2B5EF4-FFF2-40B4-BE49-F238E27FC236}">
                          <a16:creationId xmlns:a16="http://schemas.microsoft.com/office/drawing/2014/main" id="{31BE6D58-81D5-624D-8CCF-163C9EBE91B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4" name="Straight Connector 3563">
                      <a:extLst>
                        <a:ext uri="{FF2B5EF4-FFF2-40B4-BE49-F238E27FC236}">
                          <a16:creationId xmlns:a16="http://schemas.microsoft.com/office/drawing/2014/main" id="{5506CE8B-D5FB-0846-931B-E9C52CDE32C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5" name="Straight Connector 3564">
                      <a:extLst>
                        <a:ext uri="{FF2B5EF4-FFF2-40B4-BE49-F238E27FC236}">
                          <a16:creationId xmlns:a16="http://schemas.microsoft.com/office/drawing/2014/main" id="{2987B426-5DDB-3C46-A3B3-2EBAFA43371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46" name="Straight Connector 3545">
                    <a:extLst>
                      <a:ext uri="{FF2B5EF4-FFF2-40B4-BE49-F238E27FC236}">
                        <a16:creationId xmlns:a16="http://schemas.microsoft.com/office/drawing/2014/main" id="{68B21516-7905-5743-8A70-92D18DF2553C}"/>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547" name="Straight Connector 3546">
                    <a:extLst>
                      <a:ext uri="{FF2B5EF4-FFF2-40B4-BE49-F238E27FC236}">
                        <a16:creationId xmlns:a16="http://schemas.microsoft.com/office/drawing/2014/main" id="{C3DF04B2-E0CE-2E4F-B1D1-5B4B26960419}"/>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548" name="Straight Connector 3547">
                    <a:extLst>
                      <a:ext uri="{FF2B5EF4-FFF2-40B4-BE49-F238E27FC236}">
                        <a16:creationId xmlns:a16="http://schemas.microsoft.com/office/drawing/2014/main" id="{48837438-9F55-0D40-B8AF-F26C7593BC2B}"/>
                      </a:ext>
                    </a:extLst>
                  </p:cNvPr>
                  <p:cNvCxnSpPr>
                    <a:endCxn id="3549"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549" name="Isosceles Triangle 1576">
                    <a:extLst>
                      <a:ext uri="{FF2B5EF4-FFF2-40B4-BE49-F238E27FC236}">
                        <a16:creationId xmlns:a16="http://schemas.microsoft.com/office/drawing/2014/main" id="{F171625B-C5EE-1647-915D-677C9E110F49}"/>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50" name="Straight Connector 3549">
                    <a:extLst>
                      <a:ext uri="{FF2B5EF4-FFF2-40B4-BE49-F238E27FC236}">
                        <a16:creationId xmlns:a16="http://schemas.microsoft.com/office/drawing/2014/main" id="{29508617-4E1E-F44B-83B7-D54DC2D5C7DE}"/>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551" name="Oval 3550">
                    <a:extLst>
                      <a:ext uri="{FF2B5EF4-FFF2-40B4-BE49-F238E27FC236}">
                        <a16:creationId xmlns:a16="http://schemas.microsoft.com/office/drawing/2014/main" id="{AADD058F-E56E-6248-8F18-767AA867304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52" name="Straight Connector 3551">
                    <a:extLst>
                      <a:ext uri="{FF2B5EF4-FFF2-40B4-BE49-F238E27FC236}">
                        <a16:creationId xmlns:a16="http://schemas.microsoft.com/office/drawing/2014/main" id="{5E86AAD5-9FEA-5C44-B4D0-5055412E6F5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553" name="Oval 3552">
                    <a:extLst>
                      <a:ext uri="{FF2B5EF4-FFF2-40B4-BE49-F238E27FC236}">
                        <a16:creationId xmlns:a16="http://schemas.microsoft.com/office/drawing/2014/main" id="{EFE9E4E6-89F0-7546-A93C-F11A46B767DB}"/>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54" name="Straight Connector 3553">
                    <a:extLst>
                      <a:ext uri="{FF2B5EF4-FFF2-40B4-BE49-F238E27FC236}">
                        <a16:creationId xmlns:a16="http://schemas.microsoft.com/office/drawing/2014/main" id="{CAA42A0D-D96A-F74D-8012-8A59573C830F}"/>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555" name="Oval 3554">
                    <a:extLst>
                      <a:ext uri="{FF2B5EF4-FFF2-40B4-BE49-F238E27FC236}">
                        <a16:creationId xmlns:a16="http://schemas.microsoft.com/office/drawing/2014/main" id="{DCEC91FF-27C0-7145-966F-A6AD14A4EE38}"/>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556" name="Straight Connector 3555">
                    <a:extLst>
                      <a:ext uri="{FF2B5EF4-FFF2-40B4-BE49-F238E27FC236}">
                        <a16:creationId xmlns:a16="http://schemas.microsoft.com/office/drawing/2014/main" id="{7C49F41C-D9E1-1947-B465-E3A0BF537B04}"/>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557" name="Oval 3556">
                    <a:extLst>
                      <a:ext uri="{FF2B5EF4-FFF2-40B4-BE49-F238E27FC236}">
                        <a16:creationId xmlns:a16="http://schemas.microsoft.com/office/drawing/2014/main" id="{0945859E-B106-4641-82A3-30DA011786FC}"/>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602" name="Group 3601">
                  <a:extLst>
                    <a:ext uri="{FF2B5EF4-FFF2-40B4-BE49-F238E27FC236}">
                      <a16:creationId xmlns:a16="http://schemas.microsoft.com/office/drawing/2014/main" id="{5DD35B5B-433A-8443-A491-8E26E6C61960}"/>
                    </a:ext>
                  </a:extLst>
                </p:cNvPr>
                <p:cNvGrpSpPr>
                  <a:grpSpLocks noChangeAspect="1"/>
                </p:cNvGrpSpPr>
                <p:nvPr/>
              </p:nvGrpSpPr>
              <p:grpSpPr>
                <a:xfrm>
                  <a:off x="6209143" y="5396401"/>
                  <a:ext cx="269829" cy="511723"/>
                  <a:chOff x="914400" y="1600200"/>
                  <a:chExt cx="1828800" cy="3505200"/>
                </a:xfrm>
              </p:grpSpPr>
              <p:grpSp>
                <p:nvGrpSpPr>
                  <p:cNvPr id="3603" name="Group 3602">
                    <a:extLst>
                      <a:ext uri="{FF2B5EF4-FFF2-40B4-BE49-F238E27FC236}">
                        <a16:creationId xmlns:a16="http://schemas.microsoft.com/office/drawing/2014/main" id="{0003168E-6970-5240-8558-01B5720BDECA}"/>
                      </a:ext>
                    </a:extLst>
                  </p:cNvPr>
                  <p:cNvGrpSpPr/>
                  <p:nvPr/>
                </p:nvGrpSpPr>
                <p:grpSpPr>
                  <a:xfrm flipH="1" flipV="1">
                    <a:off x="1544558" y="2514600"/>
                    <a:ext cx="284242" cy="2152171"/>
                    <a:chOff x="2374909" y="3813524"/>
                    <a:chExt cx="284242" cy="2152171"/>
                  </a:xfrm>
                </p:grpSpPr>
                <p:cxnSp>
                  <p:nvCxnSpPr>
                    <p:cNvPr id="3659" name="Straight Connector 3658">
                      <a:extLst>
                        <a:ext uri="{FF2B5EF4-FFF2-40B4-BE49-F238E27FC236}">
                          <a16:creationId xmlns:a16="http://schemas.microsoft.com/office/drawing/2014/main" id="{D1D55BE4-48E6-6147-A3AF-69C02D5BCF13}"/>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0" name="Straight Connector 3659">
                      <a:extLst>
                        <a:ext uri="{FF2B5EF4-FFF2-40B4-BE49-F238E27FC236}">
                          <a16:creationId xmlns:a16="http://schemas.microsoft.com/office/drawing/2014/main" id="{A5D91B02-93CD-9045-97B7-9EA4742E6F48}"/>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1" name="Straight Connector 3660">
                      <a:extLst>
                        <a:ext uri="{FF2B5EF4-FFF2-40B4-BE49-F238E27FC236}">
                          <a16:creationId xmlns:a16="http://schemas.microsoft.com/office/drawing/2014/main" id="{D90E8CA6-ECBE-5A45-869D-8BA4007F583A}"/>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2" name="Straight Connector 3661">
                      <a:extLst>
                        <a:ext uri="{FF2B5EF4-FFF2-40B4-BE49-F238E27FC236}">
                          <a16:creationId xmlns:a16="http://schemas.microsoft.com/office/drawing/2014/main" id="{15D9FFAD-0442-B348-93AB-BE35FE3C6AF8}"/>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3" name="Straight Connector 3662">
                      <a:extLst>
                        <a:ext uri="{FF2B5EF4-FFF2-40B4-BE49-F238E27FC236}">
                          <a16:creationId xmlns:a16="http://schemas.microsoft.com/office/drawing/2014/main" id="{3420CDF7-86BC-204D-8AE4-EB1EA1E011BC}"/>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4" name="Straight Connector 3663">
                      <a:extLst>
                        <a:ext uri="{FF2B5EF4-FFF2-40B4-BE49-F238E27FC236}">
                          <a16:creationId xmlns:a16="http://schemas.microsoft.com/office/drawing/2014/main" id="{50313E8C-62C9-914C-B484-FE1BB0EC9887}"/>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4" name="Group 3603">
                    <a:extLst>
                      <a:ext uri="{FF2B5EF4-FFF2-40B4-BE49-F238E27FC236}">
                        <a16:creationId xmlns:a16="http://schemas.microsoft.com/office/drawing/2014/main" id="{9E01F109-3F49-5044-982B-FA95721CCA8D}"/>
                      </a:ext>
                    </a:extLst>
                  </p:cNvPr>
                  <p:cNvGrpSpPr>
                    <a:grpSpLocks noChangeAspect="1"/>
                  </p:cNvGrpSpPr>
                  <p:nvPr/>
                </p:nvGrpSpPr>
                <p:grpSpPr>
                  <a:xfrm rot="5400000">
                    <a:off x="1367484" y="3158647"/>
                    <a:ext cx="343362" cy="579269"/>
                    <a:chOff x="2046947" y="2861870"/>
                    <a:chExt cx="704703" cy="1188869"/>
                  </a:xfrm>
                </p:grpSpPr>
                <p:sp>
                  <p:nvSpPr>
                    <p:cNvPr id="3651" name="Oval 3650">
                      <a:extLst>
                        <a:ext uri="{FF2B5EF4-FFF2-40B4-BE49-F238E27FC236}">
                          <a16:creationId xmlns:a16="http://schemas.microsoft.com/office/drawing/2014/main" id="{8893C381-12FF-FC45-B2C3-06E5E75C701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52" name="Straight Connector 3651">
                      <a:extLst>
                        <a:ext uri="{FF2B5EF4-FFF2-40B4-BE49-F238E27FC236}">
                          <a16:creationId xmlns:a16="http://schemas.microsoft.com/office/drawing/2014/main" id="{C7522C0E-B586-8F4C-AF83-AF83EE115D58}"/>
                        </a:ext>
                      </a:extLst>
                    </p:cNvPr>
                    <p:cNvCxnSpPr>
                      <a:stCxn id="3651" idx="2"/>
                      <a:endCxn id="365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3" name="Straight Connector 3652">
                      <a:extLst>
                        <a:ext uri="{FF2B5EF4-FFF2-40B4-BE49-F238E27FC236}">
                          <a16:creationId xmlns:a16="http://schemas.microsoft.com/office/drawing/2014/main" id="{33040CC7-2454-CF44-B604-4FAE1C2F84E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4" name="Straight Connector 3653">
                      <a:extLst>
                        <a:ext uri="{FF2B5EF4-FFF2-40B4-BE49-F238E27FC236}">
                          <a16:creationId xmlns:a16="http://schemas.microsoft.com/office/drawing/2014/main" id="{A8E3F506-1B2F-2B46-B7E7-25CC98C8CEE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5" name="Straight Connector 3654">
                      <a:extLst>
                        <a:ext uri="{FF2B5EF4-FFF2-40B4-BE49-F238E27FC236}">
                          <a16:creationId xmlns:a16="http://schemas.microsoft.com/office/drawing/2014/main" id="{D98A60EA-ACD7-D742-95AC-7F30894C8D7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6" name="Straight Connector 3655">
                      <a:extLst>
                        <a:ext uri="{FF2B5EF4-FFF2-40B4-BE49-F238E27FC236}">
                          <a16:creationId xmlns:a16="http://schemas.microsoft.com/office/drawing/2014/main" id="{EB0556FA-1504-2140-9C44-44097C7EA47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7" name="Straight Connector 3656">
                      <a:extLst>
                        <a:ext uri="{FF2B5EF4-FFF2-40B4-BE49-F238E27FC236}">
                          <a16:creationId xmlns:a16="http://schemas.microsoft.com/office/drawing/2014/main" id="{428E2A0F-D360-CD46-A56E-89D4480B75C9}"/>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8" name="Straight Connector 3657">
                      <a:extLst>
                        <a:ext uri="{FF2B5EF4-FFF2-40B4-BE49-F238E27FC236}">
                          <a16:creationId xmlns:a16="http://schemas.microsoft.com/office/drawing/2014/main" id="{F7E7140B-7BD6-834D-9EFF-8048CCC4F0F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5" name="Group 3604">
                    <a:extLst>
                      <a:ext uri="{FF2B5EF4-FFF2-40B4-BE49-F238E27FC236}">
                        <a16:creationId xmlns:a16="http://schemas.microsoft.com/office/drawing/2014/main" id="{B9AF921B-E459-0D47-ACF1-403B6C13A3FD}"/>
                      </a:ext>
                    </a:extLst>
                  </p:cNvPr>
                  <p:cNvGrpSpPr/>
                  <p:nvPr/>
                </p:nvGrpSpPr>
                <p:grpSpPr>
                  <a:xfrm rot="5400000" flipV="1">
                    <a:off x="2028361" y="4448643"/>
                    <a:ext cx="286681" cy="685797"/>
                    <a:chOff x="2393029" y="3813525"/>
                    <a:chExt cx="286681" cy="685797"/>
                  </a:xfrm>
                </p:grpSpPr>
                <p:cxnSp>
                  <p:nvCxnSpPr>
                    <p:cNvPr id="3645" name="Straight Connector 3644">
                      <a:extLst>
                        <a:ext uri="{FF2B5EF4-FFF2-40B4-BE49-F238E27FC236}">
                          <a16:creationId xmlns:a16="http://schemas.microsoft.com/office/drawing/2014/main" id="{4974B1A1-AF56-1442-9120-FB457A0D3455}"/>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6" name="Straight Connector 3645">
                      <a:extLst>
                        <a:ext uri="{FF2B5EF4-FFF2-40B4-BE49-F238E27FC236}">
                          <a16:creationId xmlns:a16="http://schemas.microsoft.com/office/drawing/2014/main" id="{E739987C-2238-9742-B8E9-1642754E9B65}"/>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7" name="Straight Connector 3646">
                      <a:extLst>
                        <a:ext uri="{FF2B5EF4-FFF2-40B4-BE49-F238E27FC236}">
                          <a16:creationId xmlns:a16="http://schemas.microsoft.com/office/drawing/2014/main" id="{CC773219-FD6B-FA46-A719-585CC16A6DA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8" name="Straight Connector 3647">
                      <a:extLst>
                        <a:ext uri="{FF2B5EF4-FFF2-40B4-BE49-F238E27FC236}">
                          <a16:creationId xmlns:a16="http://schemas.microsoft.com/office/drawing/2014/main" id="{3C8F8BD4-D94A-3244-BAE2-3CC30A9C7488}"/>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9" name="Straight Connector 3648">
                      <a:extLst>
                        <a:ext uri="{FF2B5EF4-FFF2-40B4-BE49-F238E27FC236}">
                          <a16:creationId xmlns:a16="http://schemas.microsoft.com/office/drawing/2014/main" id="{92F7BD9A-42C3-C442-B06F-8C228042B3C9}"/>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0" name="Straight Connector 3649">
                      <a:extLst>
                        <a:ext uri="{FF2B5EF4-FFF2-40B4-BE49-F238E27FC236}">
                          <a16:creationId xmlns:a16="http://schemas.microsoft.com/office/drawing/2014/main" id="{3C40DAAA-D585-6E4F-8219-2E8CC359DA2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6" name="Group 3605">
                    <a:extLst>
                      <a:ext uri="{FF2B5EF4-FFF2-40B4-BE49-F238E27FC236}">
                        <a16:creationId xmlns:a16="http://schemas.microsoft.com/office/drawing/2014/main" id="{98628893-A177-7745-B9BC-015FB77E3207}"/>
                      </a:ext>
                    </a:extLst>
                  </p:cNvPr>
                  <p:cNvGrpSpPr>
                    <a:grpSpLocks noChangeAspect="1"/>
                  </p:cNvGrpSpPr>
                  <p:nvPr/>
                </p:nvGrpSpPr>
                <p:grpSpPr>
                  <a:xfrm rot="5400000">
                    <a:off x="1367484" y="2701447"/>
                    <a:ext cx="343362" cy="579269"/>
                    <a:chOff x="2046947" y="2861870"/>
                    <a:chExt cx="704703" cy="1188869"/>
                  </a:xfrm>
                </p:grpSpPr>
                <p:sp>
                  <p:nvSpPr>
                    <p:cNvPr id="3637" name="Oval 3636">
                      <a:extLst>
                        <a:ext uri="{FF2B5EF4-FFF2-40B4-BE49-F238E27FC236}">
                          <a16:creationId xmlns:a16="http://schemas.microsoft.com/office/drawing/2014/main" id="{F17591B0-7D6E-2B4B-9D18-601A3F1C621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38" name="Straight Connector 3637">
                      <a:extLst>
                        <a:ext uri="{FF2B5EF4-FFF2-40B4-BE49-F238E27FC236}">
                          <a16:creationId xmlns:a16="http://schemas.microsoft.com/office/drawing/2014/main" id="{E9398EE0-1FE6-0F40-A095-04E2EDFCF519}"/>
                        </a:ext>
                      </a:extLst>
                    </p:cNvPr>
                    <p:cNvCxnSpPr>
                      <a:stCxn id="3637" idx="2"/>
                      <a:endCxn id="363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9" name="Straight Connector 3638">
                      <a:extLst>
                        <a:ext uri="{FF2B5EF4-FFF2-40B4-BE49-F238E27FC236}">
                          <a16:creationId xmlns:a16="http://schemas.microsoft.com/office/drawing/2014/main" id="{68A3F383-5795-994F-B662-9024B93E2DC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0" name="Straight Connector 3639">
                      <a:extLst>
                        <a:ext uri="{FF2B5EF4-FFF2-40B4-BE49-F238E27FC236}">
                          <a16:creationId xmlns:a16="http://schemas.microsoft.com/office/drawing/2014/main" id="{FC7096E1-3799-5046-86DB-A1A55EE1772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1" name="Straight Connector 3640">
                      <a:extLst>
                        <a:ext uri="{FF2B5EF4-FFF2-40B4-BE49-F238E27FC236}">
                          <a16:creationId xmlns:a16="http://schemas.microsoft.com/office/drawing/2014/main" id="{EB21DC42-75CD-A949-92EE-36E66B8E346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2" name="Straight Connector 3641">
                      <a:extLst>
                        <a:ext uri="{FF2B5EF4-FFF2-40B4-BE49-F238E27FC236}">
                          <a16:creationId xmlns:a16="http://schemas.microsoft.com/office/drawing/2014/main" id="{AFF1C3A7-FF3E-6F47-91C1-3BCE5623B23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3" name="Straight Connector 3642">
                      <a:extLst>
                        <a:ext uri="{FF2B5EF4-FFF2-40B4-BE49-F238E27FC236}">
                          <a16:creationId xmlns:a16="http://schemas.microsoft.com/office/drawing/2014/main" id="{60F27961-EE93-044B-B0A8-E7FA71509D9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4" name="Straight Connector 3643">
                      <a:extLst>
                        <a:ext uri="{FF2B5EF4-FFF2-40B4-BE49-F238E27FC236}">
                          <a16:creationId xmlns:a16="http://schemas.microsoft.com/office/drawing/2014/main" id="{5C5B196C-87A6-9547-8D57-9FC3F65C5E4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7" name="Group 3606">
                    <a:extLst>
                      <a:ext uri="{FF2B5EF4-FFF2-40B4-BE49-F238E27FC236}">
                        <a16:creationId xmlns:a16="http://schemas.microsoft.com/office/drawing/2014/main" id="{39607EC1-AF20-8D46-84CD-770FE40439E6}"/>
                      </a:ext>
                    </a:extLst>
                  </p:cNvPr>
                  <p:cNvGrpSpPr>
                    <a:grpSpLocks noChangeAspect="1"/>
                  </p:cNvGrpSpPr>
                  <p:nvPr/>
                </p:nvGrpSpPr>
                <p:grpSpPr>
                  <a:xfrm rot="5400000">
                    <a:off x="1367484" y="2244247"/>
                    <a:ext cx="343362" cy="579269"/>
                    <a:chOff x="2046947" y="2861870"/>
                    <a:chExt cx="704703" cy="1188869"/>
                  </a:xfrm>
                </p:grpSpPr>
                <p:sp>
                  <p:nvSpPr>
                    <p:cNvPr id="3629" name="Oval 3628">
                      <a:extLst>
                        <a:ext uri="{FF2B5EF4-FFF2-40B4-BE49-F238E27FC236}">
                          <a16:creationId xmlns:a16="http://schemas.microsoft.com/office/drawing/2014/main" id="{E17357E0-2E67-C542-904D-C62E5B362A0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30" name="Straight Connector 3629">
                      <a:extLst>
                        <a:ext uri="{FF2B5EF4-FFF2-40B4-BE49-F238E27FC236}">
                          <a16:creationId xmlns:a16="http://schemas.microsoft.com/office/drawing/2014/main" id="{98F8E5F2-DB8B-2340-A82B-EA1AD0F54B4E}"/>
                        </a:ext>
                      </a:extLst>
                    </p:cNvPr>
                    <p:cNvCxnSpPr>
                      <a:stCxn id="3629" idx="2"/>
                      <a:endCxn id="362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1" name="Straight Connector 3630">
                      <a:extLst>
                        <a:ext uri="{FF2B5EF4-FFF2-40B4-BE49-F238E27FC236}">
                          <a16:creationId xmlns:a16="http://schemas.microsoft.com/office/drawing/2014/main" id="{E5A24A71-1C0C-6D4D-A651-8A52FDD0934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2" name="Straight Connector 3631">
                      <a:extLst>
                        <a:ext uri="{FF2B5EF4-FFF2-40B4-BE49-F238E27FC236}">
                          <a16:creationId xmlns:a16="http://schemas.microsoft.com/office/drawing/2014/main" id="{46487D47-7FA5-7F49-B3E8-07FD371E776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3" name="Straight Connector 3632">
                      <a:extLst>
                        <a:ext uri="{FF2B5EF4-FFF2-40B4-BE49-F238E27FC236}">
                          <a16:creationId xmlns:a16="http://schemas.microsoft.com/office/drawing/2014/main" id="{C465345D-7053-DC48-A67A-6375C919570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4" name="Straight Connector 3633">
                      <a:extLst>
                        <a:ext uri="{FF2B5EF4-FFF2-40B4-BE49-F238E27FC236}">
                          <a16:creationId xmlns:a16="http://schemas.microsoft.com/office/drawing/2014/main" id="{250D3B18-1487-2845-B27A-9BB4BF343D6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5" name="Straight Connector 3634">
                      <a:extLst>
                        <a:ext uri="{FF2B5EF4-FFF2-40B4-BE49-F238E27FC236}">
                          <a16:creationId xmlns:a16="http://schemas.microsoft.com/office/drawing/2014/main" id="{FB6BF246-5938-EA46-9219-E9645A772D1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6" name="Straight Connector 3635">
                      <a:extLst>
                        <a:ext uri="{FF2B5EF4-FFF2-40B4-BE49-F238E27FC236}">
                          <a16:creationId xmlns:a16="http://schemas.microsoft.com/office/drawing/2014/main" id="{0D60B79C-AC1F-934D-B8B5-0ED4C588DD96}"/>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8" name="Group 3607">
                    <a:extLst>
                      <a:ext uri="{FF2B5EF4-FFF2-40B4-BE49-F238E27FC236}">
                        <a16:creationId xmlns:a16="http://schemas.microsoft.com/office/drawing/2014/main" id="{EEC61940-EDA6-094E-822D-5F45642BBE27}"/>
                      </a:ext>
                    </a:extLst>
                  </p:cNvPr>
                  <p:cNvGrpSpPr>
                    <a:grpSpLocks noChangeAspect="1"/>
                  </p:cNvGrpSpPr>
                  <p:nvPr/>
                </p:nvGrpSpPr>
                <p:grpSpPr>
                  <a:xfrm rot="5400000">
                    <a:off x="1367484" y="3615847"/>
                    <a:ext cx="343362" cy="579269"/>
                    <a:chOff x="2046947" y="2861870"/>
                    <a:chExt cx="704703" cy="1188869"/>
                  </a:xfrm>
                </p:grpSpPr>
                <p:sp>
                  <p:nvSpPr>
                    <p:cNvPr id="3621" name="Oval 3620">
                      <a:extLst>
                        <a:ext uri="{FF2B5EF4-FFF2-40B4-BE49-F238E27FC236}">
                          <a16:creationId xmlns:a16="http://schemas.microsoft.com/office/drawing/2014/main" id="{96F67625-47F2-2C46-B3E2-47C395CA5B1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22" name="Straight Connector 3621">
                      <a:extLst>
                        <a:ext uri="{FF2B5EF4-FFF2-40B4-BE49-F238E27FC236}">
                          <a16:creationId xmlns:a16="http://schemas.microsoft.com/office/drawing/2014/main" id="{078A7A6E-665F-C049-ABF3-E8D488C1EF51}"/>
                        </a:ext>
                      </a:extLst>
                    </p:cNvPr>
                    <p:cNvCxnSpPr>
                      <a:stCxn id="3621" idx="2"/>
                      <a:endCxn id="362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3" name="Straight Connector 3622">
                      <a:extLst>
                        <a:ext uri="{FF2B5EF4-FFF2-40B4-BE49-F238E27FC236}">
                          <a16:creationId xmlns:a16="http://schemas.microsoft.com/office/drawing/2014/main" id="{DC1C18BE-8130-244F-8C8F-B9C6FB4BA59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4" name="Straight Connector 3623">
                      <a:extLst>
                        <a:ext uri="{FF2B5EF4-FFF2-40B4-BE49-F238E27FC236}">
                          <a16:creationId xmlns:a16="http://schemas.microsoft.com/office/drawing/2014/main" id="{A8CFECDC-5117-3643-9B3D-E6A25FA59F0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5" name="Straight Connector 3624">
                      <a:extLst>
                        <a:ext uri="{FF2B5EF4-FFF2-40B4-BE49-F238E27FC236}">
                          <a16:creationId xmlns:a16="http://schemas.microsoft.com/office/drawing/2014/main" id="{5F12D70E-6F36-134B-99E8-E94657790E5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6" name="Straight Connector 3625">
                      <a:extLst>
                        <a:ext uri="{FF2B5EF4-FFF2-40B4-BE49-F238E27FC236}">
                          <a16:creationId xmlns:a16="http://schemas.microsoft.com/office/drawing/2014/main" id="{C48E3AC8-EF21-2E46-8384-0A24BB7994D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7" name="Straight Connector 3626">
                      <a:extLst>
                        <a:ext uri="{FF2B5EF4-FFF2-40B4-BE49-F238E27FC236}">
                          <a16:creationId xmlns:a16="http://schemas.microsoft.com/office/drawing/2014/main" id="{E1D13CAD-29EC-BA42-95BF-F6F3BE3A0EE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8" name="Straight Connector 3627">
                      <a:extLst>
                        <a:ext uri="{FF2B5EF4-FFF2-40B4-BE49-F238E27FC236}">
                          <a16:creationId xmlns:a16="http://schemas.microsoft.com/office/drawing/2014/main" id="{BCD612F3-684A-4A47-8610-7B2A5A3988E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09" name="Straight Connector 3608">
                    <a:extLst>
                      <a:ext uri="{FF2B5EF4-FFF2-40B4-BE49-F238E27FC236}">
                        <a16:creationId xmlns:a16="http://schemas.microsoft.com/office/drawing/2014/main" id="{BBDF1D2D-ECDB-A149-AA76-7CEF984BD65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610" name="Straight Connector 3609">
                    <a:extLst>
                      <a:ext uri="{FF2B5EF4-FFF2-40B4-BE49-F238E27FC236}">
                        <a16:creationId xmlns:a16="http://schemas.microsoft.com/office/drawing/2014/main" id="{6DEBFBD3-4C80-9F4B-9325-A8BCB23E1481}"/>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611" name="Straight Connector 3610">
                    <a:extLst>
                      <a:ext uri="{FF2B5EF4-FFF2-40B4-BE49-F238E27FC236}">
                        <a16:creationId xmlns:a16="http://schemas.microsoft.com/office/drawing/2014/main" id="{3DE17C6A-96E3-AE4B-8027-128826395800}"/>
                      </a:ext>
                    </a:extLst>
                  </p:cNvPr>
                  <p:cNvCxnSpPr>
                    <a:endCxn id="3612"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612" name="Isosceles Triangle 1639">
                    <a:extLst>
                      <a:ext uri="{FF2B5EF4-FFF2-40B4-BE49-F238E27FC236}">
                        <a16:creationId xmlns:a16="http://schemas.microsoft.com/office/drawing/2014/main" id="{0ACC2F77-C5B6-1742-A36D-8D511038484E}"/>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13" name="Straight Connector 3612">
                    <a:extLst>
                      <a:ext uri="{FF2B5EF4-FFF2-40B4-BE49-F238E27FC236}">
                        <a16:creationId xmlns:a16="http://schemas.microsoft.com/office/drawing/2014/main" id="{66D19DFD-1B44-6D47-A732-3B8A4A19C2E5}"/>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14" name="Oval 3613">
                    <a:extLst>
                      <a:ext uri="{FF2B5EF4-FFF2-40B4-BE49-F238E27FC236}">
                        <a16:creationId xmlns:a16="http://schemas.microsoft.com/office/drawing/2014/main" id="{9550DC14-BA24-9F4C-A2B4-F664D2817938}"/>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15" name="Straight Connector 3614">
                    <a:extLst>
                      <a:ext uri="{FF2B5EF4-FFF2-40B4-BE49-F238E27FC236}">
                        <a16:creationId xmlns:a16="http://schemas.microsoft.com/office/drawing/2014/main" id="{B52D6396-A61E-4247-8725-CAA367E8896D}"/>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16" name="Oval 3615">
                    <a:extLst>
                      <a:ext uri="{FF2B5EF4-FFF2-40B4-BE49-F238E27FC236}">
                        <a16:creationId xmlns:a16="http://schemas.microsoft.com/office/drawing/2014/main" id="{368B3BEC-3523-5446-96F9-DE352D31B669}"/>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17" name="Straight Connector 3616">
                    <a:extLst>
                      <a:ext uri="{FF2B5EF4-FFF2-40B4-BE49-F238E27FC236}">
                        <a16:creationId xmlns:a16="http://schemas.microsoft.com/office/drawing/2014/main" id="{EE039260-FC9D-E945-83F2-CA4E7E69C8F6}"/>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18" name="Oval 3617">
                    <a:extLst>
                      <a:ext uri="{FF2B5EF4-FFF2-40B4-BE49-F238E27FC236}">
                        <a16:creationId xmlns:a16="http://schemas.microsoft.com/office/drawing/2014/main" id="{E0199E0F-BEB3-6549-A3C2-ABEE9C9D7EAB}"/>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19" name="Straight Connector 3618">
                    <a:extLst>
                      <a:ext uri="{FF2B5EF4-FFF2-40B4-BE49-F238E27FC236}">
                        <a16:creationId xmlns:a16="http://schemas.microsoft.com/office/drawing/2014/main" id="{3CF1D3E0-53D3-8A4B-848D-F229B927B0E2}"/>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20" name="Oval 3619">
                    <a:extLst>
                      <a:ext uri="{FF2B5EF4-FFF2-40B4-BE49-F238E27FC236}">
                        <a16:creationId xmlns:a16="http://schemas.microsoft.com/office/drawing/2014/main" id="{92DC7BF2-06F6-9B49-907A-E4E42EB46196}"/>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665" name="Group 3664">
                  <a:extLst>
                    <a:ext uri="{FF2B5EF4-FFF2-40B4-BE49-F238E27FC236}">
                      <a16:creationId xmlns:a16="http://schemas.microsoft.com/office/drawing/2014/main" id="{CFD40EF1-524A-9C45-8902-606D77447CAA}"/>
                    </a:ext>
                  </a:extLst>
                </p:cNvPr>
                <p:cNvGrpSpPr>
                  <a:grpSpLocks noChangeAspect="1"/>
                </p:cNvGrpSpPr>
                <p:nvPr/>
              </p:nvGrpSpPr>
              <p:grpSpPr>
                <a:xfrm flipH="1">
                  <a:off x="6478972" y="5396401"/>
                  <a:ext cx="269829" cy="511723"/>
                  <a:chOff x="914400" y="1600200"/>
                  <a:chExt cx="1828800" cy="3505200"/>
                </a:xfrm>
              </p:grpSpPr>
              <p:grpSp>
                <p:nvGrpSpPr>
                  <p:cNvPr id="3666" name="Group 3665">
                    <a:extLst>
                      <a:ext uri="{FF2B5EF4-FFF2-40B4-BE49-F238E27FC236}">
                        <a16:creationId xmlns:a16="http://schemas.microsoft.com/office/drawing/2014/main" id="{72246AE8-2A8B-404D-83A6-90BF258290FE}"/>
                      </a:ext>
                    </a:extLst>
                  </p:cNvPr>
                  <p:cNvGrpSpPr/>
                  <p:nvPr/>
                </p:nvGrpSpPr>
                <p:grpSpPr>
                  <a:xfrm flipH="1" flipV="1">
                    <a:off x="1544558" y="2514600"/>
                    <a:ext cx="284242" cy="2152171"/>
                    <a:chOff x="2374909" y="3813524"/>
                    <a:chExt cx="284242" cy="2152171"/>
                  </a:xfrm>
                </p:grpSpPr>
                <p:cxnSp>
                  <p:nvCxnSpPr>
                    <p:cNvPr id="3722" name="Straight Connector 3721">
                      <a:extLst>
                        <a:ext uri="{FF2B5EF4-FFF2-40B4-BE49-F238E27FC236}">
                          <a16:creationId xmlns:a16="http://schemas.microsoft.com/office/drawing/2014/main" id="{DE9556A7-C396-934E-B86E-ECC104936A80}"/>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3" name="Straight Connector 3722">
                      <a:extLst>
                        <a:ext uri="{FF2B5EF4-FFF2-40B4-BE49-F238E27FC236}">
                          <a16:creationId xmlns:a16="http://schemas.microsoft.com/office/drawing/2014/main" id="{94057F8A-E90B-CA4C-8EE2-EA3A9B0D4845}"/>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4" name="Straight Connector 3723">
                      <a:extLst>
                        <a:ext uri="{FF2B5EF4-FFF2-40B4-BE49-F238E27FC236}">
                          <a16:creationId xmlns:a16="http://schemas.microsoft.com/office/drawing/2014/main" id="{3E92B915-82D6-4040-A222-40ED408971FD}"/>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5" name="Straight Connector 3724">
                      <a:extLst>
                        <a:ext uri="{FF2B5EF4-FFF2-40B4-BE49-F238E27FC236}">
                          <a16:creationId xmlns:a16="http://schemas.microsoft.com/office/drawing/2014/main" id="{3034B334-5E6E-7842-8516-05DDE32980C4}"/>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6" name="Straight Connector 3725">
                      <a:extLst>
                        <a:ext uri="{FF2B5EF4-FFF2-40B4-BE49-F238E27FC236}">
                          <a16:creationId xmlns:a16="http://schemas.microsoft.com/office/drawing/2014/main" id="{BF24F3BE-D0FE-6444-8A7B-8C78CB85423D}"/>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7" name="Straight Connector 3726">
                      <a:extLst>
                        <a:ext uri="{FF2B5EF4-FFF2-40B4-BE49-F238E27FC236}">
                          <a16:creationId xmlns:a16="http://schemas.microsoft.com/office/drawing/2014/main" id="{37A12016-A81C-414D-95D5-A558A7A8FFC6}"/>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67" name="Group 3666">
                    <a:extLst>
                      <a:ext uri="{FF2B5EF4-FFF2-40B4-BE49-F238E27FC236}">
                        <a16:creationId xmlns:a16="http://schemas.microsoft.com/office/drawing/2014/main" id="{F511C1F3-2F1E-384D-814B-23F4F614CF08}"/>
                      </a:ext>
                    </a:extLst>
                  </p:cNvPr>
                  <p:cNvGrpSpPr>
                    <a:grpSpLocks noChangeAspect="1"/>
                  </p:cNvGrpSpPr>
                  <p:nvPr/>
                </p:nvGrpSpPr>
                <p:grpSpPr>
                  <a:xfrm rot="5400000">
                    <a:off x="1367484" y="3158647"/>
                    <a:ext cx="343362" cy="579269"/>
                    <a:chOff x="2046947" y="2861870"/>
                    <a:chExt cx="704703" cy="1188869"/>
                  </a:xfrm>
                </p:grpSpPr>
                <p:sp>
                  <p:nvSpPr>
                    <p:cNvPr id="3714" name="Oval 3713">
                      <a:extLst>
                        <a:ext uri="{FF2B5EF4-FFF2-40B4-BE49-F238E27FC236}">
                          <a16:creationId xmlns:a16="http://schemas.microsoft.com/office/drawing/2014/main" id="{CC9996E6-52FF-9548-8B8F-CC2A1C74FE0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15" name="Straight Connector 3714">
                      <a:extLst>
                        <a:ext uri="{FF2B5EF4-FFF2-40B4-BE49-F238E27FC236}">
                          <a16:creationId xmlns:a16="http://schemas.microsoft.com/office/drawing/2014/main" id="{F954F534-48B6-3C4C-84C0-4BCB046CE713}"/>
                        </a:ext>
                      </a:extLst>
                    </p:cNvPr>
                    <p:cNvCxnSpPr>
                      <a:stCxn id="3714" idx="2"/>
                      <a:endCxn id="371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6" name="Straight Connector 3715">
                      <a:extLst>
                        <a:ext uri="{FF2B5EF4-FFF2-40B4-BE49-F238E27FC236}">
                          <a16:creationId xmlns:a16="http://schemas.microsoft.com/office/drawing/2014/main" id="{1186BAE2-DAC9-2643-917D-DE6F84DE832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7" name="Straight Connector 3716">
                      <a:extLst>
                        <a:ext uri="{FF2B5EF4-FFF2-40B4-BE49-F238E27FC236}">
                          <a16:creationId xmlns:a16="http://schemas.microsoft.com/office/drawing/2014/main" id="{36BEC841-5352-F54A-AC34-C825F295B12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8" name="Straight Connector 3717">
                      <a:extLst>
                        <a:ext uri="{FF2B5EF4-FFF2-40B4-BE49-F238E27FC236}">
                          <a16:creationId xmlns:a16="http://schemas.microsoft.com/office/drawing/2014/main" id="{FCA19517-ACA1-074E-8658-31D29A84ED5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9" name="Straight Connector 3718">
                      <a:extLst>
                        <a:ext uri="{FF2B5EF4-FFF2-40B4-BE49-F238E27FC236}">
                          <a16:creationId xmlns:a16="http://schemas.microsoft.com/office/drawing/2014/main" id="{51B8E45D-B5DB-3545-A0FB-D67D4A70BAD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0" name="Straight Connector 3719">
                      <a:extLst>
                        <a:ext uri="{FF2B5EF4-FFF2-40B4-BE49-F238E27FC236}">
                          <a16:creationId xmlns:a16="http://schemas.microsoft.com/office/drawing/2014/main" id="{AA6F7E9C-5F9A-5E4D-9FEB-2DE5BD1FFC82}"/>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1" name="Straight Connector 3720">
                      <a:extLst>
                        <a:ext uri="{FF2B5EF4-FFF2-40B4-BE49-F238E27FC236}">
                          <a16:creationId xmlns:a16="http://schemas.microsoft.com/office/drawing/2014/main" id="{D6D8B0B3-8766-6E4B-BECD-65EA915F2ED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68" name="Group 3667">
                    <a:extLst>
                      <a:ext uri="{FF2B5EF4-FFF2-40B4-BE49-F238E27FC236}">
                        <a16:creationId xmlns:a16="http://schemas.microsoft.com/office/drawing/2014/main" id="{0EE56FC1-F26F-D346-84C5-1B4F5C7D1439}"/>
                      </a:ext>
                    </a:extLst>
                  </p:cNvPr>
                  <p:cNvGrpSpPr/>
                  <p:nvPr/>
                </p:nvGrpSpPr>
                <p:grpSpPr>
                  <a:xfrm rot="5400000" flipV="1">
                    <a:off x="2028361" y="4448643"/>
                    <a:ext cx="286681" cy="685797"/>
                    <a:chOff x="2393029" y="3813525"/>
                    <a:chExt cx="286681" cy="685797"/>
                  </a:xfrm>
                </p:grpSpPr>
                <p:cxnSp>
                  <p:nvCxnSpPr>
                    <p:cNvPr id="3708" name="Straight Connector 3707">
                      <a:extLst>
                        <a:ext uri="{FF2B5EF4-FFF2-40B4-BE49-F238E27FC236}">
                          <a16:creationId xmlns:a16="http://schemas.microsoft.com/office/drawing/2014/main" id="{9CAF8FC9-3E86-1D40-A620-05E3FB61987C}"/>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9" name="Straight Connector 3708">
                      <a:extLst>
                        <a:ext uri="{FF2B5EF4-FFF2-40B4-BE49-F238E27FC236}">
                          <a16:creationId xmlns:a16="http://schemas.microsoft.com/office/drawing/2014/main" id="{6B35E0BC-7DE5-514C-A3BF-7E7AFE21400B}"/>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0" name="Straight Connector 3709">
                      <a:extLst>
                        <a:ext uri="{FF2B5EF4-FFF2-40B4-BE49-F238E27FC236}">
                          <a16:creationId xmlns:a16="http://schemas.microsoft.com/office/drawing/2014/main" id="{11508A93-185A-CF49-95BB-28E695CCB73F}"/>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1" name="Straight Connector 3710">
                      <a:extLst>
                        <a:ext uri="{FF2B5EF4-FFF2-40B4-BE49-F238E27FC236}">
                          <a16:creationId xmlns:a16="http://schemas.microsoft.com/office/drawing/2014/main" id="{CD6F00F6-912A-1A45-9B57-BC39D0A389C9}"/>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2" name="Straight Connector 3711">
                      <a:extLst>
                        <a:ext uri="{FF2B5EF4-FFF2-40B4-BE49-F238E27FC236}">
                          <a16:creationId xmlns:a16="http://schemas.microsoft.com/office/drawing/2014/main" id="{197C929E-7696-7D46-A869-D5BF64D908B3}"/>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3" name="Straight Connector 3712">
                      <a:extLst>
                        <a:ext uri="{FF2B5EF4-FFF2-40B4-BE49-F238E27FC236}">
                          <a16:creationId xmlns:a16="http://schemas.microsoft.com/office/drawing/2014/main" id="{97E5231C-8749-904D-B65A-9D4D968D2572}"/>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69" name="Group 3668">
                    <a:extLst>
                      <a:ext uri="{FF2B5EF4-FFF2-40B4-BE49-F238E27FC236}">
                        <a16:creationId xmlns:a16="http://schemas.microsoft.com/office/drawing/2014/main" id="{00BC9CDA-1E74-D34F-A7D5-329C012D8395}"/>
                      </a:ext>
                    </a:extLst>
                  </p:cNvPr>
                  <p:cNvGrpSpPr>
                    <a:grpSpLocks noChangeAspect="1"/>
                  </p:cNvGrpSpPr>
                  <p:nvPr/>
                </p:nvGrpSpPr>
                <p:grpSpPr>
                  <a:xfrm rot="5400000">
                    <a:off x="1367484" y="2701447"/>
                    <a:ext cx="343362" cy="579269"/>
                    <a:chOff x="2046947" y="2861870"/>
                    <a:chExt cx="704703" cy="1188869"/>
                  </a:xfrm>
                </p:grpSpPr>
                <p:sp>
                  <p:nvSpPr>
                    <p:cNvPr id="3700" name="Oval 3699">
                      <a:extLst>
                        <a:ext uri="{FF2B5EF4-FFF2-40B4-BE49-F238E27FC236}">
                          <a16:creationId xmlns:a16="http://schemas.microsoft.com/office/drawing/2014/main" id="{60AC505F-E7C8-DB47-9948-366CA49B8CE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01" name="Straight Connector 3700">
                      <a:extLst>
                        <a:ext uri="{FF2B5EF4-FFF2-40B4-BE49-F238E27FC236}">
                          <a16:creationId xmlns:a16="http://schemas.microsoft.com/office/drawing/2014/main" id="{ACA49A91-931B-634C-85C6-A64E6E264A2E}"/>
                        </a:ext>
                      </a:extLst>
                    </p:cNvPr>
                    <p:cNvCxnSpPr>
                      <a:stCxn id="3700" idx="2"/>
                      <a:endCxn id="370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2" name="Straight Connector 3701">
                      <a:extLst>
                        <a:ext uri="{FF2B5EF4-FFF2-40B4-BE49-F238E27FC236}">
                          <a16:creationId xmlns:a16="http://schemas.microsoft.com/office/drawing/2014/main" id="{0065CC18-6937-0F4C-A1F2-C75BC1C1FD0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3" name="Straight Connector 3702">
                      <a:extLst>
                        <a:ext uri="{FF2B5EF4-FFF2-40B4-BE49-F238E27FC236}">
                          <a16:creationId xmlns:a16="http://schemas.microsoft.com/office/drawing/2014/main" id="{69615EF8-18EF-D94B-92B5-1901DC4E07C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4" name="Straight Connector 3703">
                      <a:extLst>
                        <a:ext uri="{FF2B5EF4-FFF2-40B4-BE49-F238E27FC236}">
                          <a16:creationId xmlns:a16="http://schemas.microsoft.com/office/drawing/2014/main" id="{31A5FC15-5368-DB48-9B3E-A4BA747FF46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5" name="Straight Connector 3704">
                      <a:extLst>
                        <a:ext uri="{FF2B5EF4-FFF2-40B4-BE49-F238E27FC236}">
                          <a16:creationId xmlns:a16="http://schemas.microsoft.com/office/drawing/2014/main" id="{53ADC690-0E78-CE45-9240-E657642AE77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6" name="Straight Connector 3705">
                      <a:extLst>
                        <a:ext uri="{FF2B5EF4-FFF2-40B4-BE49-F238E27FC236}">
                          <a16:creationId xmlns:a16="http://schemas.microsoft.com/office/drawing/2014/main" id="{964BE395-4342-8148-95EB-2081AC2FCB7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7" name="Straight Connector 3706">
                      <a:extLst>
                        <a:ext uri="{FF2B5EF4-FFF2-40B4-BE49-F238E27FC236}">
                          <a16:creationId xmlns:a16="http://schemas.microsoft.com/office/drawing/2014/main" id="{3627F383-5E1C-A94C-AADE-C1F95604591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70" name="Group 3669">
                    <a:extLst>
                      <a:ext uri="{FF2B5EF4-FFF2-40B4-BE49-F238E27FC236}">
                        <a16:creationId xmlns:a16="http://schemas.microsoft.com/office/drawing/2014/main" id="{61382524-4CB9-8B40-A06D-2A667ED4C863}"/>
                      </a:ext>
                    </a:extLst>
                  </p:cNvPr>
                  <p:cNvGrpSpPr>
                    <a:grpSpLocks noChangeAspect="1"/>
                  </p:cNvGrpSpPr>
                  <p:nvPr/>
                </p:nvGrpSpPr>
                <p:grpSpPr>
                  <a:xfrm rot="5400000">
                    <a:off x="1367484" y="2244247"/>
                    <a:ext cx="343362" cy="579269"/>
                    <a:chOff x="2046947" y="2861870"/>
                    <a:chExt cx="704703" cy="1188869"/>
                  </a:xfrm>
                </p:grpSpPr>
                <p:sp>
                  <p:nvSpPr>
                    <p:cNvPr id="3692" name="Oval 3691">
                      <a:extLst>
                        <a:ext uri="{FF2B5EF4-FFF2-40B4-BE49-F238E27FC236}">
                          <a16:creationId xmlns:a16="http://schemas.microsoft.com/office/drawing/2014/main" id="{CD5A661B-77F6-1A4B-8E27-66756328544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93" name="Straight Connector 3692">
                      <a:extLst>
                        <a:ext uri="{FF2B5EF4-FFF2-40B4-BE49-F238E27FC236}">
                          <a16:creationId xmlns:a16="http://schemas.microsoft.com/office/drawing/2014/main" id="{545A3DE7-50B9-EF4A-8C87-9D5182FC4AF6}"/>
                        </a:ext>
                      </a:extLst>
                    </p:cNvPr>
                    <p:cNvCxnSpPr>
                      <a:stCxn id="3692" idx="2"/>
                      <a:endCxn id="369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4" name="Straight Connector 3693">
                      <a:extLst>
                        <a:ext uri="{FF2B5EF4-FFF2-40B4-BE49-F238E27FC236}">
                          <a16:creationId xmlns:a16="http://schemas.microsoft.com/office/drawing/2014/main" id="{611A4013-F5D3-014E-803A-F447A3AD5FA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5" name="Straight Connector 3694">
                      <a:extLst>
                        <a:ext uri="{FF2B5EF4-FFF2-40B4-BE49-F238E27FC236}">
                          <a16:creationId xmlns:a16="http://schemas.microsoft.com/office/drawing/2014/main" id="{FC37FD0B-C7B4-254D-B6EE-D2AC9F8B662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6" name="Straight Connector 3695">
                      <a:extLst>
                        <a:ext uri="{FF2B5EF4-FFF2-40B4-BE49-F238E27FC236}">
                          <a16:creationId xmlns:a16="http://schemas.microsoft.com/office/drawing/2014/main" id="{76E87060-E951-EA42-A50F-206952F0880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7" name="Straight Connector 3696">
                      <a:extLst>
                        <a:ext uri="{FF2B5EF4-FFF2-40B4-BE49-F238E27FC236}">
                          <a16:creationId xmlns:a16="http://schemas.microsoft.com/office/drawing/2014/main" id="{76B82E04-6684-6847-ACC4-E3240FF905F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8" name="Straight Connector 3697">
                      <a:extLst>
                        <a:ext uri="{FF2B5EF4-FFF2-40B4-BE49-F238E27FC236}">
                          <a16:creationId xmlns:a16="http://schemas.microsoft.com/office/drawing/2014/main" id="{C6434D87-53F6-FB4A-8F95-B2203E9A831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9" name="Straight Connector 3698">
                      <a:extLst>
                        <a:ext uri="{FF2B5EF4-FFF2-40B4-BE49-F238E27FC236}">
                          <a16:creationId xmlns:a16="http://schemas.microsoft.com/office/drawing/2014/main" id="{B4518B85-0932-434D-9D1F-B2E50486064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71" name="Group 3670">
                    <a:extLst>
                      <a:ext uri="{FF2B5EF4-FFF2-40B4-BE49-F238E27FC236}">
                        <a16:creationId xmlns:a16="http://schemas.microsoft.com/office/drawing/2014/main" id="{39B9B924-B5A1-BC46-A7E5-9E90CCD39971}"/>
                      </a:ext>
                    </a:extLst>
                  </p:cNvPr>
                  <p:cNvGrpSpPr>
                    <a:grpSpLocks noChangeAspect="1"/>
                  </p:cNvGrpSpPr>
                  <p:nvPr/>
                </p:nvGrpSpPr>
                <p:grpSpPr>
                  <a:xfrm rot="5400000">
                    <a:off x="1367484" y="3615847"/>
                    <a:ext cx="343362" cy="579269"/>
                    <a:chOff x="2046947" y="2861870"/>
                    <a:chExt cx="704703" cy="1188869"/>
                  </a:xfrm>
                </p:grpSpPr>
                <p:sp>
                  <p:nvSpPr>
                    <p:cNvPr id="3684" name="Oval 3683">
                      <a:extLst>
                        <a:ext uri="{FF2B5EF4-FFF2-40B4-BE49-F238E27FC236}">
                          <a16:creationId xmlns:a16="http://schemas.microsoft.com/office/drawing/2014/main" id="{4CB4612E-6FD7-884B-995E-3D48DE19F15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85" name="Straight Connector 3684">
                      <a:extLst>
                        <a:ext uri="{FF2B5EF4-FFF2-40B4-BE49-F238E27FC236}">
                          <a16:creationId xmlns:a16="http://schemas.microsoft.com/office/drawing/2014/main" id="{92170119-AEC4-7144-866B-D67F3DC97359}"/>
                        </a:ext>
                      </a:extLst>
                    </p:cNvPr>
                    <p:cNvCxnSpPr>
                      <a:stCxn id="3684" idx="2"/>
                      <a:endCxn id="368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6" name="Straight Connector 3685">
                      <a:extLst>
                        <a:ext uri="{FF2B5EF4-FFF2-40B4-BE49-F238E27FC236}">
                          <a16:creationId xmlns:a16="http://schemas.microsoft.com/office/drawing/2014/main" id="{78688E23-4476-7B43-BBDD-6FBABB67AFC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7" name="Straight Connector 3686">
                      <a:extLst>
                        <a:ext uri="{FF2B5EF4-FFF2-40B4-BE49-F238E27FC236}">
                          <a16:creationId xmlns:a16="http://schemas.microsoft.com/office/drawing/2014/main" id="{B1BC11AB-7C4A-394D-BBD0-AC4B9530A99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8" name="Straight Connector 3687">
                      <a:extLst>
                        <a:ext uri="{FF2B5EF4-FFF2-40B4-BE49-F238E27FC236}">
                          <a16:creationId xmlns:a16="http://schemas.microsoft.com/office/drawing/2014/main" id="{BE6EB491-B90F-DA49-9AC6-5AC76995C31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9" name="Straight Connector 3688">
                      <a:extLst>
                        <a:ext uri="{FF2B5EF4-FFF2-40B4-BE49-F238E27FC236}">
                          <a16:creationId xmlns:a16="http://schemas.microsoft.com/office/drawing/2014/main" id="{280CEF44-F1C2-A24A-AEC3-8918F86FC4C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0" name="Straight Connector 3689">
                      <a:extLst>
                        <a:ext uri="{FF2B5EF4-FFF2-40B4-BE49-F238E27FC236}">
                          <a16:creationId xmlns:a16="http://schemas.microsoft.com/office/drawing/2014/main" id="{09279999-431A-B842-A106-0C2B4AEC9F8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1" name="Straight Connector 3690">
                      <a:extLst>
                        <a:ext uri="{FF2B5EF4-FFF2-40B4-BE49-F238E27FC236}">
                          <a16:creationId xmlns:a16="http://schemas.microsoft.com/office/drawing/2014/main" id="{70E7C720-E48F-2548-B50E-F92E38755D8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72" name="Straight Connector 3671">
                    <a:extLst>
                      <a:ext uri="{FF2B5EF4-FFF2-40B4-BE49-F238E27FC236}">
                        <a16:creationId xmlns:a16="http://schemas.microsoft.com/office/drawing/2014/main" id="{52A343C2-C989-134F-ABC4-BE856E280DF7}"/>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673" name="Straight Connector 3672">
                    <a:extLst>
                      <a:ext uri="{FF2B5EF4-FFF2-40B4-BE49-F238E27FC236}">
                        <a16:creationId xmlns:a16="http://schemas.microsoft.com/office/drawing/2014/main" id="{6A8366FC-FADF-454A-A1B3-07B6EDE60E5A}"/>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674" name="Straight Connector 3673">
                    <a:extLst>
                      <a:ext uri="{FF2B5EF4-FFF2-40B4-BE49-F238E27FC236}">
                        <a16:creationId xmlns:a16="http://schemas.microsoft.com/office/drawing/2014/main" id="{4B33903F-733E-2F4F-BA8E-C28CC7DE8420}"/>
                      </a:ext>
                    </a:extLst>
                  </p:cNvPr>
                  <p:cNvCxnSpPr>
                    <a:endCxn id="3675"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675" name="Isosceles Triangle 1702">
                    <a:extLst>
                      <a:ext uri="{FF2B5EF4-FFF2-40B4-BE49-F238E27FC236}">
                        <a16:creationId xmlns:a16="http://schemas.microsoft.com/office/drawing/2014/main" id="{511834F1-2FF1-744C-B6D2-24F8C8CA8837}"/>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76" name="Straight Connector 3675">
                    <a:extLst>
                      <a:ext uri="{FF2B5EF4-FFF2-40B4-BE49-F238E27FC236}">
                        <a16:creationId xmlns:a16="http://schemas.microsoft.com/office/drawing/2014/main" id="{9AF0CED7-D88D-BB4D-980B-8C456DCAB79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77" name="Oval 3676">
                    <a:extLst>
                      <a:ext uri="{FF2B5EF4-FFF2-40B4-BE49-F238E27FC236}">
                        <a16:creationId xmlns:a16="http://schemas.microsoft.com/office/drawing/2014/main" id="{67E03595-63E0-1349-BD45-ACD1FBED980A}"/>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78" name="Straight Connector 3677">
                    <a:extLst>
                      <a:ext uri="{FF2B5EF4-FFF2-40B4-BE49-F238E27FC236}">
                        <a16:creationId xmlns:a16="http://schemas.microsoft.com/office/drawing/2014/main" id="{E7BE19E0-76DD-DB40-8146-B93C7405024A}"/>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79" name="Oval 3678">
                    <a:extLst>
                      <a:ext uri="{FF2B5EF4-FFF2-40B4-BE49-F238E27FC236}">
                        <a16:creationId xmlns:a16="http://schemas.microsoft.com/office/drawing/2014/main" id="{86C58A9A-C78B-9C4B-8044-488F455E3457}"/>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80" name="Straight Connector 3679">
                    <a:extLst>
                      <a:ext uri="{FF2B5EF4-FFF2-40B4-BE49-F238E27FC236}">
                        <a16:creationId xmlns:a16="http://schemas.microsoft.com/office/drawing/2014/main" id="{0EFA881D-DDAD-F348-A7E6-F84C519C46F0}"/>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81" name="Oval 3680">
                    <a:extLst>
                      <a:ext uri="{FF2B5EF4-FFF2-40B4-BE49-F238E27FC236}">
                        <a16:creationId xmlns:a16="http://schemas.microsoft.com/office/drawing/2014/main" id="{7EB93D9F-2F6F-CE49-ADF0-9A8BEB1FB8D0}"/>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82" name="Straight Connector 3681">
                    <a:extLst>
                      <a:ext uri="{FF2B5EF4-FFF2-40B4-BE49-F238E27FC236}">
                        <a16:creationId xmlns:a16="http://schemas.microsoft.com/office/drawing/2014/main" id="{03942814-9D1C-634F-9BCF-33692A10213A}"/>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683" name="Oval 3682">
                    <a:extLst>
                      <a:ext uri="{FF2B5EF4-FFF2-40B4-BE49-F238E27FC236}">
                        <a16:creationId xmlns:a16="http://schemas.microsoft.com/office/drawing/2014/main" id="{76676E38-38F9-5D40-8C2B-412406028967}"/>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728" name="Group 3727">
                  <a:extLst>
                    <a:ext uri="{FF2B5EF4-FFF2-40B4-BE49-F238E27FC236}">
                      <a16:creationId xmlns:a16="http://schemas.microsoft.com/office/drawing/2014/main" id="{3FE9CBDD-17C9-7640-BEF1-5BCD15EF6AB2}"/>
                    </a:ext>
                  </a:extLst>
                </p:cNvPr>
                <p:cNvGrpSpPr>
                  <a:grpSpLocks noChangeAspect="1"/>
                </p:cNvGrpSpPr>
                <p:nvPr/>
              </p:nvGrpSpPr>
              <p:grpSpPr>
                <a:xfrm flipV="1">
                  <a:off x="6209143" y="5900707"/>
                  <a:ext cx="269829" cy="511723"/>
                  <a:chOff x="914400" y="1600200"/>
                  <a:chExt cx="1828800" cy="3505200"/>
                </a:xfrm>
              </p:grpSpPr>
              <p:grpSp>
                <p:nvGrpSpPr>
                  <p:cNvPr id="3729" name="Group 3728">
                    <a:extLst>
                      <a:ext uri="{FF2B5EF4-FFF2-40B4-BE49-F238E27FC236}">
                        <a16:creationId xmlns:a16="http://schemas.microsoft.com/office/drawing/2014/main" id="{8967EDBF-CA51-7941-8260-4AAF6CACB374}"/>
                      </a:ext>
                    </a:extLst>
                  </p:cNvPr>
                  <p:cNvGrpSpPr/>
                  <p:nvPr/>
                </p:nvGrpSpPr>
                <p:grpSpPr>
                  <a:xfrm flipH="1" flipV="1">
                    <a:off x="1544558" y="2514600"/>
                    <a:ext cx="284242" cy="2152171"/>
                    <a:chOff x="2374909" y="3813524"/>
                    <a:chExt cx="284242" cy="2152171"/>
                  </a:xfrm>
                </p:grpSpPr>
                <p:cxnSp>
                  <p:nvCxnSpPr>
                    <p:cNvPr id="3785" name="Straight Connector 3784">
                      <a:extLst>
                        <a:ext uri="{FF2B5EF4-FFF2-40B4-BE49-F238E27FC236}">
                          <a16:creationId xmlns:a16="http://schemas.microsoft.com/office/drawing/2014/main" id="{5671C869-F6B3-3D4F-AAE9-C5F600952B39}"/>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6" name="Straight Connector 3785">
                      <a:extLst>
                        <a:ext uri="{FF2B5EF4-FFF2-40B4-BE49-F238E27FC236}">
                          <a16:creationId xmlns:a16="http://schemas.microsoft.com/office/drawing/2014/main" id="{E13FDE22-0115-9C47-8343-88711C15D369}"/>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7" name="Straight Connector 3786">
                      <a:extLst>
                        <a:ext uri="{FF2B5EF4-FFF2-40B4-BE49-F238E27FC236}">
                          <a16:creationId xmlns:a16="http://schemas.microsoft.com/office/drawing/2014/main" id="{1D92B628-09A5-FF4A-81B6-C3314CC9E9AF}"/>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8" name="Straight Connector 3787">
                      <a:extLst>
                        <a:ext uri="{FF2B5EF4-FFF2-40B4-BE49-F238E27FC236}">
                          <a16:creationId xmlns:a16="http://schemas.microsoft.com/office/drawing/2014/main" id="{0681DA8D-8139-8C4A-B60A-C2B19D1BC58A}"/>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9" name="Straight Connector 3788">
                      <a:extLst>
                        <a:ext uri="{FF2B5EF4-FFF2-40B4-BE49-F238E27FC236}">
                          <a16:creationId xmlns:a16="http://schemas.microsoft.com/office/drawing/2014/main" id="{7817EA66-A4B6-3F46-A331-6BAA0AA4A2A5}"/>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0" name="Straight Connector 3789">
                      <a:extLst>
                        <a:ext uri="{FF2B5EF4-FFF2-40B4-BE49-F238E27FC236}">
                          <a16:creationId xmlns:a16="http://schemas.microsoft.com/office/drawing/2014/main" id="{9CAFA69A-A775-C646-AFC7-FA51C416767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0" name="Group 3729">
                    <a:extLst>
                      <a:ext uri="{FF2B5EF4-FFF2-40B4-BE49-F238E27FC236}">
                        <a16:creationId xmlns:a16="http://schemas.microsoft.com/office/drawing/2014/main" id="{51BC8DD7-7833-AF4E-B66F-B4EB989DE70E}"/>
                      </a:ext>
                    </a:extLst>
                  </p:cNvPr>
                  <p:cNvGrpSpPr>
                    <a:grpSpLocks noChangeAspect="1"/>
                  </p:cNvGrpSpPr>
                  <p:nvPr/>
                </p:nvGrpSpPr>
                <p:grpSpPr>
                  <a:xfrm rot="5400000">
                    <a:off x="1367484" y="3158647"/>
                    <a:ext cx="343362" cy="579269"/>
                    <a:chOff x="2046947" y="2861870"/>
                    <a:chExt cx="704703" cy="1188869"/>
                  </a:xfrm>
                </p:grpSpPr>
                <p:sp>
                  <p:nvSpPr>
                    <p:cNvPr id="3777" name="Oval 3776">
                      <a:extLst>
                        <a:ext uri="{FF2B5EF4-FFF2-40B4-BE49-F238E27FC236}">
                          <a16:creationId xmlns:a16="http://schemas.microsoft.com/office/drawing/2014/main" id="{CDE607FB-D130-4745-859C-DC3FC7036D0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78" name="Straight Connector 3777">
                      <a:extLst>
                        <a:ext uri="{FF2B5EF4-FFF2-40B4-BE49-F238E27FC236}">
                          <a16:creationId xmlns:a16="http://schemas.microsoft.com/office/drawing/2014/main" id="{FD1D5E62-2297-2D44-8F07-F9717A85DB33}"/>
                        </a:ext>
                      </a:extLst>
                    </p:cNvPr>
                    <p:cNvCxnSpPr>
                      <a:stCxn id="3777" idx="2"/>
                      <a:endCxn id="377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9" name="Straight Connector 3778">
                      <a:extLst>
                        <a:ext uri="{FF2B5EF4-FFF2-40B4-BE49-F238E27FC236}">
                          <a16:creationId xmlns:a16="http://schemas.microsoft.com/office/drawing/2014/main" id="{336F6437-2AC7-A54A-AE8A-B866EEF0591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0" name="Straight Connector 3779">
                      <a:extLst>
                        <a:ext uri="{FF2B5EF4-FFF2-40B4-BE49-F238E27FC236}">
                          <a16:creationId xmlns:a16="http://schemas.microsoft.com/office/drawing/2014/main" id="{CD084050-D7EC-7F48-8685-337DE03057E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1" name="Straight Connector 3780">
                      <a:extLst>
                        <a:ext uri="{FF2B5EF4-FFF2-40B4-BE49-F238E27FC236}">
                          <a16:creationId xmlns:a16="http://schemas.microsoft.com/office/drawing/2014/main" id="{9F22F424-EF27-1E44-9ECF-9011B06BCF5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2" name="Straight Connector 3781">
                      <a:extLst>
                        <a:ext uri="{FF2B5EF4-FFF2-40B4-BE49-F238E27FC236}">
                          <a16:creationId xmlns:a16="http://schemas.microsoft.com/office/drawing/2014/main" id="{0DBCE5B6-C484-6B4B-B907-F64B2E94694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3" name="Straight Connector 3782">
                      <a:extLst>
                        <a:ext uri="{FF2B5EF4-FFF2-40B4-BE49-F238E27FC236}">
                          <a16:creationId xmlns:a16="http://schemas.microsoft.com/office/drawing/2014/main" id="{AB14DB07-72CC-464F-93CE-448B0EFBA0F6}"/>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4" name="Straight Connector 3783">
                      <a:extLst>
                        <a:ext uri="{FF2B5EF4-FFF2-40B4-BE49-F238E27FC236}">
                          <a16:creationId xmlns:a16="http://schemas.microsoft.com/office/drawing/2014/main" id="{F6FB0433-8269-7541-97A1-E675490910E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1" name="Group 3730">
                    <a:extLst>
                      <a:ext uri="{FF2B5EF4-FFF2-40B4-BE49-F238E27FC236}">
                        <a16:creationId xmlns:a16="http://schemas.microsoft.com/office/drawing/2014/main" id="{179D158C-E3C9-5E48-B581-1E26DB433F83}"/>
                      </a:ext>
                    </a:extLst>
                  </p:cNvPr>
                  <p:cNvGrpSpPr/>
                  <p:nvPr/>
                </p:nvGrpSpPr>
                <p:grpSpPr>
                  <a:xfrm rot="5400000" flipV="1">
                    <a:off x="2028361" y="4448643"/>
                    <a:ext cx="286681" cy="685797"/>
                    <a:chOff x="2393029" y="3813525"/>
                    <a:chExt cx="286681" cy="685797"/>
                  </a:xfrm>
                </p:grpSpPr>
                <p:cxnSp>
                  <p:nvCxnSpPr>
                    <p:cNvPr id="3771" name="Straight Connector 3770">
                      <a:extLst>
                        <a:ext uri="{FF2B5EF4-FFF2-40B4-BE49-F238E27FC236}">
                          <a16:creationId xmlns:a16="http://schemas.microsoft.com/office/drawing/2014/main" id="{CF34E903-2E96-5C49-A2DE-F2367BC29E36}"/>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2" name="Straight Connector 3771">
                      <a:extLst>
                        <a:ext uri="{FF2B5EF4-FFF2-40B4-BE49-F238E27FC236}">
                          <a16:creationId xmlns:a16="http://schemas.microsoft.com/office/drawing/2014/main" id="{A45BDB6F-A673-D948-A6D8-B8EE291E496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3" name="Straight Connector 3772">
                      <a:extLst>
                        <a:ext uri="{FF2B5EF4-FFF2-40B4-BE49-F238E27FC236}">
                          <a16:creationId xmlns:a16="http://schemas.microsoft.com/office/drawing/2014/main" id="{E3B2B16A-3BEA-CF4D-83FD-C1817D584E5B}"/>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4" name="Straight Connector 3773">
                      <a:extLst>
                        <a:ext uri="{FF2B5EF4-FFF2-40B4-BE49-F238E27FC236}">
                          <a16:creationId xmlns:a16="http://schemas.microsoft.com/office/drawing/2014/main" id="{8608E441-2218-474D-92B0-AC42C92D4B89}"/>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5" name="Straight Connector 3774">
                      <a:extLst>
                        <a:ext uri="{FF2B5EF4-FFF2-40B4-BE49-F238E27FC236}">
                          <a16:creationId xmlns:a16="http://schemas.microsoft.com/office/drawing/2014/main" id="{104BB2A6-ACB5-2044-A44F-45A541C9BB0B}"/>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6" name="Straight Connector 3775">
                      <a:extLst>
                        <a:ext uri="{FF2B5EF4-FFF2-40B4-BE49-F238E27FC236}">
                          <a16:creationId xmlns:a16="http://schemas.microsoft.com/office/drawing/2014/main" id="{DCD15EA3-2E12-E647-8006-1EE2A98C9D46}"/>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2" name="Group 3731">
                    <a:extLst>
                      <a:ext uri="{FF2B5EF4-FFF2-40B4-BE49-F238E27FC236}">
                        <a16:creationId xmlns:a16="http://schemas.microsoft.com/office/drawing/2014/main" id="{A1DEBBCA-85FE-D945-BBFD-1D8C2D33B736}"/>
                      </a:ext>
                    </a:extLst>
                  </p:cNvPr>
                  <p:cNvGrpSpPr>
                    <a:grpSpLocks noChangeAspect="1"/>
                  </p:cNvGrpSpPr>
                  <p:nvPr/>
                </p:nvGrpSpPr>
                <p:grpSpPr>
                  <a:xfrm rot="5400000">
                    <a:off x="1367484" y="2701447"/>
                    <a:ext cx="343362" cy="579269"/>
                    <a:chOff x="2046947" y="2861870"/>
                    <a:chExt cx="704703" cy="1188869"/>
                  </a:xfrm>
                </p:grpSpPr>
                <p:sp>
                  <p:nvSpPr>
                    <p:cNvPr id="3763" name="Oval 3762">
                      <a:extLst>
                        <a:ext uri="{FF2B5EF4-FFF2-40B4-BE49-F238E27FC236}">
                          <a16:creationId xmlns:a16="http://schemas.microsoft.com/office/drawing/2014/main" id="{64655687-C859-EF49-BF67-22CBC650237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64" name="Straight Connector 3763">
                      <a:extLst>
                        <a:ext uri="{FF2B5EF4-FFF2-40B4-BE49-F238E27FC236}">
                          <a16:creationId xmlns:a16="http://schemas.microsoft.com/office/drawing/2014/main" id="{1C00D352-A896-794E-886D-5FC41DCB1B90}"/>
                        </a:ext>
                      </a:extLst>
                    </p:cNvPr>
                    <p:cNvCxnSpPr>
                      <a:stCxn id="3763" idx="2"/>
                      <a:endCxn id="376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5" name="Straight Connector 3764">
                      <a:extLst>
                        <a:ext uri="{FF2B5EF4-FFF2-40B4-BE49-F238E27FC236}">
                          <a16:creationId xmlns:a16="http://schemas.microsoft.com/office/drawing/2014/main" id="{D87B2891-2608-5E4D-9D01-3EF1A88AF65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6" name="Straight Connector 3765">
                      <a:extLst>
                        <a:ext uri="{FF2B5EF4-FFF2-40B4-BE49-F238E27FC236}">
                          <a16:creationId xmlns:a16="http://schemas.microsoft.com/office/drawing/2014/main" id="{954BD981-F44E-744C-B508-13A3AF6AAD0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7" name="Straight Connector 3766">
                      <a:extLst>
                        <a:ext uri="{FF2B5EF4-FFF2-40B4-BE49-F238E27FC236}">
                          <a16:creationId xmlns:a16="http://schemas.microsoft.com/office/drawing/2014/main" id="{A42161B8-4710-EE4A-B340-BFB82F0D460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8" name="Straight Connector 3767">
                      <a:extLst>
                        <a:ext uri="{FF2B5EF4-FFF2-40B4-BE49-F238E27FC236}">
                          <a16:creationId xmlns:a16="http://schemas.microsoft.com/office/drawing/2014/main" id="{0D4DFB70-1575-5041-94D7-09B17F82E5A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9" name="Straight Connector 3768">
                      <a:extLst>
                        <a:ext uri="{FF2B5EF4-FFF2-40B4-BE49-F238E27FC236}">
                          <a16:creationId xmlns:a16="http://schemas.microsoft.com/office/drawing/2014/main" id="{731F609A-6743-4D4D-9632-744CF640B84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0" name="Straight Connector 3769">
                      <a:extLst>
                        <a:ext uri="{FF2B5EF4-FFF2-40B4-BE49-F238E27FC236}">
                          <a16:creationId xmlns:a16="http://schemas.microsoft.com/office/drawing/2014/main" id="{5034B920-3480-BB4B-A027-A59C2F1DB42E}"/>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3" name="Group 3732">
                    <a:extLst>
                      <a:ext uri="{FF2B5EF4-FFF2-40B4-BE49-F238E27FC236}">
                        <a16:creationId xmlns:a16="http://schemas.microsoft.com/office/drawing/2014/main" id="{E2F74D2F-0813-324B-820D-A0FBF8941F8A}"/>
                      </a:ext>
                    </a:extLst>
                  </p:cNvPr>
                  <p:cNvGrpSpPr>
                    <a:grpSpLocks noChangeAspect="1"/>
                  </p:cNvGrpSpPr>
                  <p:nvPr/>
                </p:nvGrpSpPr>
                <p:grpSpPr>
                  <a:xfrm rot="5400000">
                    <a:off x="1367484" y="2244247"/>
                    <a:ext cx="343362" cy="579269"/>
                    <a:chOff x="2046947" y="2861870"/>
                    <a:chExt cx="704703" cy="1188869"/>
                  </a:xfrm>
                </p:grpSpPr>
                <p:sp>
                  <p:nvSpPr>
                    <p:cNvPr id="3755" name="Oval 3754">
                      <a:extLst>
                        <a:ext uri="{FF2B5EF4-FFF2-40B4-BE49-F238E27FC236}">
                          <a16:creationId xmlns:a16="http://schemas.microsoft.com/office/drawing/2014/main" id="{22F9CF14-0668-CC48-8C93-41E39EC942E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56" name="Straight Connector 3755">
                      <a:extLst>
                        <a:ext uri="{FF2B5EF4-FFF2-40B4-BE49-F238E27FC236}">
                          <a16:creationId xmlns:a16="http://schemas.microsoft.com/office/drawing/2014/main" id="{1A5BF222-7F7D-1B43-A49B-3FB4F96F8FBD}"/>
                        </a:ext>
                      </a:extLst>
                    </p:cNvPr>
                    <p:cNvCxnSpPr>
                      <a:stCxn id="3755" idx="2"/>
                      <a:endCxn id="375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7" name="Straight Connector 3756">
                      <a:extLst>
                        <a:ext uri="{FF2B5EF4-FFF2-40B4-BE49-F238E27FC236}">
                          <a16:creationId xmlns:a16="http://schemas.microsoft.com/office/drawing/2014/main" id="{82D76114-F7EA-AD46-90E5-A27750FAFD5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8" name="Straight Connector 3757">
                      <a:extLst>
                        <a:ext uri="{FF2B5EF4-FFF2-40B4-BE49-F238E27FC236}">
                          <a16:creationId xmlns:a16="http://schemas.microsoft.com/office/drawing/2014/main" id="{F07A5157-0372-1B49-996E-E21D5130E50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9" name="Straight Connector 3758">
                      <a:extLst>
                        <a:ext uri="{FF2B5EF4-FFF2-40B4-BE49-F238E27FC236}">
                          <a16:creationId xmlns:a16="http://schemas.microsoft.com/office/drawing/2014/main" id="{7755A098-85C6-8746-8C8B-C18DB695A06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0" name="Straight Connector 3759">
                      <a:extLst>
                        <a:ext uri="{FF2B5EF4-FFF2-40B4-BE49-F238E27FC236}">
                          <a16:creationId xmlns:a16="http://schemas.microsoft.com/office/drawing/2014/main" id="{97D8E8E4-273A-8948-98BE-498A59E46BD7}"/>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1" name="Straight Connector 3760">
                      <a:extLst>
                        <a:ext uri="{FF2B5EF4-FFF2-40B4-BE49-F238E27FC236}">
                          <a16:creationId xmlns:a16="http://schemas.microsoft.com/office/drawing/2014/main" id="{A5C410E0-6025-B04B-B5F1-EEA765EF6D5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2" name="Straight Connector 3761">
                      <a:extLst>
                        <a:ext uri="{FF2B5EF4-FFF2-40B4-BE49-F238E27FC236}">
                          <a16:creationId xmlns:a16="http://schemas.microsoft.com/office/drawing/2014/main" id="{D397D49C-D922-0245-8D36-6DCD22D43FB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34" name="Group 3733">
                    <a:extLst>
                      <a:ext uri="{FF2B5EF4-FFF2-40B4-BE49-F238E27FC236}">
                        <a16:creationId xmlns:a16="http://schemas.microsoft.com/office/drawing/2014/main" id="{5BACB03C-27C6-2442-9415-5471715539C4}"/>
                      </a:ext>
                    </a:extLst>
                  </p:cNvPr>
                  <p:cNvGrpSpPr>
                    <a:grpSpLocks noChangeAspect="1"/>
                  </p:cNvGrpSpPr>
                  <p:nvPr/>
                </p:nvGrpSpPr>
                <p:grpSpPr>
                  <a:xfrm rot="5400000">
                    <a:off x="1367484" y="3615847"/>
                    <a:ext cx="343362" cy="579269"/>
                    <a:chOff x="2046947" y="2861870"/>
                    <a:chExt cx="704703" cy="1188869"/>
                  </a:xfrm>
                </p:grpSpPr>
                <p:sp>
                  <p:nvSpPr>
                    <p:cNvPr id="3747" name="Oval 3746">
                      <a:extLst>
                        <a:ext uri="{FF2B5EF4-FFF2-40B4-BE49-F238E27FC236}">
                          <a16:creationId xmlns:a16="http://schemas.microsoft.com/office/drawing/2014/main" id="{0C3A22A9-F44A-CB49-B7A0-0314EC8949A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48" name="Straight Connector 3747">
                      <a:extLst>
                        <a:ext uri="{FF2B5EF4-FFF2-40B4-BE49-F238E27FC236}">
                          <a16:creationId xmlns:a16="http://schemas.microsoft.com/office/drawing/2014/main" id="{6B5D06B8-8DC1-B444-9C10-25B00C9EB8D4}"/>
                        </a:ext>
                      </a:extLst>
                    </p:cNvPr>
                    <p:cNvCxnSpPr>
                      <a:stCxn id="3747" idx="2"/>
                      <a:endCxn id="374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9" name="Straight Connector 3748">
                      <a:extLst>
                        <a:ext uri="{FF2B5EF4-FFF2-40B4-BE49-F238E27FC236}">
                          <a16:creationId xmlns:a16="http://schemas.microsoft.com/office/drawing/2014/main" id="{EE7A9C62-D606-9844-BCA3-D44A9E29AB4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0" name="Straight Connector 3749">
                      <a:extLst>
                        <a:ext uri="{FF2B5EF4-FFF2-40B4-BE49-F238E27FC236}">
                          <a16:creationId xmlns:a16="http://schemas.microsoft.com/office/drawing/2014/main" id="{E6C4E458-360C-7D4A-A4C1-78540FCCCDB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1" name="Straight Connector 3750">
                      <a:extLst>
                        <a:ext uri="{FF2B5EF4-FFF2-40B4-BE49-F238E27FC236}">
                          <a16:creationId xmlns:a16="http://schemas.microsoft.com/office/drawing/2014/main" id="{CB510112-0064-4C4B-A692-85B99097929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2" name="Straight Connector 3751">
                      <a:extLst>
                        <a:ext uri="{FF2B5EF4-FFF2-40B4-BE49-F238E27FC236}">
                          <a16:creationId xmlns:a16="http://schemas.microsoft.com/office/drawing/2014/main" id="{D4330838-6513-6B49-B101-7A4339C0205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3" name="Straight Connector 3752">
                      <a:extLst>
                        <a:ext uri="{FF2B5EF4-FFF2-40B4-BE49-F238E27FC236}">
                          <a16:creationId xmlns:a16="http://schemas.microsoft.com/office/drawing/2014/main" id="{36749716-57CB-4A46-8520-32C1BB70EC44}"/>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4" name="Straight Connector 3753">
                      <a:extLst>
                        <a:ext uri="{FF2B5EF4-FFF2-40B4-BE49-F238E27FC236}">
                          <a16:creationId xmlns:a16="http://schemas.microsoft.com/office/drawing/2014/main" id="{2D0E0BA6-048F-1B41-B9E9-4467DD07B41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35" name="Straight Connector 3734">
                    <a:extLst>
                      <a:ext uri="{FF2B5EF4-FFF2-40B4-BE49-F238E27FC236}">
                        <a16:creationId xmlns:a16="http://schemas.microsoft.com/office/drawing/2014/main" id="{6543AC4F-B628-9D49-B7D8-399F28704F55}"/>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736" name="Straight Connector 3735">
                    <a:extLst>
                      <a:ext uri="{FF2B5EF4-FFF2-40B4-BE49-F238E27FC236}">
                        <a16:creationId xmlns:a16="http://schemas.microsoft.com/office/drawing/2014/main" id="{C569C3CF-A4F6-F54C-9E00-F66EB7D9E381}"/>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737" name="Straight Connector 3736">
                    <a:extLst>
                      <a:ext uri="{FF2B5EF4-FFF2-40B4-BE49-F238E27FC236}">
                        <a16:creationId xmlns:a16="http://schemas.microsoft.com/office/drawing/2014/main" id="{34E80B87-98E7-C949-B609-9B9A9500C77E}"/>
                      </a:ext>
                    </a:extLst>
                  </p:cNvPr>
                  <p:cNvCxnSpPr>
                    <a:endCxn id="3738"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738" name="Isosceles Triangle 1765">
                    <a:extLst>
                      <a:ext uri="{FF2B5EF4-FFF2-40B4-BE49-F238E27FC236}">
                        <a16:creationId xmlns:a16="http://schemas.microsoft.com/office/drawing/2014/main" id="{AF1D65A0-DEBB-8647-A19C-4806129C3FC8}"/>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39" name="Straight Connector 3738">
                    <a:extLst>
                      <a:ext uri="{FF2B5EF4-FFF2-40B4-BE49-F238E27FC236}">
                        <a16:creationId xmlns:a16="http://schemas.microsoft.com/office/drawing/2014/main" id="{AD4670DD-3D76-8442-A9E9-77A0177FF88D}"/>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40" name="Oval 3739">
                    <a:extLst>
                      <a:ext uri="{FF2B5EF4-FFF2-40B4-BE49-F238E27FC236}">
                        <a16:creationId xmlns:a16="http://schemas.microsoft.com/office/drawing/2014/main" id="{3AB8F899-FACC-C243-AD13-A3221ADAFB76}"/>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41" name="Straight Connector 3740">
                    <a:extLst>
                      <a:ext uri="{FF2B5EF4-FFF2-40B4-BE49-F238E27FC236}">
                        <a16:creationId xmlns:a16="http://schemas.microsoft.com/office/drawing/2014/main" id="{9AABFA52-C96B-2D4C-B7FB-D9E8615B045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42" name="Oval 3741">
                    <a:extLst>
                      <a:ext uri="{FF2B5EF4-FFF2-40B4-BE49-F238E27FC236}">
                        <a16:creationId xmlns:a16="http://schemas.microsoft.com/office/drawing/2014/main" id="{7C3ED15C-9C89-174D-871A-A4A04C53ED96}"/>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43" name="Straight Connector 3742">
                    <a:extLst>
                      <a:ext uri="{FF2B5EF4-FFF2-40B4-BE49-F238E27FC236}">
                        <a16:creationId xmlns:a16="http://schemas.microsoft.com/office/drawing/2014/main" id="{5FA15A6D-D280-C24D-9413-19509345D51B}"/>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44" name="Oval 3743">
                    <a:extLst>
                      <a:ext uri="{FF2B5EF4-FFF2-40B4-BE49-F238E27FC236}">
                        <a16:creationId xmlns:a16="http://schemas.microsoft.com/office/drawing/2014/main" id="{3A5D39E1-F008-A244-A420-16D5A81EEA2D}"/>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745" name="Straight Connector 3744">
                    <a:extLst>
                      <a:ext uri="{FF2B5EF4-FFF2-40B4-BE49-F238E27FC236}">
                        <a16:creationId xmlns:a16="http://schemas.microsoft.com/office/drawing/2014/main" id="{D4521E28-0C03-5C46-B4A0-463DE12E7F94}"/>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46" name="Oval 3745">
                    <a:extLst>
                      <a:ext uri="{FF2B5EF4-FFF2-40B4-BE49-F238E27FC236}">
                        <a16:creationId xmlns:a16="http://schemas.microsoft.com/office/drawing/2014/main" id="{36B3FBE5-D156-B647-8817-9DA8EB71A02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791" name="Group 3790">
                  <a:extLst>
                    <a:ext uri="{FF2B5EF4-FFF2-40B4-BE49-F238E27FC236}">
                      <a16:creationId xmlns:a16="http://schemas.microsoft.com/office/drawing/2014/main" id="{7D256E4A-4EA6-FC44-84AA-82271CE0D80C}"/>
                    </a:ext>
                  </a:extLst>
                </p:cNvPr>
                <p:cNvGrpSpPr>
                  <a:grpSpLocks noChangeAspect="1"/>
                </p:cNvGrpSpPr>
                <p:nvPr/>
              </p:nvGrpSpPr>
              <p:grpSpPr>
                <a:xfrm flipH="1" flipV="1">
                  <a:off x="6478972" y="5900707"/>
                  <a:ext cx="269829" cy="511723"/>
                  <a:chOff x="914400" y="1600200"/>
                  <a:chExt cx="1828800" cy="3505200"/>
                </a:xfrm>
              </p:grpSpPr>
              <p:grpSp>
                <p:nvGrpSpPr>
                  <p:cNvPr id="3792" name="Group 3791">
                    <a:extLst>
                      <a:ext uri="{FF2B5EF4-FFF2-40B4-BE49-F238E27FC236}">
                        <a16:creationId xmlns:a16="http://schemas.microsoft.com/office/drawing/2014/main" id="{D80C4B2B-7434-AC4A-8DFE-E537080E3F1E}"/>
                      </a:ext>
                    </a:extLst>
                  </p:cNvPr>
                  <p:cNvGrpSpPr/>
                  <p:nvPr/>
                </p:nvGrpSpPr>
                <p:grpSpPr>
                  <a:xfrm flipH="1" flipV="1">
                    <a:off x="1544558" y="2514600"/>
                    <a:ext cx="284242" cy="2152171"/>
                    <a:chOff x="2374909" y="3813524"/>
                    <a:chExt cx="284242" cy="2152171"/>
                  </a:xfrm>
                </p:grpSpPr>
                <p:cxnSp>
                  <p:nvCxnSpPr>
                    <p:cNvPr id="3848" name="Straight Connector 3847">
                      <a:extLst>
                        <a:ext uri="{FF2B5EF4-FFF2-40B4-BE49-F238E27FC236}">
                          <a16:creationId xmlns:a16="http://schemas.microsoft.com/office/drawing/2014/main" id="{D5B60511-8C1E-A240-9265-844C82E7F4F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9" name="Straight Connector 3848">
                      <a:extLst>
                        <a:ext uri="{FF2B5EF4-FFF2-40B4-BE49-F238E27FC236}">
                          <a16:creationId xmlns:a16="http://schemas.microsoft.com/office/drawing/2014/main" id="{D74BB608-28F7-6443-AC4A-15773E512C3C}"/>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0" name="Straight Connector 3849">
                      <a:extLst>
                        <a:ext uri="{FF2B5EF4-FFF2-40B4-BE49-F238E27FC236}">
                          <a16:creationId xmlns:a16="http://schemas.microsoft.com/office/drawing/2014/main" id="{037C9667-8B64-7544-BE18-372F0EFFD64F}"/>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1" name="Straight Connector 3850">
                      <a:extLst>
                        <a:ext uri="{FF2B5EF4-FFF2-40B4-BE49-F238E27FC236}">
                          <a16:creationId xmlns:a16="http://schemas.microsoft.com/office/drawing/2014/main" id="{B8D81DE4-9533-6C47-9290-BDD797D0ACE0}"/>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2" name="Straight Connector 3851">
                      <a:extLst>
                        <a:ext uri="{FF2B5EF4-FFF2-40B4-BE49-F238E27FC236}">
                          <a16:creationId xmlns:a16="http://schemas.microsoft.com/office/drawing/2014/main" id="{21ECF110-189C-A245-ADD9-F125237F03D2}"/>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3" name="Straight Connector 3852">
                      <a:extLst>
                        <a:ext uri="{FF2B5EF4-FFF2-40B4-BE49-F238E27FC236}">
                          <a16:creationId xmlns:a16="http://schemas.microsoft.com/office/drawing/2014/main" id="{BC2C01BF-EEE3-4249-91ED-A6DDA3730660}"/>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3" name="Group 3792">
                    <a:extLst>
                      <a:ext uri="{FF2B5EF4-FFF2-40B4-BE49-F238E27FC236}">
                        <a16:creationId xmlns:a16="http://schemas.microsoft.com/office/drawing/2014/main" id="{C8FE3C06-D38C-784C-861A-0EE0A10DF94F}"/>
                      </a:ext>
                    </a:extLst>
                  </p:cNvPr>
                  <p:cNvGrpSpPr>
                    <a:grpSpLocks noChangeAspect="1"/>
                  </p:cNvGrpSpPr>
                  <p:nvPr/>
                </p:nvGrpSpPr>
                <p:grpSpPr>
                  <a:xfrm rot="5400000">
                    <a:off x="1367484" y="3158647"/>
                    <a:ext cx="343362" cy="579269"/>
                    <a:chOff x="2046947" y="2861870"/>
                    <a:chExt cx="704703" cy="1188869"/>
                  </a:xfrm>
                </p:grpSpPr>
                <p:sp>
                  <p:nvSpPr>
                    <p:cNvPr id="3840" name="Oval 3839">
                      <a:extLst>
                        <a:ext uri="{FF2B5EF4-FFF2-40B4-BE49-F238E27FC236}">
                          <a16:creationId xmlns:a16="http://schemas.microsoft.com/office/drawing/2014/main" id="{FE18F75A-CAC0-A24E-B00A-71DD4280855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41" name="Straight Connector 3840">
                      <a:extLst>
                        <a:ext uri="{FF2B5EF4-FFF2-40B4-BE49-F238E27FC236}">
                          <a16:creationId xmlns:a16="http://schemas.microsoft.com/office/drawing/2014/main" id="{BEDF1550-0D55-C74E-8A9C-5B5948F0EA54}"/>
                        </a:ext>
                      </a:extLst>
                    </p:cNvPr>
                    <p:cNvCxnSpPr>
                      <a:stCxn id="3840" idx="2"/>
                      <a:endCxn id="384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2" name="Straight Connector 3841">
                      <a:extLst>
                        <a:ext uri="{FF2B5EF4-FFF2-40B4-BE49-F238E27FC236}">
                          <a16:creationId xmlns:a16="http://schemas.microsoft.com/office/drawing/2014/main" id="{E75696E3-5A01-A14D-8785-51C448CA01C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3" name="Straight Connector 3842">
                      <a:extLst>
                        <a:ext uri="{FF2B5EF4-FFF2-40B4-BE49-F238E27FC236}">
                          <a16:creationId xmlns:a16="http://schemas.microsoft.com/office/drawing/2014/main" id="{71C361D4-0A0C-9C40-9B2D-CE9AA8CF510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4" name="Straight Connector 3843">
                      <a:extLst>
                        <a:ext uri="{FF2B5EF4-FFF2-40B4-BE49-F238E27FC236}">
                          <a16:creationId xmlns:a16="http://schemas.microsoft.com/office/drawing/2014/main" id="{5D4DF910-CC29-734E-9A57-257EFFAECFC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5" name="Straight Connector 3844">
                      <a:extLst>
                        <a:ext uri="{FF2B5EF4-FFF2-40B4-BE49-F238E27FC236}">
                          <a16:creationId xmlns:a16="http://schemas.microsoft.com/office/drawing/2014/main" id="{BBA3290B-F69B-3A48-A203-8274873B460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6" name="Straight Connector 3845">
                      <a:extLst>
                        <a:ext uri="{FF2B5EF4-FFF2-40B4-BE49-F238E27FC236}">
                          <a16:creationId xmlns:a16="http://schemas.microsoft.com/office/drawing/2014/main" id="{2A5F9B76-3861-F14F-833D-709E235267C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7" name="Straight Connector 3846">
                      <a:extLst>
                        <a:ext uri="{FF2B5EF4-FFF2-40B4-BE49-F238E27FC236}">
                          <a16:creationId xmlns:a16="http://schemas.microsoft.com/office/drawing/2014/main" id="{B8580D05-969F-0B41-86E5-3E00B492BF0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4" name="Group 3793">
                    <a:extLst>
                      <a:ext uri="{FF2B5EF4-FFF2-40B4-BE49-F238E27FC236}">
                        <a16:creationId xmlns:a16="http://schemas.microsoft.com/office/drawing/2014/main" id="{495DBCFE-1BF3-A842-A372-7A4C467A72F4}"/>
                      </a:ext>
                    </a:extLst>
                  </p:cNvPr>
                  <p:cNvGrpSpPr/>
                  <p:nvPr/>
                </p:nvGrpSpPr>
                <p:grpSpPr>
                  <a:xfrm rot="5400000" flipV="1">
                    <a:off x="2028361" y="4448643"/>
                    <a:ext cx="286681" cy="685797"/>
                    <a:chOff x="2393029" y="3813525"/>
                    <a:chExt cx="286681" cy="685797"/>
                  </a:xfrm>
                </p:grpSpPr>
                <p:cxnSp>
                  <p:nvCxnSpPr>
                    <p:cNvPr id="3834" name="Straight Connector 3833">
                      <a:extLst>
                        <a:ext uri="{FF2B5EF4-FFF2-40B4-BE49-F238E27FC236}">
                          <a16:creationId xmlns:a16="http://schemas.microsoft.com/office/drawing/2014/main" id="{B931DB0D-685C-5B4F-8305-BBF8DF545AB0}"/>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5" name="Straight Connector 3834">
                      <a:extLst>
                        <a:ext uri="{FF2B5EF4-FFF2-40B4-BE49-F238E27FC236}">
                          <a16:creationId xmlns:a16="http://schemas.microsoft.com/office/drawing/2014/main" id="{CEFF5B19-9B44-A946-947C-81E5100DC4A5}"/>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6" name="Straight Connector 3835">
                      <a:extLst>
                        <a:ext uri="{FF2B5EF4-FFF2-40B4-BE49-F238E27FC236}">
                          <a16:creationId xmlns:a16="http://schemas.microsoft.com/office/drawing/2014/main" id="{98DEBCAA-CF33-1447-BC4D-5872938DFEA6}"/>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7" name="Straight Connector 3836">
                      <a:extLst>
                        <a:ext uri="{FF2B5EF4-FFF2-40B4-BE49-F238E27FC236}">
                          <a16:creationId xmlns:a16="http://schemas.microsoft.com/office/drawing/2014/main" id="{6D7F6ED6-BAF5-444F-B07F-D10EC3D1B00F}"/>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8" name="Straight Connector 3837">
                      <a:extLst>
                        <a:ext uri="{FF2B5EF4-FFF2-40B4-BE49-F238E27FC236}">
                          <a16:creationId xmlns:a16="http://schemas.microsoft.com/office/drawing/2014/main" id="{7069BC79-361F-0740-A496-6B27F2B39CC4}"/>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9" name="Straight Connector 3838">
                      <a:extLst>
                        <a:ext uri="{FF2B5EF4-FFF2-40B4-BE49-F238E27FC236}">
                          <a16:creationId xmlns:a16="http://schemas.microsoft.com/office/drawing/2014/main" id="{EA35B16C-C128-A74C-A451-9AEB8F0F31B3}"/>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5" name="Group 3794">
                    <a:extLst>
                      <a:ext uri="{FF2B5EF4-FFF2-40B4-BE49-F238E27FC236}">
                        <a16:creationId xmlns:a16="http://schemas.microsoft.com/office/drawing/2014/main" id="{E77EBD11-CA35-FD44-A54A-3DEDA020F340}"/>
                      </a:ext>
                    </a:extLst>
                  </p:cNvPr>
                  <p:cNvGrpSpPr>
                    <a:grpSpLocks noChangeAspect="1"/>
                  </p:cNvGrpSpPr>
                  <p:nvPr/>
                </p:nvGrpSpPr>
                <p:grpSpPr>
                  <a:xfrm rot="5400000">
                    <a:off x="1367484" y="2701447"/>
                    <a:ext cx="343362" cy="579269"/>
                    <a:chOff x="2046947" y="2861870"/>
                    <a:chExt cx="704703" cy="1188869"/>
                  </a:xfrm>
                </p:grpSpPr>
                <p:sp>
                  <p:nvSpPr>
                    <p:cNvPr id="3826" name="Oval 3825">
                      <a:extLst>
                        <a:ext uri="{FF2B5EF4-FFF2-40B4-BE49-F238E27FC236}">
                          <a16:creationId xmlns:a16="http://schemas.microsoft.com/office/drawing/2014/main" id="{4914E75B-EB66-8244-97DC-EC85FB677F3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27" name="Straight Connector 3826">
                      <a:extLst>
                        <a:ext uri="{FF2B5EF4-FFF2-40B4-BE49-F238E27FC236}">
                          <a16:creationId xmlns:a16="http://schemas.microsoft.com/office/drawing/2014/main" id="{DB6FCA01-D597-AC4D-9E42-29F072B28918}"/>
                        </a:ext>
                      </a:extLst>
                    </p:cNvPr>
                    <p:cNvCxnSpPr>
                      <a:stCxn id="3826" idx="2"/>
                      <a:endCxn id="382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8" name="Straight Connector 3827">
                      <a:extLst>
                        <a:ext uri="{FF2B5EF4-FFF2-40B4-BE49-F238E27FC236}">
                          <a16:creationId xmlns:a16="http://schemas.microsoft.com/office/drawing/2014/main" id="{DD708461-7AC9-5E42-8BF6-FCE6DD6EB94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9" name="Straight Connector 3828">
                      <a:extLst>
                        <a:ext uri="{FF2B5EF4-FFF2-40B4-BE49-F238E27FC236}">
                          <a16:creationId xmlns:a16="http://schemas.microsoft.com/office/drawing/2014/main" id="{8A7C2008-4B25-DE48-8711-08C96E6714D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0" name="Straight Connector 3829">
                      <a:extLst>
                        <a:ext uri="{FF2B5EF4-FFF2-40B4-BE49-F238E27FC236}">
                          <a16:creationId xmlns:a16="http://schemas.microsoft.com/office/drawing/2014/main" id="{EB6449E4-E7A6-374C-99A5-49BB21A0E6D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1" name="Straight Connector 3830">
                      <a:extLst>
                        <a:ext uri="{FF2B5EF4-FFF2-40B4-BE49-F238E27FC236}">
                          <a16:creationId xmlns:a16="http://schemas.microsoft.com/office/drawing/2014/main" id="{1B5769A7-761A-FF4F-83AA-F58F5952464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2" name="Straight Connector 3831">
                      <a:extLst>
                        <a:ext uri="{FF2B5EF4-FFF2-40B4-BE49-F238E27FC236}">
                          <a16:creationId xmlns:a16="http://schemas.microsoft.com/office/drawing/2014/main" id="{1DA7F498-BE65-F94E-B3B8-FD7C80E5082C}"/>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3" name="Straight Connector 3832">
                      <a:extLst>
                        <a:ext uri="{FF2B5EF4-FFF2-40B4-BE49-F238E27FC236}">
                          <a16:creationId xmlns:a16="http://schemas.microsoft.com/office/drawing/2014/main" id="{F1E889E1-1649-F649-8FEF-B74FFFB4626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6" name="Group 3795">
                    <a:extLst>
                      <a:ext uri="{FF2B5EF4-FFF2-40B4-BE49-F238E27FC236}">
                        <a16:creationId xmlns:a16="http://schemas.microsoft.com/office/drawing/2014/main" id="{459C7257-0D8B-C744-A326-FF45346A12D0}"/>
                      </a:ext>
                    </a:extLst>
                  </p:cNvPr>
                  <p:cNvGrpSpPr>
                    <a:grpSpLocks noChangeAspect="1"/>
                  </p:cNvGrpSpPr>
                  <p:nvPr/>
                </p:nvGrpSpPr>
                <p:grpSpPr>
                  <a:xfrm rot="5400000">
                    <a:off x="1367484" y="2244247"/>
                    <a:ext cx="343362" cy="579269"/>
                    <a:chOff x="2046947" y="2861870"/>
                    <a:chExt cx="704703" cy="1188869"/>
                  </a:xfrm>
                </p:grpSpPr>
                <p:sp>
                  <p:nvSpPr>
                    <p:cNvPr id="3818" name="Oval 3817">
                      <a:extLst>
                        <a:ext uri="{FF2B5EF4-FFF2-40B4-BE49-F238E27FC236}">
                          <a16:creationId xmlns:a16="http://schemas.microsoft.com/office/drawing/2014/main" id="{C66B4F65-1F95-194A-9F20-F10FF49601A6}"/>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19" name="Straight Connector 3818">
                      <a:extLst>
                        <a:ext uri="{FF2B5EF4-FFF2-40B4-BE49-F238E27FC236}">
                          <a16:creationId xmlns:a16="http://schemas.microsoft.com/office/drawing/2014/main" id="{4DE0C65B-79EF-2348-9E6F-92829EC9F8D0}"/>
                        </a:ext>
                      </a:extLst>
                    </p:cNvPr>
                    <p:cNvCxnSpPr>
                      <a:stCxn id="3818" idx="2"/>
                      <a:endCxn id="381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0" name="Straight Connector 3819">
                      <a:extLst>
                        <a:ext uri="{FF2B5EF4-FFF2-40B4-BE49-F238E27FC236}">
                          <a16:creationId xmlns:a16="http://schemas.microsoft.com/office/drawing/2014/main" id="{E320EA16-D80C-5443-B396-88BB4D948B6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1" name="Straight Connector 3820">
                      <a:extLst>
                        <a:ext uri="{FF2B5EF4-FFF2-40B4-BE49-F238E27FC236}">
                          <a16:creationId xmlns:a16="http://schemas.microsoft.com/office/drawing/2014/main" id="{4B7EC6D2-427C-714C-A467-79DD524579E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2" name="Straight Connector 3821">
                      <a:extLst>
                        <a:ext uri="{FF2B5EF4-FFF2-40B4-BE49-F238E27FC236}">
                          <a16:creationId xmlns:a16="http://schemas.microsoft.com/office/drawing/2014/main" id="{56BC630E-603C-924A-BC96-AA3C0F6084A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3" name="Straight Connector 3822">
                      <a:extLst>
                        <a:ext uri="{FF2B5EF4-FFF2-40B4-BE49-F238E27FC236}">
                          <a16:creationId xmlns:a16="http://schemas.microsoft.com/office/drawing/2014/main" id="{18927780-073D-F446-B121-C632951F8D8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4" name="Straight Connector 3823">
                      <a:extLst>
                        <a:ext uri="{FF2B5EF4-FFF2-40B4-BE49-F238E27FC236}">
                          <a16:creationId xmlns:a16="http://schemas.microsoft.com/office/drawing/2014/main" id="{B3F210C2-ADDE-5247-83B7-DB71F1257FD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5" name="Straight Connector 3824">
                      <a:extLst>
                        <a:ext uri="{FF2B5EF4-FFF2-40B4-BE49-F238E27FC236}">
                          <a16:creationId xmlns:a16="http://schemas.microsoft.com/office/drawing/2014/main" id="{C4A02DC7-0ECB-6A4E-BE76-FEA6A12BFAF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97" name="Group 3796">
                    <a:extLst>
                      <a:ext uri="{FF2B5EF4-FFF2-40B4-BE49-F238E27FC236}">
                        <a16:creationId xmlns:a16="http://schemas.microsoft.com/office/drawing/2014/main" id="{FEDC597E-6BCA-CE40-9CE5-E2651A00BA6C}"/>
                      </a:ext>
                    </a:extLst>
                  </p:cNvPr>
                  <p:cNvGrpSpPr>
                    <a:grpSpLocks noChangeAspect="1"/>
                  </p:cNvGrpSpPr>
                  <p:nvPr/>
                </p:nvGrpSpPr>
                <p:grpSpPr>
                  <a:xfrm rot="5400000">
                    <a:off x="1367484" y="3615847"/>
                    <a:ext cx="343362" cy="579269"/>
                    <a:chOff x="2046947" y="2861870"/>
                    <a:chExt cx="704703" cy="1188869"/>
                  </a:xfrm>
                </p:grpSpPr>
                <p:sp>
                  <p:nvSpPr>
                    <p:cNvPr id="3810" name="Oval 3809">
                      <a:extLst>
                        <a:ext uri="{FF2B5EF4-FFF2-40B4-BE49-F238E27FC236}">
                          <a16:creationId xmlns:a16="http://schemas.microsoft.com/office/drawing/2014/main" id="{5C83A5BB-76E8-EB40-BF4D-0BC501A4020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11" name="Straight Connector 3810">
                      <a:extLst>
                        <a:ext uri="{FF2B5EF4-FFF2-40B4-BE49-F238E27FC236}">
                          <a16:creationId xmlns:a16="http://schemas.microsoft.com/office/drawing/2014/main" id="{E8EC8DBB-2470-024F-8997-FEC3C86096AB}"/>
                        </a:ext>
                      </a:extLst>
                    </p:cNvPr>
                    <p:cNvCxnSpPr>
                      <a:stCxn id="3810" idx="2"/>
                      <a:endCxn id="381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2" name="Straight Connector 3811">
                      <a:extLst>
                        <a:ext uri="{FF2B5EF4-FFF2-40B4-BE49-F238E27FC236}">
                          <a16:creationId xmlns:a16="http://schemas.microsoft.com/office/drawing/2014/main" id="{B0830A70-AEF2-A846-8B7D-24115995E23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3" name="Straight Connector 3812">
                      <a:extLst>
                        <a:ext uri="{FF2B5EF4-FFF2-40B4-BE49-F238E27FC236}">
                          <a16:creationId xmlns:a16="http://schemas.microsoft.com/office/drawing/2014/main" id="{1BF0E64A-98CF-6048-9C80-3F899F9C51B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4" name="Straight Connector 3813">
                      <a:extLst>
                        <a:ext uri="{FF2B5EF4-FFF2-40B4-BE49-F238E27FC236}">
                          <a16:creationId xmlns:a16="http://schemas.microsoft.com/office/drawing/2014/main" id="{C15BEBC6-12DC-FE4F-81BB-5477695C5BE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5" name="Straight Connector 3814">
                      <a:extLst>
                        <a:ext uri="{FF2B5EF4-FFF2-40B4-BE49-F238E27FC236}">
                          <a16:creationId xmlns:a16="http://schemas.microsoft.com/office/drawing/2014/main" id="{3AA7C456-FDE8-F945-9BD0-8F0DBF43A93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6" name="Straight Connector 3815">
                      <a:extLst>
                        <a:ext uri="{FF2B5EF4-FFF2-40B4-BE49-F238E27FC236}">
                          <a16:creationId xmlns:a16="http://schemas.microsoft.com/office/drawing/2014/main" id="{080D9BC8-5309-EB49-B4EC-35678AA963B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7" name="Straight Connector 3816">
                      <a:extLst>
                        <a:ext uri="{FF2B5EF4-FFF2-40B4-BE49-F238E27FC236}">
                          <a16:creationId xmlns:a16="http://schemas.microsoft.com/office/drawing/2014/main" id="{17635ADD-87BE-3947-8057-4D51E1214EC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98" name="Straight Connector 3797">
                    <a:extLst>
                      <a:ext uri="{FF2B5EF4-FFF2-40B4-BE49-F238E27FC236}">
                        <a16:creationId xmlns:a16="http://schemas.microsoft.com/office/drawing/2014/main" id="{C6F29B06-995B-9C47-9A7D-4FA50555534F}"/>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799" name="Straight Connector 3798">
                    <a:extLst>
                      <a:ext uri="{FF2B5EF4-FFF2-40B4-BE49-F238E27FC236}">
                        <a16:creationId xmlns:a16="http://schemas.microsoft.com/office/drawing/2014/main" id="{673FAE70-11FA-8646-9A64-AA86B57B8828}"/>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800" name="Straight Connector 3799">
                    <a:extLst>
                      <a:ext uri="{FF2B5EF4-FFF2-40B4-BE49-F238E27FC236}">
                        <a16:creationId xmlns:a16="http://schemas.microsoft.com/office/drawing/2014/main" id="{DD2200E5-DF27-284B-9D6B-E77F8D3F6EA4}"/>
                      </a:ext>
                    </a:extLst>
                  </p:cNvPr>
                  <p:cNvCxnSpPr>
                    <a:endCxn id="3801"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801" name="Isosceles Triangle 1828">
                    <a:extLst>
                      <a:ext uri="{FF2B5EF4-FFF2-40B4-BE49-F238E27FC236}">
                        <a16:creationId xmlns:a16="http://schemas.microsoft.com/office/drawing/2014/main" id="{F386B144-F19B-2B43-B5FD-F00B3C598D2F}"/>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02" name="Straight Connector 3801">
                    <a:extLst>
                      <a:ext uri="{FF2B5EF4-FFF2-40B4-BE49-F238E27FC236}">
                        <a16:creationId xmlns:a16="http://schemas.microsoft.com/office/drawing/2014/main" id="{DE81F03B-8500-6A4C-B0BB-499F74C65B62}"/>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03" name="Oval 3802">
                    <a:extLst>
                      <a:ext uri="{FF2B5EF4-FFF2-40B4-BE49-F238E27FC236}">
                        <a16:creationId xmlns:a16="http://schemas.microsoft.com/office/drawing/2014/main" id="{1DF63737-058F-C749-A20B-7CD7B978B504}"/>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3804" name="Straight Connector 3803">
                    <a:extLst>
                      <a:ext uri="{FF2B5EF4-FFF2-40B4-BE49-F238E27FC236}">
                        <a16:creationId xmlns:a16="http://schemas.microsoft.com/office/drawing/2014/main" id="{3CA60067-414E-8B4E-A8A7-E586B2ACA66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05" name="Oval 3804">
                    <a:extLst>
                      <a:ext uri="{FF2B5EF4-FFF2-40B4-BE49-F238E27FC236}">
                        <a16:creationId xmlns:a16="http://schemas.microsoft.com/office/drawing/2014/main" id="{E00C9BE6-63E1-F743-9DF8-B2485641077C}"/>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06" name="Straight Connector 3805">
                    <a:extLst>
                      <a:ext uri="{FF2B5EF4-FFF2-40B4-BE49-F238E27FC236}">
                        <a16:creationId xmlns:a16="http://schemas.microsoft.com/office/drawing/2014/main" id="{E26B36F7-CC3E-A94B-9B3B-FE69AC165DAF}"/>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07" name="Oval 3806">
                    <a:extLst>
                      <a:ext uri="{FF2B5EF4-FFF2-40B4-BE49-F238E27FC236}">
                        <a16:creationId xmlns:a16="http://schemas.microsoft.com/office/drawing/2014/main" id="{9B867FD0-713F-E347-9DC6-B516DF533C5E}"/>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08" name="Straight Connector 3807">
                    <a:extLst>
                      <a:ext uri="{FF2B5EF4-FFF2-40B4-BE49-F238E27FC236}">
                        <a16:creationId xmlns:a16="http://schemas.microsoft.com/office/drawing/2014/main" id="{F5DAC7AF-F0C9-CF47-AF54-D1057EFA313B}"/>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09" name="Oval 3808">
                    <a:extLst>
                      <a:ext uri="{FF2B5EF4-FFF2-40B4-BE49-F238E27FC236}">
                        <a16:creationId xmlns:a16="http://schemas.microsoft.com/office/drawing/2014/main" id="{CE11BD75-C54F-A94C-AA89-99E2397FA812}"/>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854" name="Group 3853">
                  <a:extLst>
                    <a:ext uri="{FF2B5EF4-FFF2-40B4-BE49-F238E27FC236}">
                      <a16:creationId xmlns:a16="http://schemas.microsoft.com/office/drawing/2014/main" id="{BC9C2422-3DDA-A942-889E-3ED211C84C4F}"/>
                    </a:ext>
                  </a:extLst>
                </p:cNvPr>
                <p:cNvGrpSpPr>
                  <a:grpSpLocks noChangeAspect="1"/>
                </p:cNvGrpSpPr>
                <p:nvPr/>
              </p:nvGrpSpPr>
              <p:grpSpPr>
                <a:xfrm>
                  <a:off x="6748801" y="5396401"/>
                  <a:ext cx="269829" cy="511723"/>
                  <a:chOff x="914400" y="1600200"/>
                  <a:chExt cx="1828800" cy="3505200"/>
                </a:xfrm>
              </p:grpSpPr>
              <p:grpSp>
                <p:nvGrpSpPr>
                  <p:cNvPr id="3855" name="Group 3854">
                    <a:extLst>
                      <a:ext uri="{FF2B5EF4-FFF2-40B4-BE49-F238E27FC236}">
                        <a16:creationId xmlns:a16="http://schemas.microsoft.com/office/drawing/2014/main" id="{8EAC2B8D-1EFD-1B48-B9E8-28B520A748F9}"/>
                      </a:ext>
                    </a:extLst>
                  </p:cNvPr>
                  <p:cNvGrpSpPr/>
                  <p:nvPr/>
                </p:nvGrpSpPr>
                <p:grpSpPr>
                  <a:xfrm flipH="1" flipV="1">
                    <a:off x="1544558" y="2514600"/>
                    <a:ext cx="284242" cy="2152171"/>
                    <a:chOff x="2374909" y="3813524"/>
                    <a:chExt cx="284242" cy="2152171"/>
                  </a:xfrm>
                </p:grpSpPr>
                <p:cxnSp>
                  <p:nvCxnSpPr>
                    <p:cNvPr id="3911" name="Straight Connector 3910">
                      <a:extLst>
                        <a:ext uri="{FF2B5EF4-FFF2-40B4-BE49-F238E27FC236}">
                          <a16:creationId xmlns:a16="http://schemas.microsoft.com/office/drawing/2014/main" id="{1E9C9288-5558-B246-87B7-9DEEEFA24315}"/>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2" name="Straight Connector 3911">
                      <a:extLst>
                        <a:ext uri="{FF2B5EF4-FFF2-40B4-BE49-F238E27FC236}">
                          <a16:creationId xmlns:a16="http://schemas.microsoft.com/office/drawing/2014/main" id="{5304F064-784B-5540-A752-A70C0462B4C1}"/>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3" name="Straight Connector 3912">
                      <a:extLst>
                        <a:ext uri="{FF2B5EF4-FFF2-40B4-BE49-F238E27FC236}">
                          <a16:creationId xmlns:a16="http://schemas.microsoft.com/office/drawing/2014/main" id="{6812BB54-59D2-7540-ADAB-98C2750EA8D3}"/>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4" name="Straight Connector 3913">
                      <a:extLst>
                        <a:ext uri="{FF2B5EF4-FFF2-40B4-BE49-F238E27FC236}">
                          <a16:creationId xmlns:a16="http://schemas.microsoft.com/office/drawing/2014/main" id="{08951D0E-2F99-4E43-AEDA-E2CF1D3B2C38}"/>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5" name="Straight Connector 3914">
                      <a:extLst>
                        <a:ext uri="{FF2B5EF4-FFF2-40B4-BE49-F238E27FC236}">
                          <a16:creationId xmlns:a16="http://schemas.microsoft.com/office/drawing/2014/main" id="{3EFF2D59-5332-E04B-AD8A-A872B80C34D6}"/>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6" name="Straight Connector 3915">
                      <a:extLst>
                        <a:ext uri="{FF2B5EF4-FFF2-40B4-BE49-F238E27FC236}">
                          <a16:creationId xmlns:a16="http://schemas.microsoft.com/office/drawing/2014/main" id="{DA451046-D12D-5440-80FB-E1FB14120CC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56" name="Group 3855">
                    <a:extLst>
                      <a:ext uri="{FF2B5EF4-FFF2-40B4-BE49-F238E27FC236}">
                        <a16:creationId xmlns:a16="http://schemas.microsoft.com/office/drawing/2014/main" id="{223BAE39-29C8-6148-B7EB-F0731F454307}"/>
                      </a:ext>
                    </a:extLst>
                  </p:cNvPr>
                  <p:cNvGrpSpPr>
                    <a:grpSpLocks noChangeAspect="1"/>
                  </p:cNvGrpSpPr>
                  <p:nvPr/>
                </p:nvGrpSpPr>
                <p:grpSpPr>
                  <a:xfrm rot="5400000">
                    <a:off x="1367484" y="3158647"/>
                    <a:ext cx="343362" cy="579269"/>
                    <a:chOff x="2046947" y="2861870"/>
                    <a:chExt cx="704703" cy="1188869"/>
                  </a:xfrm>
                </p:grpSpPr>
                <p:sp>
                  <p:nvSpPr>
                    <p:cNvPr id="3903" name="Oval 3902">
                      <a:extLst>
                        <a:ext uri="{FF2B5EF4-FFF2-40B4-BE49-F238E27FC236}">
                          <a16:creationId xmlns:a16="http://schemas.microsoft.com/office/drawing/2014/main" id="{21981FF9-D832-5D49-8023-065A8CC496E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04" name="Straight Connector 3903">
                      <a:extLst>
                        <a:ext uri="{FF2B5EF4-FFF2-40B4-BE49-F238E27FC236}">
                          <a16:creationId xmlns:a16="http://schemas.microsoft.com/office/drawing/2014/main" id="{D39C0D54-1C48-704D-B71A-F76B0820EA0F}"/>
                        </a:ext>
                      </a:extLst>
                    </p:cNvPr>
                    <p:cNvCxnSpPr>
                      <a:stCxn id="3903" idx="2"/>
                      <a:endCxn id="390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5" name="Straight Connector 3904">
                      <a:extLst>
                        <a:ext uri="{FF2B5EF4-FFF2-40B4-BE49-F238E27FC236}">
                          <a16:creationId xmlns:a16="http://schemas.microsoft.com/office/drawing/2014/main" id="{645DFCDD-BD28-3040-ADE2-CC224B11E9E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6" name="Straight Connector 3905">
                      <a:extLst>
                        <a:ext uri="{FF2B5EF4-FFF2-40B4-BE49-F238E27FC236}">
                          <a16:creationId xmlns:a16="http://schemas.microsoft.com/office/drawing/2014/main" id="{4D655269-2972-EF4C-8FB3-F122191D643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7" name="Straight Connector 3906">
                      <a:extLst>
                        <a:ext uri="{FF2B5EF4-FFF2-40B4-BE49-F238E27FC236}">
                          <a16:creationId xmlns:a16="http://schemas.microsoft.com/office/drawing/2014/main" id="{903D26B0-C9CE-F34F-9016-A35355DF618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8" name="Straight Connector 3907">
                      <a:extLst>
                        <a:ext uri="{FF2B5EF4-FFF2-40B4-BE49-F238E27FC236}">
                          <a16:creationId xmlns:a16="http://schemas.microsoft.com/office/drawing/2014/main" id="{8CA9B89B-DD82-B147-B62A-CF7A35D6DD9D}"/>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9" name="Straight Connector 3908">
                      <a:extLst>
                        <a:ext uri="{FF2B5EF4-FFF2-40B4-BE49-F238E27FC236}">
                          <a16:creationId xmlns:a16="http://schemas.microsoft.com/office/drawing/2014/main" id="{7ABAE6CD-0BCC-9549-9806-CCD581C9600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0" name="Straight Connector 3909">
                      <a:extLst>
                        <a:ext uri="{FF2B5EF4-FFF2-40B4-BE49-F238E27FC236}">
                          <a16:creationId xmlns:a16="http://schemas.microsoft.com/office/drawing/2014/main" id="{89307911-C995-C143-AC1A-0F3BE2A8F0D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57" name="Group 3856">
                    <a:extLst>
                      <a:ext uri="{FF2B5EF4-FFF2-40B4-BE49-F238E27FC236}">
                        <a16:creationId xmlns:a16="http://schemas.microsoft.com/office/drawing/2014/main" id="{4A9D2DB0-0B06-EA4E-A80C-5C328ABEAA11}"/>
                      </a:ext>
                    </a:extLst>
                  </p:cNvPr>
                  <p:cNvGrpSpPr/>
                  <p:nvPr/>
                </p:nvGrpSpPr>
                <p:grpSpPr>
                  <a:xfrm rot="5400000" flipV="1">
                    <a:off x="2028361" y="4448643"/>
                    <a:ext cx="286681" cy="685797"/>
                    <a:chOff x="2393029" y="3813525"/>
                    <a:chExt cx="286681" cy="685797"/>
                  </a:xfrm>
                </p:grpSpPr>
                <p:cxnSp>
                  <p:nvCxnSpPr>
                    <p:cNvPr id="3897" name="Straight Connector 3896">
                      <a:extLst>
                        <a:ext uri="{FF2B5EF4-FFF2-40B4-BE49-F238E27FC236}">
                          <a16:creationId xmlns:a16="http://schemas.microsoft.com/office/drawing/2014/main" id="{DC79063B-F277-CE45-9933-48DF39B5A1FF}"/>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8" name="Straight Connector 3897">
                      <a:extLst>
                        <a:ext uri="{FF2B5EF4-FFF2-40B4-BE49-F238E27FC236}">
                          <a16:creationId xmlns:a16="http://schemas.microsoft.com/office/drawing/2014/main" id="{102AF980-1DF1-EB4B-8B75-BFCC1C26C6F2}"/>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9" name="Straight Connector 3898">
                      <a:extLst>
                        <a:ext uri="{FF2B5EF4-FFF2-40B4-BE49-F238E27FC236}">
                          <a16:creationId xmlns:a16="http://schemas.microsoft.com/office/drawing/2014/main" id="{65398A1C-AF5B-1C42-8831-F4B98AC82922}"/>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0" name="Straight Connector 3899">
                      <a:extLst>
                        <a:ext uri="{FF2B5EF4-FFF2-40B4-BE49-F238E27FC236}">
                          <a16:creationId xmlns:a16="http://schemas.microsoft.com/office/drawing/2014/main" id="{A410861E-6903-2D43-90A8-9DC0B5882AAA}"/>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1" name="Straight Connector 3900">
                      <a:extLst>
                        <a:ext uri="{FF2B5EF4-FFF2-40B4-BE49-F238E27FC236}">
                          <a16:creationId xmlns:a16="http://schemas.microsoft.com/office/drawing/2014/main" id="{2CE83044-CEC7-A84F-9AE9-D5D1B9AA36A1}"/>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2" name="Straight Connector 3901">
                      <a:extLst>
                        <a:ext uri="{FF2B5EF4-FFF2-40B4-BE49-F238E27FC236}">
                          <a16:creationId xmlns:a16="http://schemas.microsoft.com/office/drawing/2014/main" id="{83D2E22D-95E6-9C46-B4E6-ECE3A500231A}"/>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58" name="Group 3857">
                    <a:extLst>
                      <a:ext uri="{FF2B5EF4-FFF2-40B4-BE49-F238E27FC236}">
                        <a16:creationId xmlns:a16="http://schemas.microsoft.com/office/drawing/2014/main" id="{FEFEF8C3-B04A-A54D-9B29-F3CBE8BA2D8C}"/>
                      </a:ext>
                    </a:extLst>
                  </p:cNvPr>
                  <p:cNvGrpSpPr>
                    <a:grpSpLocks noChangeAspect="1"/>
                  </p:cNvGrpSpPr>
                  <p:nvPr/>
                </p:nvGrpSpPr>
                <p:grpSpPr>
                  <a:xfrm rot="5400000">
                    <a:off x="1367484" y="2701447"/>
                    <a:ext cx="343362" cy="579269"/>
                    <a:chOff x="2046947" y="2861870"/>
                    <a:chExt cx="704703" cy="1188869"/>
                  </a:xfrm>
                </p:grpSpPr>
                <p:sp>
                  <p:nvSpPr>
                    <p:cNvPr id="3889" name="Oval 3888">
                      <a:extLst>
                        <a:ext uri="{FF2B5EF4-FFF2-40B4-BE49-F238E27FC236}">
                          <a16:creationId xmlns:a16="http://schemas.microsoft.com/office/drawing/2014/main" id="{1474440C-5028-CF4C-8964-108BCDB6E82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90" name="Straight Connector 3889">
                      <a:extLst>
                        <a:ext uri="{FF2B5EF4-FFF2-40B4-BE49-F238E27FC236}">
                          <a16:creationId xmlns:a16="http://schemas.microsoft.com/office/drawing/2014/main" id="{2F544082-F68A-4845-9C51-C0BDB4E8CF9C}"/>
                        </a:ext>
                      </a:extLst>
                    </p:cNvPr>
                    <p:cNvCxnSpPr>
                      <a:stCxn id="3889" idx="2"/>
                      <a:endCxn id="388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1" name="Straight Connector 3890">
                      <a:extLst>
                        <a:ext uri="{FF2B5EF4-FFF2-40B4-BE49-F238E27FC236}">
                          <a16:creationId xmlns:a16="http://schemas.microsoft.com/office/drawing/2014/main" id="{9272E8A6-38A7-D14E-84AE-2DBC8B76ACD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2" name="Straight Connector 3891">
                      <a:extLst>
                        <a:ext uri="{FF2B5EF4-FFF2-40B4-BE49-F238E27FC236}">
                          <a16:creationId xmlns:a16="http://schemas.microsoft.com/office/drawing/2014/main" id="{2792A0B4-C9DE-674A-8926-8F8F1CFB377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3" name="Straight Connector 3892">
                      <a:extLst>
                        <a:ext uri="{FF2B5EF4-FFF2-40B4-BE49-F238E27FC236}">
                          <a16:creationId xmlns:a16="http://schemas.microsoft.com/office/drawing/2014/main" id="{B3C0580B-FD7B-0246-AAF5-03145B37A284}"/>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4" name="Straight Connector 3893">
                      <a:extLst>
                        <a:ext uri="{FF2B5EF4-FFF2-40B4-BE49-F238E27FC236}">
                          <a16:creationId xmlns:a16="http://schemas.microsoft.com/office/drawing/2014/main" id="{D16EEE09-22DB-014C-9C4F-82DF08844EB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5" name="Straight Connector 3894">
                      <a:extLst>
                        <a:ext uri="{FF2B5EF4-FFF2-40B4-BE49-F238E27FC236}">
                          <a16:creationId xmlns:a16="http://schemas.microsoft.com/office/drawing/2014/main" id="{75135C28-7A72-A340-A21E-9A51607F95A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6" name="Straight Connector 3895">
                      <a:extLst>
                        <a:ext uri="{FF2B5EF4-FFF2-40B4-BE49-F238E27FC236}">
                          <a16:creationId xmlns:a16="http://schemas.microsoft.com/office/drawing/2014/main" id="{F9F1499E-7F71-7F41-B3AF-B600622AB9F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59" name="Group 3858">
                    <a:extLst>
                      <a:ext uri="{FF2B5EF4-FFF2-40B4-BE49-F238E27FC236}">
                        <a16:creationId xmlns:a16="http://schemas.microsoft.com/office/drawing/2014/main" id="{6766DBA8-201E-364B-B7CF-45076BAF1FBB}"/>
                      </a:ext>
                    </a:extLst>
                  </p:cNvPr>
                  <p:cNvGrpSpPr>
                    <a:grpSpLocks noChangeAspect="1"/>
                  </p:cNvGrpSpPr>
                  <p:nvPr/>
                </p:nvGrpSpPr>
                <p:grpSpPr>
                  <a:xfrm rot="5400000">
                    <a:off x="1367484" y="2244247"/>
                    <a:ext cx="343362" cy="579269"/>
                    <a:chOff x="2046947" y="2861870"/>
                    <a:chExt cx="704703" cy="1188869"/>
                  </a:xfrm>
                </p:grpSpPr>
                <p:sp>
                  <p:nvSpPr>
                    <p:cNvPr id="3881" name="Oval 3880">
                      <a:extLst>
                        <a:ext uri="{FF2B5EF4-FFF2-40B4-BE49-F238E27FC236}">
                          <a16:creationId xmlns:a16="http://schemas.microsoft.com/office/drawing/2014/main" id="{5A9AC364-8C57-504C-8FFD-A0D2FB21E35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82" name="Straight Connector 3881">
                      <a:extLst>
                        <a:ext uri="{FF2B5EF4-FFF2-40B4-BE49-F238E27FC236}">
                          <a16:creationId xmlns:a16="http://schemas.microsoft.com/office/drawing/2014/main" id="{88E7A728-1129-A841-AC07-ED34DCB06E60}"/>
                        </a:ext>
                      </a:extLst>
                    </p:cNvPr>
                    <p:cNvCxnSpPr>
                      <a:stCxn id="3881" idx="2"/>
                      <a:endCxn id="3881"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3" name="Straight Connector 3882">
                      <a:extLst>
                        <a:ext uri="{FF2B5EF4-FFF2-40B4-BE49-F238E27FC236}">
                          <a16:creationId xmlns:a16="http://schemas.microsoft.com/office/drawing/2014/main" id="{511CBD77-3B44-CB4A-A1CA-45D3F7459D3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4" name="Straight Connector 3883">
                      <a:extLst>
                        <a:ext uri="{FF2B5EF4-FFF2-40B4-BE49-F238E27FC236}">
                          <a16:creationId xmlns:a16="http://schemas.microsoft.com/office/drawing/2014/main" id="{2AE1DB1B-07BE-2C40-864B-D7B0A4FF548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5" name="Straight Connector 3884">
                      <a:extLst>
                        <a:ext uri="{FF2B5EF4-FFF2-40B4-BE49-F238E27FC236}">
                          <a16:creationId xmlns:a16="http://schemas.microsoft.com/office/drawing/2014/main" id="{EFB68D60-7ACD-6D47-A693-67248009835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6" name="Straight Connector 3885">
                      <a:extLst>
                        <a:ext uri="{FF2B5EF4-FFF2-40B4-BE49-F238E27FC236}">
                          <a16:creationId xmlns:a16="http://schemas.microsoft.com/office/drawing/2014/main" id="{471162F5-7BC0-BB4A-933A-854CE92AE55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7" name="Straight Connector 3886">
                      <a:extLst>
                        <a:ext uri="{FF2B5EF4-FFF2-40B4-BE49-F238E27FC236}">
                          <a16:creationId xmlns:a16="http://schemas.microsoft.com/office/drawing/2014/main" id="{280ECFDF-FACE-564A-8114-3DB58C19793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8" name="Straight Connector 3887">
                      <a:extLst>
                        <a:ext uri="{FF2B5EF4-FFF2-40B4-BE49-F238E27FC236}">
                          <a16:creationId xmlns:a16="http://schemas.microsoft.com/office/drawing/2014/main" id="{50DF2675-6D71-1C48-BADC-149CA51A62D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60" name="Group 3859">
                    <a:extLst>
                      <a:ext uri="{FF2B5EF4-FFF2-40B4-BE49-F238E27FC236}">
                        <a16:creationId xmlns:a16="http://schemas.microsoft.com/office/drawing/2014/main" id="{6B36C20D-84A5-0A4A-BC23-9236B6F06E1E}"/>
                      </a:ext>
                    </a:extLst>
                  </p:cNvPr>
                  <p:cNvGrpSpPr>
                    <a:grpSpLocks noChangeAspect="1"/>
                  </p:cNvGrpSpPr>
                  <p:nvPr/>
                </p:nvGrpSpPr>
                <p:grpSpPr>
                  <a:xfrm rot="5400000">
                    <a:off x="1367484" y="3615847"/>
                    <a:ext cx="343362" cy="579269"/>
                    <a:chOff x="2046947" y="2861870"/>
                    <a:chExt cx="704703" cy="1188869"/>
                  </a:xfrm>
                </p:grpSpPr>
                <p:sp>
                  <p:nvSpPr>
                    <p:cNvPr id="3873" name="Oval 3872">
                      <a:extLst>
                        <a:ext uri="{FF2B5EF4-FFF2-40B4-BE49-F238E27FC236}">
                          <a16:creationId xmlns:a16="http://schemas.microsoft.com/office/drawing/2014/main" id="{F0BE1A38-D44C-CF45-AB1B-E8BBC8E4173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74" name="Straight Connector 3873">
                      <a:extLst>
                        <a:ext uri="{FF2B5EF4-FFF2-40B4-BE49-F238E27FC236}">
                          <a16:creationId xmlns:a16="http://schemas.microsoft.com/office/drawing/2014/main" id="{45EC8C42-CF4B-6446-93B8-4B4215B7E262}"/>
                        </a:ext>
                      </a:extLst>
                    </p:cNvPr>
                    <p:cNvCxnSpPr>
                      <a:stCxn id="3873" idx="2"/>
                      <a:endCxn id="3873"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5" name="Straight Connector 3874">
                      <a:extLst>
                        <a:ext uri="{FF2B5EF4-FFF2-40B4-BE49-F238E27FC236}">
                          <a16:creationId xmlns:a16="http://schemas.microsoft.com/office/drawing/2014/main" id="{BD190A5E-8A1D-6344-B43B-9DAA3024A11A}"/>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6" name="Straight Connector 3875">
                      <a:extLst>
                        <a:ext uri="{FF2B5EF4-FFF2-40B4-BE49-F238E27FC236}">
                          <a16:creationId xmlns:a16="http://schemas.microsoft.com/office/drawing/2014/main" id="{63E77678-7098-4649-8AE3-7BCC53476B8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7" name="Straight Connector 3876">
                      <a:extLst>
                        <a:ext uri="{FF2B5EF4-FFF2-40B4-BE49-F238E27FC236}">
                          <a16:creationId xmlns:a16="http://schemas.microsoft.com/office/drawing/2014/main" id="{FFFBCE4E-4E18-D14C-8257-2392A2FDB5B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8" name="Straight Connector 3877">
                      <a:extLst>
                        <a:ext uri="{FF2B5EF4-FFF2-40B4-BE49-F238E27FC236}">
                          <a16:creationId xmlns:a16="http://schemas.microsoft.com/office/drawing/2014/main" id="{44262A23-306D-6E46-95E7-EE1BCCB5DF5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9" name="Straight Connector 3878">
                      <a:extLst>
                        <a:ext uri="{FF2B5EF4-FFF2-40B4-BE49-F238E27FC236}">
                          <a16:creationId xmlns:a16="http://schemas.microsoft.com/office/drawing/2014/main" id="{E5B96837-C1C3-3848-AD23-3FBF3FF59EF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0" name="Straight Connector 3879">
                      <a:extLst>
                        <a:ext uri="{FF2B5EF4-FFF2-40B4-BE49-F238E27FC236}">
                          <a16:creationId xmlns:a16="http://schemas.microsoft.com/office/drawing/2014/main" id="{AECFDF80-B178-724F-99AA-FCB5525659C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61" name="Straight Connector 3860">
                    <a:extLst>
                      <a:ext uri="{FF2B5EF4-FFF2-40B4-BE49-F238E27FC236}">
                        <a16:creationId xmlns:a16="http://schemas.microsoft.com/office/drawing/2014/main" id="{6F3DCEB8-ABB1-5C44-8FFF-71DE038FBA9B}"/>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862" name="Straight Connector 3861">
                    <a:extLst>
                      <a:ext uri="{FF2B5EF4-FFF2-40B4-BE49-F238E27FC236}">
                        <a16:creationId xmlns:a16="http://schemas.microsoft.com/office/drawing/2014/main" id="{F257D84C-ECBC-4F48-B69D-044C3F4F306D}"/>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863" name="Straight Connector 3862">
                    <a:extLst>
                      <a:ext uri="{FF2B5EF4-FFF2-40B4-BE49-F238E27FC236}">
                        <a16:creationId xmlns:a16="http://schemas.microsoft.com/office/drawing/2014/main" id="{CE5DE2D7-0AA8-1A45-88F7-9C261204CE3D}"/>
                      </a:ext>
                    </a:extLst>
                  </p:cNvPr>
                  <p:cNvCxnSpPr>
                    <a:endCxn id="3864"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864" name="Isosceles Triangle 1891">
                    <a:extLst>
                      <a:ext uri="{FF2B5EF4-FFF2-40B4-BE49-F238E27FC236}">
                        <a16:creationId xmlns:a16="http://schemas.microsoft.com/office/drawing/2014/main" id="{964FDB6C-E5DA-0F4C-B2A8-943D25878A8A}"/>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65" name="Straight Connector 3864">
                    <a:extLst>
                      <a:ext uri="{FF2B5EF4-FFF2-40B4-BE49-F238E27FC236}">
                        <a16:creationId xmlns:a16="http://schemas.microsoft.com/office/drawing/2014/main" id="{42C94626-CBBB-A94F-ADF5-8F1E2914F97E}"/>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66" name="Oval 3865">
                    <a:extLst>
                      <a:ext uri="{FF2B5EF4-FFF2-40B4-BE49-F238E27FC236}">
                        <a16:creationId xmlns:a16="http://schemas.microsoft.com/office/drawing/2014/main" id="{50C4E090-0E1D-E345-B15F-826807889D56}"/>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67" name="Straight Connector 3866">
                    <a:extLst>
                      <a:ext uri="{FF2B5EF4-FFF2-40B4-BE49-F238E27FC236}">
                        <a16:creationId xmlns:a16="http://schemas.microsoft.com/office/drawing/2014/main" id="{371A9FFF-A6E7-F84A-9E5F-108CBB7463BC}"/>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68" name="Oval 3867">
                    <a:extLst>
                      <a:ext uri="{FF2B5EF4-FFF2-40B4-BE49-F238E27FC236}">
                        <a16:creationId xmlns:a16="http://schemas.microsoft.com/office/drawing/2014/main" id="{F1CE0F64-91D3-0E49-9E09-18ED2D03B22A}"/>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69" name="Straight Connector 3868">
                    <a:extLst>
                      <a:ext uri="{FF2B5EF4-FFF2-40B4-BE49-F238E27FC236}">
                        <a16:creationId xmlns:a16="http://schemas.microsoft.com/office/drawing/2014/main" id="{4765AC1D-AD8E-884D-8EAE-5F2601303DA0}"/>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70" name="Oval 3869">
                    <a:extLst>
                      <a:ext uri="{FF2B5EF4-FFF2-40B4-BE49-F238E27FC236}">
                        <a16:creationId xmlns:a16="http://schemas.microsoft.com/office/drawing/2014/main" id="{B1E79AF1-C169-0640-B0B9-48ECD9AC4E2F}"/>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871" name="Straight Connector 3870">
                    <a:extLst>
                      <a:ext uri="{FF2B5EF4-FFF2-40B4-BE49-F238E27FC236}">
                        <a16:creationId xmlns:a16="http://schemas.microsoft.com/office/drawing/2014/main" id="{2CFB19A6-C3AC-744C-9D2E-D383B62C8C39}"/>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72" name="Oval 3871">
                    <a:extLst>
                      <a:ext uri="{FF2B5EF4-FFF2-40B4-BE49-F238E27FC236}">
                        <a16:creationId xmlns:a16="http://schemas.microsoft.com/office/drawing/2014/main" id="{937A606E-C194-FE4D-9966-42B92F58204D}"/>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917" name="Group 3916">
                  <a:extLst>
                    <a:ext uri="{FF2B5EF4-FFF2-40B4-BE49-F238E27FC236}">
                      <a16:creationId xmlns:a16="http://schemas.microsoft.com/office/drawing/2014/main" id="{92E90116-1FB9-004B-BE72-637B25162CB4}"/>
                    </a:ext>
                  </a:extLst>
                </p:cNvPr>
                <p:cNvGrpSpPr>
                  <a:grpSpLocks noChangeAspect="1"/>
                </p:cNvGrpSpPr>
                <p:nvPr/>
              </p:nvGrpSpPr>
              <p:grpSpPr>
                <a:xfrm flipH="1">
                  <a:off x="7018629" y="5396401"/>
                  <a:ext cx="269829" cy="511723"/>
                  <a:chOff x="914400" y="1600200"/>
                  <a:chExt cx="1828800" cy="3505200"/>
                </a:xfrm>
              </p:grpSpPr>
              <p:grpSp>
                <p:nvGrpSpPr>
                  <p:cNvPr id="3918" name="Group 3917">
                    <a:extLst>
                      <a:ext uri="{FF2B5EF4-FFF2-40B4-BE49-F238E27FC236}">
                        <a16:creationId xmlns:a16="http://schemas.microsoft.com/office/drawing/2014/main" id="{B32963CD-0EEE-BD4F-95D6-B832DDB42AC2}"/>
                      </a:ext>
                    </a:extLst>
                  </p:cNvPr>
                  <p:cNvGrpSpPr/>
                  <p:nvPr/>
                </p:nvGrpSpPr>
                <p:grpSpPr>
                  <a:xfrm flipH="1" flipV="1">
                    <a:off x="1544558" y="2514600"/>
                    <a:ext cx="284242" cy="2152171"/>
                    <a:chOff x="2374909" y="3813524"/>
                    <a:chExt cx="284242" cy="2152171"/>
                  </a:xfrm>
                </p:grpSpPr>
                <p:cxnSp>
                  <p:nvCxnSpPr>
                    <p:cNvPr id="3974" name="Straight Connector 3973">
                      <a:extLst>
                        <a:ext uri="{FF2B5EF4-FFF2-40B4-BE49-F238E27FC236}">
                          <a16:creationId xmlns:a16="http://schemas.microsoft.com/office/drawing/2014/main" id="{D5B0608B-2608-BE4A-BC2F-BD4DA648DFF4}"/>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5" name="Straight Connector 3974">
                      <a:extLst>
                        <a:ext uri="{FF2B5EF4-FFF2-40B4-BE49-F238E27FC236}">
                          <a16:creationId xmlns:a16="http://schemas.microsoft.com/office/drawing/2014/main" id="{E7CA494E-E815-D841-A73E-10698C7C451D}"/>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6" name="Straight Connector 3975">
                      <a:extLst>
                        <a:ext uri="{FF2B5EF4-FFF2-40B4-BE49-F238E27FC236}">
                          <a16:creationId xmlns:a16="http://schemas.microsoft.com/office/drawing/2014/main" id="{A78B68A0-5DC6-0D46-AE5D-B2D96B14C449}"/>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7" name="Straight Connector 3976">
                      <a:extLst>
                        <a:ext uri="{FF2B5EF4-FFF2-40B4-BE49-F238E27FC236}">
                          <a16:creationId xmlns:a16="http://schemas.microsoft.com/office/drawing/2014/main" id="{1591933C-FEFD-2E47-8D44-7764082B86E7}"/>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8" name="Straight Connector 3977">
                      <a:extLst>
                        <a:ext uri="{FF2B5EF4-FFF2-40B4-BE49-F238E27FC236}">
                          <a16:creationId xmlns:a16="http://schemas.microsoft.com/office/drawing/2014/main" id="{2F66A749-C580-2A40-96E0-F36C8FDCAD1E}"/>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9" name="Straight Connector 3978">
                      <a:extLst>
                        <a:ext uri="{FF2B5EF4-FFF2-40B4-BE49-F238E27FC236}">
                          <a16:creationId xmlns:a16="http://schemas.microsoft.com/office/drawing/2014/main" id="{9186F09C-14D7-6844-9A31-8C0F947F1D75}"/>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19" name="Group 3918">
                    <a:extLst>
                      <a:ext uri="{FF2B5EF4-FFF2-40B4-BE49-F238E27FC236}">
                        <a16:creationId xmlns:a16="http://schemas.microsoft.com/office/drawing/2014/main" id="{226487C1-67CA-D740-BC2E-49770B408FE3}"/>
                      </a:ext>
                    </a:extLst>
                  </p:cNvPr>
                  <p:cNvGrpSpPr>
                    <a:grpSpLocks noChangeAspect="1"/>
                  </p:cNvGrpSpPr>
                  <p:nvPr/>
                </p:nvGrpSpPr>
                <p:grpSpPr>
                  <a:xfrm rot="5400000">
                    <a:off x="1367484" y="3158647"/>
                    <a:ext cx="343362" cy="579269"/>
                    <a:chOff x="2046947" y="2861870"/>
                    <a:chExt cx="704703" cy="1188869"/>
                  </a:xfrm>
                </p:grpSpPr>
                <p:sp>
                  <p:nvSpPr>
                    <p:cNvPr id="3966" name="Oval 3965">
                      <a:extLst>
                        <a:ext uri="{FF2B5EF4-FFF2-40B4-BE49-F238E27FC236}">
                          <a16:creationId xmlns:a16="http://schemas.microsoft.com/office/drawing/2014/main" id="{DC6D6894-525F-4748-91C3-3B3E2426DC1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67" name="Straight Connector 3966">
                      <a:extLst>
                        <a:ext uri="{FF2B5EF4-FFF2-40B4-BE49-F238E27FC236}">
                          <a16:creationId xmlns:a16="http://schemas.microsoft.com/office/drawing/2014/main" id="{6CFF3851-C48F-6C4B-8B4E-C62EE7A999CB}"/>
                        </a:ext>
                      </a:extLst>
                    </p:cNvPr>
                    <p:cNvCxnSpPr>
                      <a:stCxn id="3966" idx="2"/>
                      <a:endCxn id="396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8" name="Straight Connector 3967">
                      <a:extLst>
                        <a:ext uri="{FF2B5EF4-FFF2-40B4-BE49-F238E27FC236}">
                          <a16:creationId xmlns:a16="http://schemas.microsoft.com/office/drawing/2014/main" id="{F8E78579-C419-2542-814C-1D9A086B676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9" name="Straight Connector 3968">
                      <a:extLst>
                        <a:ext uri="{FF2B5EF4-FFF2-40B4-BE49-F238E27FC236}">
                          <a16:creationId xmlns:a16="http://schemas.microsoft.com/office/drawing/2014/main" id="{0879C151-B953-1F4E-A210-E496337FA63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0" name="Straight Connector 3969">
                      <a:extLst>
                        <a:ext uri="{FF2B5EF4-FFF2-40B4-BE49-F238E27FC236}">
                          <a16:creationId xmlns:a16="http://schemas.microsoft.com/office/drawing/2014/main" id="{DC1BD15F-130E-A442-A1A7-EE39870AAD9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1" name="Straight Connector 3970">
                      <a:extLst>
                        <a:ext uri="{FF2B5EF4-FFF2-40B4-BE49-F238E27FC236}">
                          <a16:creationId xmlns:a16="http://schemas.microsoft.com/office/drawing/2014/main" id="{756BD73F-8DC4-6948-8C7A-A601EF6BB49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2" name="Straight Connector 3971">
                      <a:extLst>
                        <a:ext uri="{FF2B5EF4-FFF2-40B4-BE49-F238E27FC236}">
                          <a16:creationId xmlns:a16="http://schemas.microsoft.com/office/drawing/2014/main" id="{940F9C59-8F90-C041-9DA9-B467BF1DC54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3" name="Straight Connector 3972">
                      <a:extLst>
                        <a:ext uri="{FF2B5EF4-FFF2-40B4-BE49-F238E27FC236}">
                          <a16:creationId xmlns:a16="http://schemas.microsoft.com/office/drawing/2014/main" id="{CB5827AB-CF2E-0B4B-B8AB-4122FB10C09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20" name="Group 3919">
                    <a:extLst>
                      <a:ext uri="{FF2B5EF4-FFF2-40B4-BE49-F238E27FC236}">
                        <a16:creationId xmlns:a16="http://schemas.microsoft.com/office/drawing/2014/main" id="{137A821C-FC48-9041-B20D-D4A824B518F5}"/>
                      </a:ext>
                    </a:extLst>
                  </p:cNvPr>
                  <p:cNvGrpSpPr/>
                  <p:nvPr/>
                </p:nvGrpSpPr>
                <p:grpSpPr>
                  <a:xfrm rot="5400000" flipV="1">
                    <a:off x="2028361" y="4448643"/>
                    <a:ext cx="286681" cy="685797"/>
                    <a:chOff x="2393029" y="3813525"/>
                    <a:chExt cx="286681" cy="685797"/>
                  </a:xfrm>
                </p:grpSpPr>
                <p:cxnSp>
                  <p:nvCxnSpPr>
                    <p:cNvPr id="3960" name="Straight Connector 3959">
                      <a:extLst>
                        <a:ext uri="{FF2B5EF4-FFF2-40B4-BE49-F238E27FC236}">
                          <a16:creationId xmlns:a16="http://schemas.microsoft.com/office/drawing/2014/main" id="{65735533-2F62-694F-8721-BC99D543A2D4}"/>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1" name="Straight Connector 3960">
                      <a:extLst>
                        <a:ext uri="{FF2B5EF4-FFF2-40B4-BE49-F238E27FC236}">
                          <a16:creationId xmlns:a16="http://schemas.microsoft.com/office/drawing/2014/main" id="{8DAF7DA2-1C7A-184D-8440-19ADA3D33F46}"/>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2" name="Straight Connector 3961">
                      <a:extLst>
                        <a:ext uri="{FF2B5EF4-FFF2-40B4-BE49-F238E27FC236}">
                          <a16:creationId xmlns:a16="http://schemas.microsoft.com/office/drawing/2014/main" id="{8F36745A-D771-7048-BF35-1C4351F26DBD}"/>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3" name="Straight Connector 3962">
                      <a:extLst>
                        <a:ext uri="{FF2B5EF4-FFF2-40B4-BE49-F238E27FC236}">
                          <a16:creationId xmlns:a16="http://schemas.microsoft.com/office/drawing/2014/main" id="{F8ED40D8-4DA7-4043-8E0F-9E2E92470970}"/>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4" name="Straight Connector 3963">
                      <a:extLst>
                        <a:ext uri="{FF2B5EF4-FFF2-40B4-BE49-F238E27FC236}">
                          <a16:creationId xmlns:a16="http://schemas.microsoft.com/office/drawing/2014/main" id="{CD2B41F1-5BF7-6445-A084-7B8D60D9E09D}"/>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5" name="Straight Connector 3964">
                      <a:extLst>
                        <a:ext uri="{FF2B5EF4-FFF2-40B4-BE49-F238E27FC236}">
                          <a16:creationId xmlns:a16="http://schemas.microsoft.com/office/drawing/2014/main" id="{1D900218-B488-D64D-B5C5-278B435A6F08}"/>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21" name="Group 3920">
                    <a:extLst>
                      <a:ext uri="{FF2B5EF4-FFF2-40B4-BE49-F238E27FC236}">
                        <a16:creationId xmlns:a16="http://schemas.microsoft.com/office/drawing/2014/main" id="{95533F6D-172F-A149-96F7-578B83B6D53A}"/>
                      </a:ext>
                    </a:extLst>
                  </p:cNvPr>
                  <p:cNvGrpSpPr>
                    <a:grpSpLocks noChangeAspect="1"/>
                  </p:cNvGrpSpPr>
                  <p:nvPr/>
                </p:nvGrpSpPr>
                <p:grpSpPr>
                  <a:xfrm rot="5400000">
                    <a:off x="1367484" y="2701447"/>
                    <a:ext cx="343362" cy="579269"/>
                    <a:chOff x="2046947" y="2861870"/>
                    <a:chExt cx="704703" cy="1188869"/>
                  </a:xfrm>
                </p:grpSpPr>
                <p:sp>
                  <p:nvSpPr>
                    <p:cNvPr id="3952" name="Oval 3951">
                      <a:extLst>
                        <a:ext uri="{FF2B5EF4-FFF2-40B4-BE49-F238E27FC236}">
                          <a16:creationId xmlns:a16="http://schemas.microsoft.com/office/drawing/2014/main" id="{F4F6907B-DEB9-9D42-A9D5-AF4D8245669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53" name="Straight Connector 3952">
                      <a:extLst>
                        <a:ext uri="{FF2B5EF4-FFF2-40B4-BE49-F238E27FC236}">
                          <a16:creationId xmlns:a16="http://schemas.microsoft.com/office/drawing/2014/main" id="{9C38E9CE-3D67-9E48-8917-6936B31F6EC6}"/>
                        </a:ext>
                      </a:extLst>
                    </p:cNvPr>
                    <p:cNvCxnSpPr>
                      <a:stCxn id="3952" idx="2"/>
                      <a:endCxn id="395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4" name="Straight Connector 3953">
                      <a:extLst>
                        <a:ext uri="{FF2B5EF4-FFF2-40B4-BE49-F238E27FC236}">
                          <a16:creationId xmlns:a16="http://schemas.microsoft.com/office/drawing/2014/main" id="{17969FAA-4D6D-EF48-9E20-3BA61AC47A44}"/>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5" name="Straight Connector 3954">
                      <a:extLst>
                        <a:ext uri="{FF2B5EF4-FFF2-40B4-BE49-F238E27FC236}">
                          <a16:creationId xmlns:a16="http://schemas.microsoft.com/office/drawing/2014/main" id="{6607F06E-1B7F-0A43-A3BB-50FA150197D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6" name="Straight Connector 3955">
                      <a:extLst>
                        <a:ext uri="{FF2B5EF4-FFF2-40B4-BE49-F238E27FC236}">
                          <a16:creationId xmlns:a16="http://schemas.microsoft.com/office/drawing/2014/main" id="{C7D7757C-5C29-5740-B6A4-5E800521156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7" name="Straight Connector 3956">
                      <a:extLst>
                        <a:ext uri="{FF2B5EF4-FFF2-40B4-BE49-F238E27FC236}">
                          <a16:creationId xmlns:a16="http://schemas.microsoft.com/office/drawing/2014/main" id="{E3231A7F-866A-9A4E-BFD6-4F9C8F5DC0C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8" name="Straight Connector 3957">
                      <a:extLst>
                        <a:ext uri="{FF2B5EF4-FFF2-40B4-BE49-F238E27FC236}">
                          <a16:creationId xmlns:a16="http://schemas.microsoft.com/office/drawing/2014/main" id="{87C28F73-59DA-3B4E-94FD-5278389427C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9" name="Straight Connector 3958">
                      <a:extLst>
                        <a:ext uri="{FF2B5EF4-FFF2-40B4-BE49-F238E27FC236}">
                          <a16:creationId xmlns:a16="http://schemas.microsoft.com/office/drawing/2014/main" id="{99D555B5-74C1-3F46-9400-6AE20439B0B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22" name="Group 3921">
                    <a:extLst>
                      <a:ext uri="{FF2B5EF4-FFF2-40B4-BE49-F238E27FC236}">
                        <a16:creationId xmlns:a16="http://schemas.microsoft.com/office/drawing/2014/main" id="{EAF6CBB1-9B32-DE4A-BC2C-A169532088D3}"/>
                      </a:ext>
                    </a:extLst>
                  </p:cNvPr>
                  <p:cNvGrpSpPr>
                    <a:grpSpLocks noChangeAspect="1"/>
                  </p:cNvGrpSpPr>
                  <p:nvPr/>
                </p:nvGrpSpPr>
                <p:grpSpPr>
                  <a:xfrm rot="5400000">
                    <a:off x="1367484" y="2244247"/>
                    <a:ext cx="343362" cy="579269"/>
                    <a:chOff x="2046947" y="2861870"/>
                    <a:chExt cx="704703" cy="1188869"/>
                  </a:xfrm>
                </p:grpSpPr>
                <p:sp>
                  <p:nvSpPr>
                    <p:cNvPr id="3944" name="Oval 3943">
                      <a:extLst>
                        <a:ext uri="{FF2B5EF4-FFF2-40B4-BE49-F238E27FC236}">
                          <a16:creationId xmlns:a16="http://schemas.microsoft.com/office/drawing/2014/main" id="{863707FB-950F-6347-9757-5C60A4DDB95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45" name="Straight Connector 3944">
                      <a:extLst>
                        <a:ext uri="{FF2B5EF4-FFF2-40B4-BE49-F238E27FC236}">
                          <a16:creationId xmlns:a16="http://schemas.microsoft.com/office/drawing/2014/main" id="{B40D1383-8DF0-BC4C-88E0-48A769D430C7}"/>
                        </a:ext>
                      </a:extLst>
                    </p:cNvPr>
                    <p:cNvCxnSpPr>
                      <a:stCxn id="3944" idx="2"/>
                      <a:endCxn id="394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6" name="Straight Connector 3945">
                      <a:extLst>
                        <a:ext uri="{FF2B5EF4-FFF2-40B4-BE49-F238E27FC236}">
                          <a16:creationId xmlns:a16="http://schemas.microsoft.com/office/drawing/2014/main" id="{8A7BFC3F-E819-2447-8C05-830A550CB4F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7" name="Straight Connector 3946">
                      <a:extLst>
                        <a:ext uri="{FF2B5EF4-FFF2-40B4-BE49-F238E27FC236}">
                          <a16:creationId xmlns:a16="http://schemas.microsoft.com/office/drawing/2014/main" id="{E48F4FFA-C76C-FB46-82B0-82FA9D7A2A7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8" name="Straight Connector 3947">
                      <a:extLst>
                        <a:ext uri="{FF2B5EF4-FFF2-40B4-BE49-F238E27FC236}">
                          <a16:creationId xmlns:a16="http://schemas.microsoft.com/office/drawing/2014/main" id="{32454074-7E67-2B45-9BF5-2FDC0A02EDE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9" name="Straight Connector 3948">
                      <a:extLst>
                        <a:ext uri="{FF2B5EF4-FFF2-40B4-BE49-F238E27FC236}">
                          <a16:creationId xmlns:a16="http://schemas.microsoft.com/office/drawing/2014/main" id="{6D26776C-2299-144D-999D-B1ED7681CF16}"/>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0" name="Straight Connector 3949">
                      <a:extLst>
                        <a:ext uri="{FF2B5EF4-FFF2-40B4-BE49-F238E27FC236}">
                          <a16:creationId xmlns:a16="http://schemas.microsoft.com/office/drawing/2014/main" id="{BB5FF28F-96F1-8942-9AF5-33F0FBA70CB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1" name="Straight Connector 3950">
                      <a:extLst>
                        <a:ext uri="{FF2B5EF4-FFF2-40B4-BE49-F238E27FC236}">
                          <a16:creationId xmlns:a16="http://schemas.microsoft.com/office/drawing/2014/main" id="{C275D873-3D4D-0E4C-A9A3-BB1EED1529C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23" name="Group 3922">
                    <a:extLst>
                      <a:ext uri="{FF2B5EF4-FFF2-40B4-BE49-F238E27FC236}">
                        <a16:creationId xmlns:a16="http://schemas.microsoft.com/office/drawing/2014/main" id="{6E9BD596-7C6E-6445-95DE-6FA643A9F3AB}"/>
                      </a:ext>
                    </a:extLst>
                  </p:cNvPr>
                  <p:cNvGrpSpPr>
                    <a:grpSpLocks noChangeAspect="1"/>
                  </p:cNvGrpSpPr>
                  <p:nvPr/>
                </p:nvGrpSpPr>
                <p:grpSpPr>
                  <a:xfrm rot="5400000">
                    <a:off x="1367484" y="3615847"/>
                    <a:ext cx="343362" cy="579269"/>
                    <a:chOff x="2046947" y="2861870"/>
                    <a:chExt cx="704703" cy="1188869"/>
                  </a:xfrm>
                </p:grpSpPr>
                <p:sp>
                  <p:nvSpPr>
                    <p:cNvPr id="3936" name="Oval 3935">
                      <a:extLst>
                        <a:ext uri="{FF2B5EF4-FFF2-40B4-BE49-F238E27FC236}">
                          <a16:creationId xmlns:a16="http://schemas.microsoft.com/office/drawing/2014/main" id="{10D07736-B524-074D-B94E-328564316854}"/>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37" name="Straight Connector 3936">
                      <a:extLst>
                        <a:ext uri="{FF2B5EF4-FFF2-40B4-BE49-F238E27FC236}">
                          <a16:creationId xmlns:a16="http://schemas.microsoft.com/office/drawing/2014/main" id="{FF5B556A-ED5C-0B49-B8F6-8158426D9F17}"/>
                        </a:ext>
                      </a:extLst>
                    </p:cNvPr>
                    <p:cNvCxnSpPr>
                      <a:stCxn id="3936" idx="2"/>
                      <a:endCxn id="393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8" name="Straight Connector 3937">
                      <a:extLst>
                        <a:ext uri="{FF2B5EF4-FFF2-40B4-BE49-F238E27FC236}">
                          <a16:creationId xmlns:a16="http://schemas.microsoft.com/office/drawing/2014/main" id="{F15F8DDA-2FC6-5E45-90A8-1A521182938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9" name="Straight Connector 3938">
                      <a:extLst>
                        <a:ext uri="{FF2B5EF4-FFF2-40B4-BE49-F238E27FC236}">
                          <a16:creationId xmlns:a16="http://schemas.microsoft.com/office/drawing/2014/main" id="{3C26D1F3-3796-3940-B145-B1BB24E03A2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0" name="Straight Connector 3939">
                      <a:extLst>
                        <a:ext uri="{FF2B5EF4-FFF2-40B4-BE49-F238E27FC236}">
                          <a16:creationId xmlns:a16="http://schemas.microsoft.com/office/drawing/2014/main" id="{CF9DAA66-76F2-FC48-B17F-5E483F0BDCBB}"/>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1" name="Straight Connector 3940">
                      <a:extLst>
                        <a:ext uri="{FF2B5EF4-FFF2-40B4-BE49-F238E27FC236}">
                          <a16:creationId xmlns:a16="http://schemas.microsoft.com/office/drawing/2014/main" id="{9B8D6F11-D43D-8A43-8B24-A1CF00CFAE2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2" name="Straight Connector 3941">
                      <a:extLst>
                        <a:ext uri="{FF2B5EF4-FFF2-40B4-BE49-F238E27FC236}">
                          <a16:creationId xmlns:a16="http://schemas.microsoft.com/office/drawing/2014/main" id="{A9AEB01C-BA02-4F4E-AB7C-36BD764573D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3" name="Straight Connector 3942">
                      <a:extLst>
                        <a:ext uri="{FF2B5EF4-FFF2-40B4-BE49-F238E27FC236}">
                          <a16:creationId xmlns:a16="http://schemas.microsoft.com/office/drawing/2014/main" id="{72E41ADA-90FA-F64C-A7C7-FDBFE80CA21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24" name="Straight Connector 3923">
                    <a:extLst>
                      <a:ext uri="{FF2B5EF4-FFF2-40B4-BE49-F238E27FC236}">
                        <a16:creationId xmlns:a16="http://schemas.microsoft.com/office/drawing/2014/main" id="{AF5FAD40-5B0F-014F-AFBF-7BFDBEAE365B}"/>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925" name="Straight Connector 3924">
                    <a:extLst>
                      <a:ext uri="{FF2B5EF4-FFF2-40B4-BE49-F238E27FC236}">
                        <a16:creationId xmlns:a16="http://schemas.microsoft.com/office/drawing/2014/main" id="{D6DBF878-1918-EE4C-8459-0C7CDE9AE520}"/>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926" name="Straight Connector 3925">
                    <a:extLst>
                      <a:ext uri="{FF2B5EF4-FFF2-40B4-BE49-F238E27FC236}">
                        <a16:creationId xmlns:a16="http://schemas.microsoft.com/office/drawing/2014/main" id="{D643AFEB-58AF-684A-BE8D-1E79C3848B53}"/>
                      </a:ext>
                    </a:extLst>
                  </p:cNvPr>
                  <p:cNvCxnSpPr>
                    <a:endCxn id="3927"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927" name="Isosceles Triangle 1954">
                    <a:extLst>
                      <a:ext uri="{FF2B5EF4-FFF2-40B4-BE49-F238E27FC236}">
                        <a16:creationId xmlns:a16="http://schemas.microsoft.com/office/drawing/2014/main" id="{66A9DDD7-5287-6D49-B069-C98EF0823157}"/>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28" name="Straight Connector 3927">
                    <a:extLst>
                      <a:ext uri="{FF2B5EF4-FFF2-40B4-BE49-F238E27FC236}">
                        <a16:creationId xmlns:a16="http://schemas.microsoft.com/office/drawing/2014/main" id="{EFCC1B52-FCD8-5948-8508-D0632F545BC6}"/>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29" name="Oval 3928">
                    <a:extLst>
                      <a:ext uri="{FF2B5EF4-FFF2-40B4-BE49-F238E27FC236}">
                        <a16:creationId xmlns:a16="http://schemas.microsoft.com/office/drawing/2014/main" id="{44AB3618-6E24-DE4C-B87E-D1EC2CB3CAF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30" name="Straight Connector 3929">
                    <a:extLst>
                      <a:ext uri="{FF2B5EF4-FFF2-40B4-BE49-F238E27FC236}">
                        <a16:creationId xmlns:a16="http://schemas.microsoft.com/office/drawing/2014/main" id="{1209A851-4A7B-DB4D-9BAC-6A7A0C26DAB0}"/>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31" name="Oval 3930">
                    <a:extLst>
                      <a:ext uri="{FF2B5EF4-FFF2-40B4-BE49-F238E27FC236}">
                        <a16:creationId xmlns:a16="http://schemas.microsoft.com/office/drawing/2014/main" id="{38625C9C-227E-8E4B-912F-27AD93659945}"/>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32" name="Straight Connector 3931">
                    <a:extLst>
                      <a:ext uri="{FF2B5EF4-FFF2-40B4-BE49-F238E27FC236}">
                        <a16:creationId xmlns:a16="http://schemas.microsoft.com/office/drawing/2014/main" id="{D9133530-4FA2-B048-AEE2-E706BBC22E88}"/>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33" name="Oval 3932">
                    <a:extLst>
                      <a:ext uri="{FF2B5EF4-FFF2-40B4-BE49-F238E27FC236}">
                        <a16:creationId xmlns:a16="http://schemas.microsoft.com/office/drawing/2014/main" id="{C2B3B704-BAC4-8544-9C29-E32D49BAC75C}"/>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34" name="Straight Connector 3933">
                    <a:extLst>
                      <a:ext uri="{FF2B5EF4-FFF2-40B4-BE49-F238E27FC236}">
                        <a16:creationId xmlns:a16="http://schemas.microsoft.com/office/drawing/2014/main" id="{45971832-58D6-C249-852A-91C507DB5AA6}"/>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35" name="Oval 3934">
                    <a:extLst>
                      <a:ext uri="{FF2B5EF4-FFF2-40B4-BE49-F238E27FC236}">
                        <a16:creationId xmlns:a16="http://schemas.microsoft.com/office/drawing/2014/main" id="{9EFC9D42-8C8E-FB44-A9A1-0DBBC172EAF2}"/>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3980" name="Group 3979">
                  <a:extLst>
                    <a:ext uri="{FF2B5EF4-FFF2-40B4-BE49-F238E27FC236}">
                      <a16:creationId xmlns:a16="http://schemas.microsoft.com/office/drawing/2014/main" id="{501C8C92-BE8E-8B4B-B8DC-CDF3C97E4AB6}"/>
                    </a:ext>
                  </a:extLst>
                </p:cNvPr>
                <p:cNvGrpSpPr>
                  <a:grpSpLocks noChangeAspect="1"/>
                </p:cNvGrpSpPr>
                <p:nvPr/>
              </p:nvGrpSpPr>
              <p:grpSpPr>
                <a:xfrm flipV="1">
                  <a:off x="6748801" y="5900707"/>
                  <a:ext cx="269829" cy="511723"/>
                  <a:chOff x="914400" y="1600200"/>
                  <a:chExt cx="1828800" cy="3505200"/>
                </a:xfrm>
              </p:grpSpPr>
              <p:grpSp>
                <p:nvGrpSpPr>
                  <p:cNvPr id="3981" name="Group 3980">
                    <a:extLst>
                      <a:ext uri="{FF2B5EF4-FFF2-40B4-BE49-F238E27FC236}">
                        <a16:creationId xmlns:a16="http://schemas.microsoft.com/office/drawing/2014/main" id="{F2125EEC-96C8-BD4F-A949-8CF50A3890D9}"/>
                      </a:ext>
                    </a:extLst>
                  </p:cNvPr>
                  <p:cNvGrpSpPr/>
                  <p:nvPr/>
                </p:nvGrpSpPr>
                <p:grpSpPr>
                  <a:xfrm flipH="1" flipV="1">
                    <a:off x="1544558" y="2514600"/>
                    <a:ext cx="284242" cy="2152171"/>
                    <a:chOff x="2374909" y="3813524"/>
                    <a:chExt cx="284242" cy="2152171"/>
                  </a:xfrm>
                </p:grpSpPr>
                <p:cxnSp>
                  <p:nvCxnSpPr>
                    <p:cNvPr id="4037" name="Straight Connector 4036">
                      <a:extLst>
                        <a:ext uri="{FF2B5EF4-FFF2-40B4-BE49-F238E27FC236}">
                          <a16:creationId xmlns:a16="http://schemas.microsoft.com/office/drawing/2014/main" id="{8A753B1F-339E-FA40-8AFA-206DF6BC8D4F}"/>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8" name="Straight Connector 4037">
                      <a:extLst>
                        <a:ext uri="{FF2B5EF4-FFF2-40B4-BE49-F238E27FC236}">
                          <a16:creationId xmlns:a16="http://schemas.microsoft.com/office/drawing/2014/main" id="{C922FBDC-8158-0F4F-85F8-CE6C8A5462BD}"/>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9" name="Straight Connector 4038">
                      <a:extLst>
                        <a:ext uri="{FF2B5EF4-FFF2-40B4-BE49-F238E27FC236}">
                          <a16:creationId xmlns:a16="http://schemas.microsoft.com/office/drawing/2014/main" id="{1FC2DCF7-C011-5B42-829C-07CF78D20C8A}"/>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0" name="Straight Connector 4039">
                      <a:extLst>
                        <a:ext uri="{FF2B5EF4-FFF2-40B4-BE49-F238E27FC236}">
                          <a16:creationId xmlns:a16="http://schemas.microsoft.com/office/drawing/2014/main" id="{9FA3F225-C4DB-A04A-9C8E-3681B4A329A1}"/>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1" name="Straight Connector 4040">
                      <a:extLst>
                        <a:ext uri="{FF2B5EF4-FFF2-40B4-BE49-F238E27FC236}">
                          <a16:creationId xmlns:a16="http://schemas.microsoft.com/office/drawing/2014/main" id="{3704D3CC-4441-124D-A4E5-D5CCC417E08D}"/>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2" name="Straight Connector 4041">
                      <a:extLst>
                        <a:ext uri="{FF2B5EF4-FFF2-40B4-BE49-F238E27FC236}">
                          <a16:creationId xmlns:a16="http://schemas.microsoft.com/office/drawing/2014/main" id="{B02CE480-DE77-D145-995F-04E1A35ACD7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82" name="Group 3981">
                    <a:extLst>
                      <a:ext uri="{FF2B5EF4-FFF2-40B4-BE49-F238E27FC236}">
                        <a16:creationId xmlns:a16="http://schemas.microsoft.com/office/drawing/2014/main" id="{B978A3C5-BF0B-F746-8CE5-E9F3DEE6F5FE}"/>
                      </a:ext>
                    </a:extLst>
                  </p:cNvPr>
                  <p:cNvGrpSpPr>
                    <a:grpSpLocks noChangeAspect="1"/>
                  </p:cNvGrpSpPr>
                  <p:nvPr/>
                </p:nvGrpSpPr>
                <p:grpSpPr>
                  <a:xfrm rot="5400000">
                    <a:off x="1367484" y="3158647"/>
                    <a:ext cx="343362" cy="579269"/>
                    <a:chOff x="2046947" y="2861870"/>
                    <a:chExt cx="704703" cy="1188869"/>
                  </a:xfrm>
                </p:grpSpPr>
                <p:sp>
                  <p:nvSpPr>
                    <p:cNvPr id="4029" name="Oval 4028">
                      <a:extLst>
                        <a:ext uri="{FF2B5EF4-FFF2-40B4-BE49-F238E27FC236}">
                          <a16:creationId xmlns:a16="http://schemas.microsoft.com/office/drawing/2014/main" id="{B2FE413F-9933-F343-A404-2FAED179671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30" name="Straight Connector 4029">
                      <a:extLst>
                        <a:ext uri="{FF2B5EF4-FFF2-40B4-BE49-F238E27FC236}">
                          <a16:creationId xmlns:a16="http://schemas.microsoft.com/office/drawing/2014/main" id="{4A2CE4EC-4C59-1047-948F-AF9B84258756}"/>
                        </a:ext>
                      </a:extLst>
                    </p:cNvPr>
                    <p:cNvCxnSpPr>
                      <a:stCxn id="4029" idx="2"/>
                      <a:endCxn id="402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1" name="Straight Connector 4030">
                      <a:extLst>
                        <a:ext uri="{FF2B5EF4-FFF2-40B4-BE49-F238E27FC236}">
                          <a16:creationId xmlns:a16="http://schemas.microsoft.com/office/drawing/2014/main" id="{5D7F8711-3FF0-CC40-9964-663E0FA99AD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2" name="Straight Connector 4031">
                      <a:extLst>
                        <a:ext uri="{FF2B5EF4-FFF2-40B4-BE49-F238E27FC236}">
                          <a16:creationId xmlns:a16="http://schemas.microsoft.com/office/drawing/2014/main" id="{9B867504-BEB5-464B-93A1-637CA5FFC86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3" name="Straight Connector 4032">
                      <a:extLst>
                        <a:ext uri="{FF2B5EF4-FFF2-40B4-BE49-F238E27FC236}">
                          <a16:creationId xmlns:a16="http://schemas.microsoft.com/office/drawing/2014/main" id="{AFBAB301-F746-3C4A-A123-9BF078DD45F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4" name="Straight Connector 4033">
                      <a:extLst>
                        <a:ext uri="{FF2B5EF4-FFF2-40B4-BE49-F238E27FC236}">
                          <a16:creationId xmlns:a16="http://schemas.microsoft.com/office/drawing/2014/main" id="{E7306089-6686-B847-B525-7982E40A6D1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5" name="Straight Connector 4034">
                      <a:extLst>
                        <a:ext uri="{FF2B5EF4-FFF2-40B4-BE49-F238E27FC236}">
                          <a16:creationId xmlns:a16="http://schemas.microsoft.com/office/drawing/2014/main" id="{A09A133E-BCFF-6342-9263-8CDD3DAE6FF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6" name="Straight Connector 4035">
                      <a:extLst>
                        <a:ext uri="{FF2B5EF4-FFF2-40B4-BE49-F238E27FC236}">
                          <a16:creationId xmlns:a16="http://schemas.microsoft.com/office/drawing/2014/main" id="{CA08D2E5-E495-4A44-A3C1-96208AE9448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83" name="Group 3982">
                    <a:extLst>
                      <a:ext uri="{FF2B5EF4-FFF2-40B4-BE49-F238E27FC236}">
                        <a16:creationId xmlns:a16="http://schemas.microsoft.com/office/drawing/2014/main" id="{63B959C9-B4F7-9A43-8884-CE720F54AD66}"/>
                      </a:ext>
                    </a:extLst>
                  </p:cNvPr>
                  <p:cNvGrpSpPr/>
                  <p:nvPr/>
                </p:nvGrpSpPr>
                <p:grpSpPr>
                  <a:xfrm rot="5400000" flipV="1">
                    <a:off x="2028361" y="4448643"/>
                    <a:ext cx="286681" cy="685797"/>
                    <a:chOff x="2393029" y="3813525"/>
                    <a:chExt cx="286681" cy="685797"/>
                  </a:xfrm>
                </p:grpSpPr>
                <p:cxnSp>
                  <p:nvCxnSpPr>
                    <p:cNvPr id="4023" name="Straight Connector 4022">
                      <a:extLst>
                        <a:ext uri="{FF2B5EF4-FFF2-40B4-BE49-F238E27FC236}">
                          <a16:creationId xmlns:a16="http://schemas.microsoft.com/office/drawing/2014/main" id="{2E91F7A4-0B25-6246-8B6F-9F19EF821DCD}"/>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4" name="Straight Connector 4023">
                      <a:extLst>
                        <a:ext uri="{FF2B5EF4-FFF2-40B4-BE49-F238E27FC236}">
                          <a16:creationId xmlns:a16="http://schemas.microsoft.com/office/drawing/2014/main" id="{BAAD9E3E-CDF5-8B45-9A67-8D57113B69D5}"/>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5" name="Straight Connector 4024">
                      <a:extLst>
                        <a:ext uri="{FF2B5EF4-FFF2-40B4-BE49-F238E27FC236}">
                          <a16:creationId xmlns:a16="http://schemas.microsoft.com/office/drawing/2014/main" id="{BA82E0C1-8BC9-9346-B38B-FBFDA70B0F54}"/>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6" name="Straight Connector 4025">
                      <a:extLst>
                        <a:ext uri="{FF2B5EF4-FFF2-40B4-BE49-F238E27FC236}">
                          <a16:creationId xmlns:a16="http://schemas.microsoft.com/office/drawing/2014/main" id="{6EFD1D41-1A8B-3D43-95F0-C2EB58D6183B}"/>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7" name="Straight Connector 4026">
                      <a:extLst>
                        <a:ext uri="{FF2B5EF4-FFF2-40B4-BE49-F238E27FC236}">
                          <a16:creationId xmlns:a16="http://schemas.microsoft.com/office/drawing/2014/main" id="{2C5AFFD1-0DEE-0344-BBC6-7B2D9C01FBD2}"/>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8" name="Straight Connector 4027">
                      <a:extLst>
                        <a:ext uri="{FF2B5EF4-FFF2-40B4-BE49-F238E27FC236}">
                          <a16:creationId xmlns:a16="http://schemas.microsoft.com/office/drawing/2014/main" id="{D4E5B86B-0B10-8546-9468-49D538266F6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84" name="Group 3983">
                    <a:extLst>
                      <a:ext uri="{FF2B5EF4-FFF2-40B4-BE49-F238E27FC236}">
                        <a16:creationId xmlns:a16="http://schemas.microsoft.com/office/drawing/2014/main" id="{5495EE94-07BB-0B46-9D37-D146C5D1C1F0}"/>
                      </a:ext>
                    </a:extLst>
                  </p:cNvPr>
                  <p:cNvGrpSpPr>
                    <a:grpSpLocks noChangeAspect="1"/>
                  </p:cNvGrpSpPr>
                  <p:nvPr/>
                </p:nvGrpSpPr>
                <p:grpSpPr>
                  <a:xfrm rot="5400000">
                    <a:off x="1367484" y="2701447"/>
                    <a:ext cx="343362" cy="579269"/>
                    <a:chOff x="2046947" y="2861870"/>
                    <a:chExt cx="704703" cy="1188869"/>
                  </a:xfrm>
                </p:grpSpPr>
                <p:sp>
                  <p:nvSpPr>
                    <p:cNvPr id="4015" name="Oval 4014">
                      <a:extLst>
                        <a:ext uri="{FF2B5EF4-FFF2-40B4-BE49-F238E27FC236}">
                          <a16:creationId xmlns:a16="http://schemas.microsoft.com/office/drawing/2014/main" id="{CED94615-09D8-C740-8494-BAC158F9E81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16" name="Straight Connector 4015">
                      <a:extLst>
                        <a:ext uri="{FF2B5EF4-FFF2-40B4-BE49-F238E27FC236}">
                          <a16:creationId xmlns:a16="http://schemas.microsoft.com/office/drawing/2014/main" id="{869D16AF-5585-7746-A0D8-7813892FA101}"/>
                        </a:ext>
                      </a:extLst>
                    </p:cNvPr>
                    <p:cNvCxnSpPr>
                      <a:stCxn id="4015" idx="2"/>
                      <a:endCxn id="4015"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7" name="Straight Connector 4016">
                      <a:extLst>
                        <a:ext uri="{FF2B5EF4-FFF2-40B4-BE49-F238E27FC236}">
                          <a16:creationId xmlns:a16="http://schemas.microsoft.com/office/drawing/2014/main" id="{011DFF16-6890-5C4C-9600-86A8F52641C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8" name="Straight Connector 4017">
                      <a:extLst>
                        <a:ext uri="{FF2B5EF4-FFF2-40B4-BE49-F238E27FC236}">
                          <a16:creationId xmlns:a16="http://schemas.microsoft.com/office/drawing/2014/main" id="{56A420EB-73D8-9C42-BF2C-67D1E8FF419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9" name="Straight Connector 4018">
                      <a:extLst>
                        <a:ext uri="{FF2B5EF4-FFF2-40B4-BE49-F238E27FC236}">
                          <a16:creationId xmlns:a16="http://schemas.microsoft.com/office/drawing/2014/main" id="{DB2DE4A9-20BE-0B46-B196-1C7F696941B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0" name="Straight Connector 4019">
                      <a:extLst>
                        <a:ext uri="{FF2B5EF4-FFF2-40B4-BE49-F238E27FC236}">
                          <a16:creationId xmlns:a16="http://schemas.microsoft.com/office/drawing/2014/main" id="{1FF888BA-CD20-E24F-9842-CB60B5BC16E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1" name="Straight Connector 4020">
                      <a:extLst>
                        <a:ext uri="{FF2B5EF4-FFF2-40B4-BE49-F238E27FC236}">
                          <a16:creationId xmlns:a16="http://schemas.microsoft.com/office/drawing/2014/main" id="{71B432B2-C7C7-4049-AB12-87C7B76534E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2" name="Straight Connector 4021">
                      <a:extLst>
                        <a:ext uri="{FF2B5EF4-FFF2-40B4-BE49-F238E27FC236}">
                          <a16:creationId xmlns:a16="http://schemas.microsoft.com/office/drawing/2014/main" id="{040F6920-1241-FB4E-BF14-83790C8A50D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85" name="Group 3984">
                    <a:extLst>
                      <a:ext uri="{FF2B5EF4-FFF2-40B4-BE49-F238E27FC236}">
                        <a16:creationId xmlns:a16="http://schemas.microsoft.com/office/drawing/2014/main" id="{CF510128-DBC1-6241-AA90-FAD7BCF12463}"/>
                      </a:ext>
                    </a:extLst>
                  </p:cNvPr>
                  <p:cNvGrpSpPr>
                    <a:grpSpLocks noChangeAspect="1"/>
                  </p:cNvGrpSpPr>
                  <p:nvPr/>
                </p:nvGrpSpPr>
                <p:grpSpPr>
                  <a:xfrm rot="5400000">
                    <a:off x="1367484" y="2244247"/>
                    <a:ext cx="343362" cy="579269"/>
                    <a:chOff x="2046947" y="2861870"/>
                    <a:chExt cx="704703" cy="1188869"/>
                  </a:xfrm>
                </p:grpSpPr>
                <p:sp>
                  <p:nvSpPr>
                    <p:cNvPr id="4007" name="Oval 4006">
                      <a:extLst>
                        <a:ext uri="{FF2B5EF4-FFF2-40B4-BE49-F238E27FC236}">
                          <a16:creationId xmlns:a16="http://schemas.microsoft.com/office/drawing/2014/main" id="{F6E53015-EC2C-B34B-A2E2-2AD2C08CEF1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08" name="Straight Connector 4007">
                      <a:extLst>
                        <a:ext uri="{FF2B5EF4-FFF2-40B4-BE49-F238E27FC236}">
                          <a16:creationId xmlns:a16="http://schemas.microsoft.com/office/drawing/2014/main" id="{AA773CDC-CC76-B243-A619-BD5E7FA43159}"/>
                        </a:ext>
                      </a:extLst>
                    </p:cNvPr>
                    <p:cNvCxnSpPr>
                      <a:stCxn id="4007" idx="2"/>
                      <a:endCxn id="4007"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9" name="Straight Connector 4008">
                      <a:extLst>
                        <a:ext uri="{FF2B5EF4-FFF2-40B4-BE49-F238E27FC236}">
                          <a16:creationId xmlns:a16="http://schemas.microsoft.com/office/drawing/2014/main" id="{0DB9DB05-0F11-0C41-A140-06B5DE89891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0" name="Straight Connector 4009">
                      <a:extLst>
                        <a:ext uri="{FF2B5EF4-FFF2-40B4-BE49-F238E27FC236}">
                          <a16:creationId xmlns:a16="http://schemas.microsoft.com/office/drawing/2014/main" id="{CC926F4A-4250-2E43-99E1-74881B1E2E1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1" name="Straight Connector 4010">
                      <a:extLst>
                        <a:ext uri="{FF2B5EF4-FFF2-40B4-BE49-F238E27FC236}">
                          <a16:creationId xmlns:a16="http://schemas.microsoft.com/office/drawing/2014/main" id="{4226B827-2923-DC44-B4C3-13270F424E2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2" name="Straight Connector 4011">
                      <a:extLst>
                        <a:ext uri="{FF2B5EF4-FFF2-40B4-BE49-F238E27FC236}">
                          <a16:creationId xmlns:a16="http://schemas.microsoft.com/office/drawing/2014/main" id="{8F3BA806-67E0-F143-AF17-8409494ABD5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3" name="Straight Connector 4012">
                      <a:extLst>
                        <a:ext uri="{FF2B5EF4-FFF2-40B4-BE49-F238E27FC236}">
                          <a16:creationId xmlns:a16="http://schemas.microsoft.com/office/drawing/2014/main" id="{AED19472-52FA-EB43-BFBD-185240440E21}"/>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4" name="Straight Connector 4013">
                      <a:extLst>
                        <a:ext uri="{FF2B5EF4-FFF2-40B4-BE49-F238E27FC236}">
                          <a16:creationId xmlns:a16="http://schemas.microsoft.com/office/drawing/2014/main" id="{7A2469E5-B5DB-CB48-905F-CA7452F12FE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86" name="Group 3985">
                    <a:extLst>
                      <a:ext uri="{FF2B5EF4-FFF2-40B4-BE49-F238E27FC236}">
                        <a16:creationId xmlns:a16="http://schemas.microsoft.com/office/drawing/2014/main" id="{E22C1DD6-7DAF-8A47-A986-8A30634FA987}"/>
                      </a:ext>
                    </a:extLst>
                  </p:cNvPr>
                  <p:cNvGrpSpPr>
                    <a:grpSpLocks noChangeAspect="1"/>
                  </p:cNvGrpSpPr>
                  <p:nvPr/>
                </p:nvGrpSpPr>
                <p:grpSpPr>
                  <a:xfrm rot="5400000">
                    <a:off x="1367484" y="3615847"/>
                    <a:ext cx="343362" cy="579269"/>
                    <a:chOff x="2046947" y="2861870"/>
                    <a:chExt cx="704703" cy="1188869"/>
                  </a:xfrm>
                </p:grpSpPr>
                <p:sp>
                  <p:nvSpPr>
                    <p:cNvPr id="3999" name="Oval 3998">
                      <a:extLst>
                        <a:ext uri="{FF2B5EF4-FFF2-40B4-BE49-F238E27FC236}">
                          <a16:creationId xmlns:a16="http://schemas.microsoft.com/office/drawing/2014/main" id="{B9D3866A-8F65-2D4D-A22C-6D1D1929BEC8}"/>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00" name="Straight Connector 3999">
                      <a:extLst>
                        <a:ext uri="{FF2B5EF4-FFF2-40B4-BE49-F238E27FC236}">
                          <a16:creationId xmlns:a16="http://schemas.microsoft.com/office/drawing/2014/main" id="{9A53F20A-74F4-7145-9C93-658462F3CF75}"/>
                        </a:ext>
                      </a:extLst>
                    </p:cNvPr>
                    <p:cNvCxnSpPr>
                      <a:stCxn id="3999" idx="2"/>
                      <a:endCxn id="3999"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1" name="Straight Connector 4000">
                      <a:extLst>
                        <a:ext uri="{FF2B5EF4-FFF2-40B4-BE49-F238E27FC236}">
                          <a16:creationId xmlns:a16="http://schemas.microsoft.com/office/drawing/2014/main" id="{10BC21F4-A3FE-5545-B87F-948C92134BB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2" name="Straight Connector 4001">
                      <a:extLst>
                        <a:ext uri="{FF2B5EF4-FFF2-40B4-BE49-F238E27FC236}">
                          <a16:creationId xmlns:a16="http://schemas.microsoft.com/office/drawing/2014/main" id="{964B2F90-FB23-184E-B3C0-182BA2FB469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3" name="Straight Connector 4002">
                      <a:extLst>
                        <a:ext uri="{FF2B5EF4-FFF2-40B4-BE49-F238E27FC236}">
                          <a16:creationId xmlns:a16="http://schemas.microsoft.com/office/drawing/2014/main" id="{456BA000-C586-8A4E-A9E0-7AE926C894A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4" name="Straight Connector 4003">
                      <a:extLst>
                        <a:ext uri="{FF2B5EF4-FFF2-40B4-BE49-F238E27FC236}">
                          <a16:creationId xmlns:a16="http://schemas.microsoft.com/office/drawing/2014/main" id="{9B6F31D5-5697-D649-A903-54FB746675D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5" name="Straight Connector 4004">
                      <a:extLst>
                        <a:ext uri="{FF2B5EF4-FFF2-40B4-BE49-F238E27FC236}">
                          <a16:creationId xmlns:a16="http://schemas.microsoft.com/office/drawing/2014/main" id="{2921DCEC-D091-4347-A265-E1664931F71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6" name="Straight Connector 4005">
                      <a:extLst>
                        <a:ext uri="{FF2B5EF4-FFF2-40B4-BE49-F238E27FC236}">
                          <a16:creationId xmlns:a16="http://schemas.microsoft.com/office/drawing/2014/main" id="{BA15BF4B-C850-DB41-9209-AD98D66B0452}"/>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87" name="Straight Connector 3986">
                    <a:extLst>
                      <a:ext uri="{FF2B5EF4-FFF2-40B4-BE49-F238E27FC236}">
                        <a16:creationId xmlns:a16="http://schemas.microsoft.com/office/drawing/2014/main" id="{B7897395-EC89-A142-906F-23C462202CD4}"/>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988" name="Straight Connector 3987">
                    <a:extLst>
                      <a:ext uri="{FF2B5EF4-FFF2-40B4-BE49-F238E27FC236}">
                        <a16:creationId xmlns:a16="http://schemas.microsoft.com/office/drawing/2014/main" id="{1D43CEA8-02DB-A54C-941D-C1A7218FE1DC}"/>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989" name="Straight Connector 3988">
                    <a:extLst>
                      <a:ext uri="{FF2B5EF4-FFF2-40B4-BE49-F238E27FC236}">
                        <a16:creationId xmlns:a16="http://schemas.microsoft.com/office/drawing/2014/main" id="{6DAA225E-1FEC-E841-B3C2-81D85E145B80}"/>
                      </a:ext>
                    </a:extLst>
                  </p:cNvPr>
                  <p:cNvCxnSpPr>
                    <a:endCxn id="3990"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990" name="Isosceles Triangle 2017">
                    <a:extLst>
                      <a:ext uri="{FF2B5EF4-FFF2-40B4-BE49-F238E27FC236}">
                        <a16:creationId xmlns:a16="http://schemas.microsoft.com/office/drawing/2014/main" id="{37EEAF0C-3EC2-1942-8A60-A6EF0D5D67F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91" name="Straight Connector 3990">
                    <a:extLst>
                      <a:ext uri="{FF2B5EF4-FFF2-40B4-BE49-F238E27FC236}">
                        <a16:creationId xmlns:a16="http://schemas.microsoft.com/office/drawing/2014/main" id="{61F3B193-16EF-3843-AFE4-B1103AFBFEEF}"/>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92" name="Oval 3991">
                    <a:extLst>
                      <a:ext uri="{FF2B5EF4-FFF2-40B4-BE49-F238E27FC236}">
                        <a16:creationId xmlns:a16="http://schemas.microsoft.com/office/drawing/2014/main" id="{B60EBE23-ABE1-6B40-A080-C940530E0DF6}"/>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93" name="Straight Connector 3992">
                    <a:extLst>
                      <a:ext uri="{FF2B5EF4-FFF2-40B4-BE49-F238E27FC236}">
                        <a16:creationId xmlns:a16="http://schemas.microsoft.com/office/drawing/2014/main" id="{AAA859E6-2898-9246-8434-0C243FCE335E}"/>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94" name="Oval 3993">
                    <a:extLst>
                      <a:ext uri="{FF2B5EF4-FFF2-40B4-BE49-F238E27FC236}">
                        <a16:creationId xmlns:a16="http://schemas.microsoft.com/office/drawing/2014/main" id="{522E188A-0E0E-D343-8858-4111D7C3EA76}"/>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95" name="Straight Connector 3994">
                    <a:extLst>
                      <a:ext uri="{FF2B5EF4-FFF2-40B4-BE49-F238E27FC236}">
                        <a16:creationId xmlns:a16="http://schemas.microsoft.com/office/drawing/2014/main" id="{8BE33525-5C1A-8843-B4DF-5F709F3947FA}"/>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96" name="Oval 3995">
                    <a:extLst>
                      <a:ext uri="{FF2B5EF4-FFF2-40B4-BE49-F238E27FC236}">
                        <a16:creationId xmlns:a16="http://schemas.microsoft.com/office/drawing/2014/main" id="{D657726F-6589-2F4C-9AA9-8B77493AA495}"/>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97" name="Straight Connector 3996">
                    <a:extLst>
                      <a:ext uri="{FF2B5EF4-FFF2-40B4-BE49-F238E27FC236}">
                        <a16:creationId xmlns:a16="http://schemas.microsoft.com/office/drawing/2014/main" id="{E9D38C9B-5B8F-EE4C-A358-E6B2A6628C0F}"/>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998" name="Oval 3997">
                    <a:extLst>
                      <a:ext uri="{FF2B5EF4-FFF2-40B4-BE49-F238E27FC236}">
                        <a16:creationId xmlns:a16="http://schemas.microsoft.com/office/drawing/2014/main" id="{517E1F15-1ACF-1349-93E8-BE30657A2F7B}"/>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4043" name="Group 4042">
                  <a:extLst>
                    <a:ext uri="{FF2B5EF4-FFF2-40B4-BE49-F238E27FC236}">
                      <a16:creationId xmlns:a16="http://schemas.microsoft.com/office/drawing/2014/main" id="{FF981607-A605-2E4E-A186-D2719E97476E}"/>
                    </a:ext>
                  </a:extLst>
                </p:cNvPr>
                <p:cNvGrpSpPr>
                  <a:grpSpLocks noChangeAspect="1"/>
                </p:cNvGrpSpPr>
                <p:nvPr/>
              </p:nvGrpSpPr>
              <p:grpSpPr>
                <a:xfrm flipH="1" flipV="1">
                  <a:off x="7018629" y="5900707"/>
                  <a:ext cx="269829" cy="511723"/>
                  <a:chOff x="914400" y="1600200"/>
                  <a:chExt cx="1828800" cy="3505200"/>
                </a:xfrm>
              </p:grpSpPr>
              <p:grpSp>
                <p:nvGrpSpPr>
                  <p:cNvPr id="4044" name="Group 4043">
                    <a:extLst>
                      <a:ext uri="{FF2B5EF4-FFF2-40B4-BE49-F238E27FC236}">
                        <a16:creationId xmlns:a16="http://schemas.microsoft.com/office/drawing/2014/main" id="{3FB6A66F-601A-4B48-8F43-D82AE5B67531}"/>
                      </a:ext>
                    </a:extLst>
                  </p:cNvPr>
                  <p:cNvGrpSpPr/>
                  <p:nvPr/>
                </p:nvGrpSpPr>
                <p:grpSpPr>
                  <a:xfrm flipH="1" flipV="1">
                    <a:off x="1544558" y="2514600"/>
                    <a:ext cx="284242" cy="2152171"/>
                    <a:chOff x="2374909" y="3813524"/>
                    <a:chExt cx="284242" cy="2152171"/>
                  </a:xfrm>
                </p:grpSpPr>
                <p:cxnSp>
                  <p:nvCxnSpPr>
                    <p:cNvPr id="4100" name="Straight Connector 4099">
                      <a:extLst>
                        <a:ext uri="{FF2B5EF4-FFF2-40B4-BE49-F238E27FC236}">
                          <a16:creationId xmlns:a16="http://schemas.microsoft.com/office/drawing/2014/main" id="{680EC935-6440-734B-9EC9-C43C1064067B}"/>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1" name="Straight Connector 4100">
                      <a:extLst>
                        <a:ext uri="{FF2B5EF4-FFF2-40B4-BE49-F238E27FC236}">
                          <a16:creationId xmlns:a16="http://schemas.microsoft.com/office/drawing/2014/main" id="{1F573686-50E5-6C4F-83C2-A63596443ACE}"/>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2" name="Straight Connector 4101">
                      <a:extLst>
                        <a:ext uri="{FF2B5EF4-FFF2-40B4-BE49-F238E27FC236}">
                          <a16:creationId xmlns:a16="http://schemas.microsoft.com/office/drawing/2014/main" id="{0288E4A1-2D6A-BB48-A04D-6666D48AA0FE}"/>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3" name="Straight Connector 4102">
                      <a:extLst>
                        <a:ext uri="{FF2B5EF4-FFF2-40B4-BE49-F238E27FC236}">
                          <a16:creationId xmlns:a16="http://schemas.microsoft.com/office/drawing/2014/main" id="{29E38552-2AC7-9E4D-AF98-ECB20CDB22D5}"/>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4" name="Straight Connector 4103">
                      <a:extLst>
                        <a:ext uri="{FF2B5EF4-FFF2-40B4-BE49-F238E27FC236}">
                          <a16:creationId xmlns:a16="http://schemas.microsoft.com/office/drawing/2014/main" id="{1ABC78EF-FE69-644B-B69F-0A1802E36D77}"/>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5" name="Straight Connector 4104">
                      <a:extLst>
                        <a:ext uri="{FF2B5EF4-FFF2-40B4-BE49-F238E27FC236}">
                          <a16:creationId xmlns:a16="http://schemas.microsoft.com/office/drawing/2014/main" id="{46CB85BC-022D-2E4B-B6C4-0332ED552885}"/>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45" name="Group 4044">
                    <a:extLst>
                      <a:ext uri="{FF2B5EF4-FFF2-40B4-BE49-F238E27FC236}">
                        <a16:creationId xmlns:a16="http://schemas.microsoft.com/office/drawing/2014/main" id="{FFEA0FD9-D8F8-8946-AB72-F01941C44A26}"/>
                      </a:ext>
                    </a:extLst>
                  </p:cNvPr>
                  <p:cNvGrpSpPr>
                    <a:grpSpLocks noChangeAspect="1"/>
                  </p:cNvGrpSpPr>
                  <p:nvPr/>
                </p:nvGrpSpPr>
                <p:grpSpPr>
                  <a:xfrm rot="5400000">
                    <a:off x="1367484" y="3158647"/>
                    <a:ext cx="343362" cy="579269"/>
                    <a:chOff x="2046947" y="2861870"/>
                    <a:chExt cx="704703" cy="1188869"/>
                  </a:xfrm>
                </p:grpSpPr>
                <p:sp>
                  <p:nvSpPr>
                    <p:cNvPr id="4092" name="Oval 4091">
                      <a:extLst>
                        <a:ext uri="{FF2B5EF4-FFF2-40B4-BE49-F238E27FC236}">
                          <a16:creationId xmlns:a16="http://schemas.microsoft.com/office/drawing/2014/main" id="{C7F9C473-CCDB-5E4B-8019-1AB222B83AA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93" name="Straight Connector 4092">
                      <a:extLst>
                        <a:ext uri="{FF2B5EF4-FFF2-40B4-BE49-F238E27FC236}">
                          <a16:creationId xmlns:a16="http://schemas.microsoft.com/office/drawing/2014/main" id="{5EBB759F-A439-C94D-B3DA-523F02D51161}"/>
                        </a:ext>
                      </a:extLst>
                    </p:cNvPr>
                    <p:cNvCxnSpPr>
                      <a:stCxn id="4092" idx="2"/>
                      <a:endCxn id="409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4" name="Straight Connector 4093">
                      <a:extLst>
                        <a:ext uri="{FF2B5EF4-FFF2-40B4-BE49-F238E27FC236}">
                          <a16:creationId xmlns:a16="http://schemas.microsoft.com/office/drawing/2014/main" id="{6B6C0138-E9EE-554C-905B-7E09A15F4714}"/>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5" name="Straight Connector 4094">
                      <a:extLst>
                        <a:ext uri="{FF2B5EF4-FFF2-40B4-BE49-F238E27FC236}">
                          <a16:creationId xmlns:a16="http://schemas.microsoft.com/office/drawing/2014/main" id="{DAAF9945-6407-C94D-8B10-1F474F3BCBB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6" name="Straight Connector 4095">
                      <a:extLst>
                        <a:ext uri="{FF2B5EF4-FFF2-40B4-BE49-F238E27FC236}">
                          <a16:creationId xmlns:a16="http://schemas.microsoft.com/office/drawing/2014/main" id="{98FB1AA5-C69F-E44D-9CC1-9F6C032D0AEE}"/>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7" name="Straight Connector 4096">
                      <a:extLst>
                        <a:ext uri="{FF2B5EF4-FFF2-40B4-BE49-F238E27FC236}">
                          <a16:creationId xmlns:a16="http://schemas.microsoft.com/office/drawing/2014/main" id="{10E0060F-5A11-084B-A4B1-8B50DB9D66E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8" name="Straight Connector 4097">
                      <a:extLst>
                        <a:ext uri="{FF2B5EF4-FFF2-40B4-BE49-F238E27FC236}">
                          <a16:creationId xmlns:a16="http://schemas.microsoft.com/office/drawing/2014/main" id="{E946E410-CDF3-F441-83AE-86BB8B2DA6E1}"/>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9" name="Straight Connector 4098">
                      <a:extLst>
                        <a:ext uri="{FF2B5EF4-FFF2-40B4-BE49-F238E27FC236}">
                          <a16:creationId xmlns:a16="http://schemas.microsoft.com/office/drawing/2014/main" id="{71F4C4A6-33CB-DE44-B3D6-0E7703CC9E8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46" name="Group 4045">
                    <a:extLst>
                      <a:ext uri="{FF2B5EF4-FFF2-40B4-BE49-F238E27FC236}">
                        <a16:creationId xmlns:a16="http://schemas.microsoft.com/office/drawing/2014/main" id="{242B54B0-3614-F745-A094-EFA7A13186EA}"/>
                      </a:ext>
                    </a:extLst>
                  </p:cNvPr>
                  <p:cNvGrpSpPr/>
                  <p:nvPr/>
                </p:nvGrpSpPr>
                <p:grpSpPr>
                  <a:xfrm rot="5400000" flipV="1">
                    <a:off x="2028361" y="4448643"/>
                    <a:ext cx="286681" cy="685797"/>
                    <a:chOff x="2393029" y="3813525"/>
                    <a:chExt cx="286681" cy="685797"/>
                  </a:xfrm>
                </p:grpSpPr>
                <p:cxnSp>
                  <p:nvCxnSpPr>
                    <p:cNvPr id="4086" name="Straight Connector 4085">
                      <a:extLst>
                        <a:ext uri="{FF2B5EF4-FFF2-40B4-BE49-F238E27FC236}">
                          <a16:creationId xmlns:a16="http://schemas.microsoft.com/office/drawing/2014/main" id="{E2E9EF99-B914-E94A-B3B0-DBABA14447D5}"/>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7" name="Straight Connector 4086">
                      <a:extLst>
                        <a:ext uri="{FF2B5EF4-FFF2-40B4-BE49-F238E27FC236}">
                          <a16:creationId xmlns:a16="http://schemas.microsoft.com/office/drawing/2014/main" id="{57FC42B9-0BDE-3D4D-945B-7A7AAB9F493F}"/>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8" name="Straight Connector 4087">
                      <a:extLst>
                        <a:ext uri="{FF2B5EF4-FFF2-40B4-BE49-F238E27FC236}">
                          <a16:creationId xmlns:a16="http://schemas.microsoft.com/office/drawing/2014/main" id="{C89C5D89-4CF9-E749-9D69-4C2CD9843B04}"/>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9" name="Straight Connector 4088">
                      <a:extLst>
                        <a:ext uri="{FF2B5EF4-FFF2-40B4-BE49-F238E27FC236}">
                          <a16:creationId xmlns:a16="http://schemas.microsoft.com/office/drawing/2014/main" id="{59521103-A935-DE47-B9CC-4ADBE09C22FF}"/>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0" name="Straight Connector 4089">
                      <a:extLst>
                        <a:ext uri="{FF2B5EF4-FFF2-40B4-BE49-F238E27FC236}">
                          <a16:creationId xmlns:a16="http://schemas.microsoft.com/office/drawing/2014/main" id="{5DEC4696-F5FF-F34C-B4B5-B1322A0F20AE}"/>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1" name="Straight Connector 4090">
                      <a:extLst>
                        <a:ext uri="{FF2B5EF4-FFF2-40B4-BE49-F238E27FC236}">
                          <a16:creationId xmlns:a16="http://schemas.microsoft.com/office/drawing/2014/main" id="{DFCD2F36-7B46-6141-A38F-CEFBA4D6D70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47" name="Group 4046">
                    <a:extLst>
                      <a:ext uri="{FF2B5EF4-FFF2-40B4-BE49-F238E27FC236}">
                        <a16:creationId xmlns:a16="http://schemas.microsoft.com/office/drawing/2014/main" id="{8C51A796-0A80-9A4F-BF54-CF7246226249}"/>
                      </a:ext>
                    </a:extLst>
                  </p:cNvPr>
                  <p:cNvGrpSpPr>
                    <a:grpSpLocks noChangeAspect="1"/>
                  </p:cNvGrpSpPr>
                  <p:nvPr/>
                </p:nvGrpSpPr>
                <p:grpSpPr>
                  <a:xfrm rot="5400000">
                    <a:off x="1367484" y="2701447"/>
                    <a:ext cx="343362" cy="579269"/>
                    <a:chOff x="2046947" y="2861870"/>
                    <a:chExt cx="704703" cy="1188869"/>
                  </a:xfrm>
                </p:grpSpPr>
                <p:sp>
                  <p:nvSpPr>
                    <p:cNvPr id="4078" name="Oval 4077">
                      <a:extLst>
                        <a:ext uri="{FF2B5EF4-FFF2-40B4-BE49-F238E27FC236}">
                          <a16:creationId xmlns:a16="http://schemas.microsoft.com/office/drawing/2014/main" id="{F763ED3A-6F4F-434A-906F-481F2C97451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79" name="Straight Connector 4078">
                      <a:extLst>
                        <a:ext uri="{FF2B5EF4-FFF2-40B4-BE49-F238E27FC236}">
                          <a16:creationId xmlns:a16="http://schemas.microsoft.com/office/drawing/2014/main" id="{41910D90-DE74-B04C-AEA4-1BB678D021D0}"/>
                        </a:ext>
                      </a:extLst>
                    </p:cNvPr>
                    <p:cNvCxnSpPr>
                      <a:stCxn id="4078" idx="2"/>
                      <a:endCxn id="407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0" name="Straight Connector 4079">
                      <a:extLst>
                        <a:ext uri="{FF2B5EF4-FFF2-40B4-BE49-F238E27FC236}">
                          <a16:creationId xmlns:a16="http://schemas.microsoft.com/office/drawing/2014/main" id="{A3B2095D-EF9F-3347-9B11-3D657828B08D}"/>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1" name="Straight Connector 4080">
                      <a:extLst>
                        <a:ext uri="{FF2B5EF4-FFF2-40B4-BE49-F238E27FC236}">
                          <a16:creationId xmlns:a16="http://schemas.microsoft.com/office/drawing/2014/main" id="{AFFFCD6B-2050-D042-B66C-B04D118A31E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2" name="Straight Connector 4081">
                      <a:extLst>
                        <a:ext uri="{FF2B5EF4-FFF2-40B4-BE49-F238E27FC236}">
                          <a16:creationId xmlns:a16="http://schemas.microsoft.com/office/drawing/2014/main" id="{CDC4EF11-58F3-614B-8498-C4ACC435F12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3" name="Straight Connector 4082">
                      <a:extLst>
                        <a:ext uri="{FF2B5EF4-FFF2-40B4-BE49-F238E27FC236}">
                          <a16:creationId xmlns:a16="http://schemas.microsoft.com/office/drawing/2014/main" id="{46E4F53F-CF53-5942-A946-F98910DD233A}"/>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4" name="Straight Connector 4083">
                      <a:extLst>
                        <a:ext uri="{FF2B5EF4-FFF2-40B4-BE49-F238E27FC236}">
                          <a16:creationId xmlns:a16="http://schemas.microsoft.com/office/drawing/2014/main" id="{C1B374EC-913E-DC47-9639-75787E09FF1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5" name="Straight Connector 4084">
                      <a:extLst>
                        <a:ext uri="{FF2B5EF4-FFF2-40B4-BE49-F238E27FC236}">
                          <a16:creationId xmlns:a16="http://schemas.microsoft.com/office/drawing/2014/main" id="{9880BC08-EFBB-6C4F-AA60-4335C69ADD2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48" name="Group 4047">
                    <a:extLst>
                      <a:ext uri="{FF2B5EF4-FFF2-40B4-BE49-F238E27FC236}">
                        <a16:creationId xmlns:a16="http://schemas.microsoft.com/office/drawing/2014/main" id="{19FB3629-4C16-E345-A214-CE0995084928}"/>
                      </a:ext>
                    </a:extLst>
                  </p:cNvPr>
                  <p:cNvGrpSpPr>
                    <a:grpSpLocks noChangeAspect="1"/>
                  </p:cNvGrpSpPr>
                  <p:nvPr/>
                </p:nvGrpSpPr>
                <p:grpSpPr>
                  <a:xfrm rot="5400000">
                    <a:off x="1367484" y="2244247"/>
                    <a:ext cx="343362" cy="579269"/>
                    <a:chOff x="2046947" y="2861870"/>
                    <a:chExt cx="704703" cy="1188869"/>
                  </a:xfrm>
                </p:grpSpPr>
                <p:sp>
                  <p:nvSpPr>
                    <p:cNvPr id="4070" name="Oval 4069">
                      <a:extLst>
                        <a:ext uri="{FF2B5EF4-FFF2-40B4-BE49-F238E27FC236}">
                          <a16:creationId xmlns:a16="http://schemas.microsoft.com/office/drawing/2014/main" id="{D154E3EE-DD3C-2F46-9277-A84A05D1849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71" name="Straight Connector 4070">
                      <a:extLst>
                        <a:ext uri="{FF2B5EF4-FFF2-40B4-BE49-F238E27FC236}">
                          <a16:creationId xmlns:a16="http://schemas.microsoft.com/office/drawing/2014/main" id="{93F8B7E2-CC6A-DC47-8EDA-9440868FC068}"/>
                        </a:ext>
                      </a:extLst>
                    </p:cNvPr>
                    <p:cNvCxnSpPr>
                      <a:stCxn id="4070" idx="2"/>
                      <a:endCxn id="407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2" name="Straight Connector 4071">
                      <a:extLst>
                        <a:ext uri="{FF2B5EF4-FFF2-40B4-BE49-F238E27FC236}">
                          <a16:creationId xmlns:a16="http://schemas.microsoft.com/office/drawing/2014/main" id="{F56C9D93-0633-484C-9703-E9FA5E5108A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3" name="Straight Connector 4072">
                      <a:extLst>
                        <a:ext uri="{FF2B5EF4-FFF2-40B4-BE49-F238E27FC236}">
                          <a16:creationId xmlns:a16="http://schemas.microsoft.com/office/drawing/2014/main" id="{D7AB3D70-B830-9C40-A73F-05891B00C398}"/>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4" name="Straight Connector 4073">
                      <a:extLst>
                        <a:ext uri="{FF2B5EF4-FFF2-40B4-BE49-F238E27FC236}">
                          <a16:creationId xmlns:a16="http://schemas.microsoft.com/office/drawing/2014/main" id="{7C1785D3-B891-E641-AE32-ABDBBFF45F4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5" name="Straight Connector 4074">
                      <a:extLst>
                        <a:ext uri="{FF2B5EF4-FFF2-40B4-BE49-F238E27FC236}">
                          <a16:creationId xmlns:a16="http://schemas.microsoft.com/office/drawing/2014/main" id="{232B57D9-6B81-C349-B4E1-4D02944F64C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6" name="Straight Connector 4075">
                      <a:extLst>
                        <a:ext uri="{FF2B5EF4-FFF2-40B4-BE49-F238E27FC236}">
                          <a16:creationId xmlns:a16="http://schemas.microsoft.com/office/drawing/2014/main" id="{00499CA5-154E-5A48-8155-53B85C54624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7" name="Straight Connector 4076">
                      <a:extLst>
                        <a:ext uri="{FF2B5EF4-FFF2-40B4-BE49-F238E27FC236}">
                          <a16:creationId xmlns:a16="http://schemas.microsoft.com/office/drawing/2014/main" id="{DEAC9333-C2CC-C440-AD17-916640A5C04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49" name="Group 4048">
                    <a:extLst>
                      <a:ext uri="{FF2B5EF4-FFF2-40B4-BE49-F238E27FC236}">
                        <a16:creationId xmlns:a16="http://schemas.microsoft.com/office/drawing/2014/main" id="{22E3CD1B-22D7-D94C-AA43-C77416C7699B}"/>
                      </a:ext>
                    </a:extLst>
                  </p:cNvPr>
                  <p:cNvGrpSpPr>
                    <a:grpSpLocks noChangeAspect="1"/>
                  </p:cNvGrpSpPr>
                  <p:nvPr/>
                </p:nvGrpSpPr>
                <p:grpSpPr>
                  <a:xfrm rot="5400000">
                    <a:off x="1367484" y="3615847"/>
                    <a:ext cx="343362" cy="579269"/>
                    <a:chOff x="2046947" y="2861870"/>
                    <a:chExt cx="704703" cy="1188869"/>
                  </a:xfrm>
                </p:grpSpPr>
                <p:sp>
                  <p:nvSpPr>
                    <p:cNvPr id="4062" name="Oval 4061">
                      <a:extLst>
                        <a:ext uri="{FF2B5EF4-FFF2-40B4-BE49-F238E27FC236}">
                          <a16:creationId xmlns:a16="http://schemas.microsoft.com/office/drawing/2014/main" id="{CF6BB4A4-A166-D049-9B92-432B88F98F6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63" name="Straight Connector 4062">
                      <a:extLst>
                        <a:ext uri="{FF2B5EF4-FFF2-40B4-BE49-F238E27FC236}">
                          <a16:creationId xmlns:a16="http://schemas.microsoft.com/office/drawing/2014/main" id="{2A796303-E489-EF43-BD45-5688876ECF33}"/>
                        </a:ext>
                      </a:extLst>
                    </p:cNvPr>
                    <p:cNvCxnSpPr>
                      <a:stCxn id="4062" idx="2"/>
                      <a:endCxn id="406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4" name="Straight Connector 4063">
                      <a:extLst>
                        <a:ext uri="{FF2B5EF4-FFF2-40B4-BE49-F238E27FC236}">
                          <a16:creationId xmlns:a16="http://schemas.microsoft.com/office/drawing/2014/main" id="{8E94829B-A8C5-1B40-BE68-20F30012973F}"/>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5" name="Straight Connector 4064">
                      <a:extLst>
                        <a:ext uri="{FF2B5EF4-FFF2-40B4-BE49-F238E27FC236}">
                          <a16:creationId xmlns:a16="http://schemas.microsoft.com/office/drawing/2014/main" id="{226ABF23-612B-BF41-B839-A15E67943C6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6" name="Straight Connector 4065">
                      <a:extLst>
                        <a:ext uri="{FF2B5EF4-FFF2-40B4-BE49-F238E27FC236}">
                          <a16:creationId xmlns:a16="http://schemas.microsoft.com/office/drawing/2014/main" id="{7DED3113-155B-B440-B537-D31213DB746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7" name="Straight Connector 4066">
                      <a:extLst>
                        <a:ext uri="{FF2B5EF4-FFF2-40B4-BE49-F238E27FC236}">
                          <a16:creationId xmlns:a16="http://schemas.microsoft.com/office/drawing/2014/main" id="{20D23F75-9CA4-5F4C-8242-71BE43EBAA5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8" name="Straight Connector 4067">
                      <a:extLst>
                        <a:ext uri="{FF2B5EF4-FFF2-40B4-BE49-F238E27FC236}">
                          <a16:creationId xmlns:a16="http://schemas.microsoft.com/office/drawing/2014/main" id="{143B247A-1DBD-0E4C-B1FF-D399C72F6E6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9" name="Straight Connector 4068">
                      <a:extLst>
                        <a:ext uri="{FF2B5EF4-FFF2-40B4-BE49-F238E27FC236}">
                          <a16:creationId xmlns:a16="http://schemas.microsoft.com/office/drawing/2014/main" id="{D6ABADE6-1242-6F43-A63A-87727ADFD8D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50" name="Straight Connector 4049">
                    <a:extLst>
                      <a:ext uri="{FF2B5EF4-FFF2-40B4-BE49-F238E27FC236}">
                        <a16:creationId xmlns:a16="http://schemas.microsoft.com/office/drawing/2014/main" id="{9766160A-C05C-2D48-8553-DD551DF9EE35}"/>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4051" name="Straight Connector 4050">
                    <a:extLst>
                      <a:ext uri="{FF2B5EF4-FFF2-40B4-BE49-F238E27FC236}">
                        <a16:creationId xmlns:a16="http://schemas.microsoft.com/office/drawing/2014/main" id="{9DC46AEA-B964-724A-8523-31EAFBCD0413}"/>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4052" name="Straight Connector 4051">
                    <a:extLst>
                      <a:ext uri="{FF2B5EF4-FFF2-40B4-BE49-F238E27FC236}">
                        <a16:creationId xmlns:a16="http://schemas.microsoft.com/office/drawing/2014/main" id="{E37F0EE2-9B06-4C42-8D55-A589D0283225}"/>
                      </a:ext>
                    </a:extLst>
                  </p:cNvPr>
                  <p:cNvCxnSpPr>
                    <a:endCxn id="4053"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4053" name="Isosceles Triangle 2080">
                    <a:extLst>
                      <a:ext uri="{FF2B5EF4-FFF2-40B4-BE49-F238E27FC236}">
                        <a16:creationId xmlns:a16="http://schemas.microsoft.com/office/drawing/2014/main" id="{ED2AFCE5-018B-E147-9B9F-4F54201C8E19}"/>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54" name="Straight Connector 4053">
                    <a:extLst>
                      <a:ext uri="{FF2B5EF4-FFF2-40B4-BE49-F238E27FC236}">
                        <a16:creationId xmlns:a16="http://schemas.microsoft.com/office/drawing/2014/main" id="{C86C9052-0561-8E47-A67C-0158BE7F8B83}"/>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055" name="Oval 4054">
                    <a:extLst>
                      <a:ext uri="{FF2B5EF4-FFF2-40B4-BE49-F238E27FC236}">
                        <a16:creationId xmlns:a16="http://schemas.microsoft.com/office/drawing/2014/main" id="{8F11462B-F272-5E4A-9FB5-55177AE636BF}"/>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56" name="Straight Connector 4055">
                    <a:extLst>
                      <a:ext uri="{FF2B5EF4-FFF2-40B4-BE49-F238E27FC236}">
                        <a16:creationId xmlns:a16="http://schemas.microsoft.com/office/drawing/2014/main" id="{3DB38B66-804F-DC41-BCE9-2C1E6F053B9A}"/>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057" name="Oval 4056">
                    <a:extLst>
                      <a:ext uri="{FF2B5EF4-FFF2-40B4-BE49-F238E27FC236}">
                        <a16:creationId xmlns:a16="http://schemas.microsoft.com/office/drawing/2014/main" id="{06B82587-6DD7-BA41-A5CE-1521A18552CE}"/>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58" name="Straight Connector 4057">
                    <a:extLst>
                      <a:ext uri="{FF2B5EF4-FFF2-40B4-BE49-F238E27FC236}">
                        <a16:creationId xmlns:a16="http://schemas.microsoft.com/office/drawing/2014/main" id="{ED8AC702-BDF5-9D4A-8219-51F7BA7D8E3C}"/>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059" name="Oval 4058">
                    <a:extLst>
                      <a:ext uri="{FF2B5EF4-FFF2-40B4-BE49-F238E27FC236}">
                        <a16:creationId xmlns:a16="http://schemas.microsoft.com/office/drawing/2014/main" id="{D4B87E52-31C6-6A4B-B3FD-FB751DC9BD2E}"/>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060" name="Straight Connector 4059">
                    <a:extLst>
                      <a:ext uri="{FF2B5EF4-FFF2-40B4-BE49-F238E27FC236}">
                        <a16:creationId xmlns:a16="http://schemas.microsoft.com/office/drawing/2014/main" id="{0B3CA83C-EF63-8C49-B6E6-C2E5787AB121}"/>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061" name="Oval 4060">
                    <a:extLst>
                      <a:ext uri="{FF2B5EF4-FFF2-40B4-BE49-F238E27FC236}">
                        <a16:creationId xmlns:a16="http://schemas.microsoft.com/office/drawing/2014/main" id="{AF0B229E-2CB3-FC44-8C0B-7827EE5A1E8E}"/>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107" name="TextBox 4106">
                  <a:extLst>
                    <a:ext uri="{FF2B5EF4-FFF2-40B4-BE49-F238E27FC236}">
                      <a16:creationId xmlns:a16="http://schemas.microsoft.com/office/drawing/2014/main" id="{AFF2B98C-6C34-4D4E-A83C-29D4283F784A}"/>
                    </a:ext>
                  </a:extLst>
                </p:cNvPr>
                <p:cNvSpPr txBox="1"/>
                <p:nvPr/>
              </p:nvSpPr>
              <p:spPr>
                <a:xfrm>
                  <a:off x="5039886" y="5982286"/>
                  <a:ext cx="189154" cy="138499"/>
                </a:xfrm>
                <a:prstGeom prst="rect">
                  <a:avLst/>
                </a:prstGeom>
                <a:noFill/>
              </p:spPr>
              <p:txBody>
                <a:bodyPr wrap="none" lIns="0" tIns="0" rIns="0" bIns="0" rtlCol="0">
                  <a:spAutoFit/>
                </a:bodyPr>
                <a:lstStyle/>
                <a:p>
                  <a:r>
                    <a:rPr lang="en-US" sz="900" dirty="0">
                      <a:latin typeface="Calibri" panose="020F0502020204030204" pitchFamily="34" charset="0"/>
                    </a:rPr>
                    <a:t>WL</a:t>
                  </a:r>
                  <a:r>
                    <a:rPr lang="en-US" sz="900" baseline="-25000" dirty="0">
                      <a:latin typeface="Calibri" panose="020F0502020204030204" pitchFamily="34" charset="0"/>
                    </a:rPr>
                    <a:t>0</a:t>
                  </a:r>
                </a:p>
              </p:txBody>
            </p:sp>
            <p:sp>
              <p:nvSpPr>
                <p:cNvPr id="4108" name="TextBox 4107">
                  <a:extLst>
                    <a:ext uri="{FF2B5EF4-FFF2-40B4-BE49-F238E27FC236}">
                      <a16:creationId xmlns:a16="http://schemas.microsoft.com/office/drawing/2014/main" id="{0E56F4AB-FE31-BF4B-9665-7A8DECAA94F4}"/>
                    </a:ext>
                  </a:extLst>
                </p:cNvPr>
                <p:cNvSpPr txBox="1"/>
                <p:nvPr/>
              </p:nvSpPr>
              <p:spPr>
                <a:xfrm>
                  <a:off x="5039886" y="5762070"/>
                  <a:ext cx="189154" cy="138499"/>
                </a:xfrm>
                <a:prstGeom prst="rect">
                  <a:avLst/>
                </a:prstGeom>
                <a:noFill/>
              </p:spPr>
              <p:txBody>
                <a:bodyPr wrap="none" lIns="0" tIns="0" rIns="0" bIns="0" rtlCol="0">
                  <a:spAutoFit/>
                </a:bodyPr>
                <a:lstStyle/>
                <a:p>
                  <a:r>
                    <a:rPr lang="en-US" sz="900" dirty="0">
                      <a:latin typeface="Calibri" panose="020F0502020204030204" pitchFamily="34" charset="0"/>
                    </a:rPr>
                    <a:t>WL</a:t>
                  </a:r>
                  <a:r>
                    <a:rPr lang="en-US" sz="900" baseline="-25000" dirty="0">
                      <a:latin typeface="Calibri" panose="020F0502020204030204" pitchFamily="34" charset="0"/>
                    </a:rPr>
                    <a:t>1</a:t>
                  </a:r>
                </a:p>
              </p:txBody>
            </p:sp>
            <p:sp>
              <p:nvSpPr>
                <p:cNvPr id="4109" name="TextBox 4108">
                  <a:extLst>
                    <a:ext uri="{FF2B5EF4-FFF2-40B4-BE49-F238E27FC236}">
                      <a16:creationId xmlns:a16="http://schemas.microsoft.com/office/drawing/2014/main" id="{6EB206A6-8179-3049-AE82-2AD72C18EAA7}"/>
                    </a:ext>
                  </a:extLst>
                </p:cNvPr>
                <p:cNvSpPr txBox="1"/>
                <p:nvPr/>
              </p:nvSpPr>
              <p:spPr>
                <a:xfrm>
                  <a:off x="5039886" y="4944009"/>
                  <a:ext cx="189154" cy="138499"/>
                </a:xfrm>
                <a:prstGeom prst="rect">
                  <a:avLst/>
                </a:prstGeom>
                <a:noFill/>
              </p:spPr>
              <p:txBody>
                <a:bodyPr wrap="none" lIns="0" tIns="0" rIns="0" bIns="0" rtlCol="0">
                  <a:spAutoFit/>
                </a:bodyPr>
                <a:lstStyle/>
                <a:p>
                  <a:r>
                    <a:rPr lang="en-US" sz="900" dirty="0">
                      <a:latin typeface="Calibri" panose="020F0502020204030204" pitchFamily="34" charset="0"/>
                    </a:rPr>
                    <a:t>WL</a:t>
                  </a:r>
                  <a:r>
                    <a:rPr lang="en-US" sz="900" baseline="-25000" dirty="0">
                      <a:latin typeface="Calibri" panose="020F0502020204030204" pitchFamily="34" charset="0"/>
                    </a:rPr>
                    <a:t>2</a:t>
                  </a:r>
                </a:p>
              </p:txBody>
            </p:sp>
            <p:sp>
              <p:nvSpPr>
                <p:cNvPr id="4110" name="TextBox 4109">
                  <a:extLst>
                    <a:ext uri="{FF2B5EF4-FFF2-40B4-BE49-F238E27FC236}">
                      <a16:creationId xmlns:a16="http://schemas.microsoft.com/office/drawing/2014/main" id="{F907350A-99DE-BA4A-91F6-62D273E7BF13}"/>
                    </a:ext>
                  </a:extLst>
                </p:cNvPr>
                <p:cNvSpPr txBox="1"/>
                <p:nvPr/>
              </p:nvSpPr>
              <p:spPr>
                <a:xfrm>
                  <a:off x="5039886" y="4736353"/>
                  <a:ext cx="189154" cy="138499"/>
                </a:xfrm>
                <a:prstGeom prst="rect">
                  <a:avLst/>
                </a:prstGeom>
                <a:noFill/>
              </p:spPr>
              <p:txBody>
                <a:bodyPr wrap="none" lIns="0" tIns="0" rIns="0" bIns="0" rtlCol="0">
                  <a:spAutoFit/>
                </a:bodyPr>
                <a:lstStyle/>
                <a:p>
                  <a:r>
                    <a:rPr lang="en-US" sz="900" dirty="0">
                      <a:latin typeface="Calibri" panose="020F0502020204030204" pitchFamily="34" charset="0"/>
                    </a:rPr>
                    <a:t>WL</a:t>
                  </a:r>
                  <a:r>
                    <a:rPr lang="en-US" sz="900" baseline="-25000" dirty="0">
                      <a:latin typeface="Calibri" panose="020F0502020204030204" pitchFamily="34" charset="0"/>
                    </a:rPr>
                    <a:t>3</a:t>
                  </a:r>
                </a:p>
              </p:txBody>
            </p:sp>
            <p:sp>
              <p:nvSpPr>
                <p:cNvPr id="4111" name="TextBox 4110">
                  <a:extLst>
                    <a:ext uri="{FF2B5EF4-FFF2-40B4-BE49-F238E27FC236}">
                      <a16:creationId xmlns:a16="http://schemas.microsoft.com/office/drawing/2014/main" id="{E2827F97-50AE-E54E-8BF5-0D9EA8019A95}"/>
                    </a:ext>
                  </a:extLst>
                </p:cNvPr>
                <p:cNvSpPr txBox="1"/>
                <p:nvPr/>
              </p:nvSpPr>
              <p:spPr>
                <a:xfrm>
                  <a:off x="5279734"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0</a:t>
                  </a:r>
                </a:p>
              </p:txBody>
            </p:sp>
            <p:sp>
              <p:nvSpPr>
                <p:cNvPr id="4112" name="TextBox 4111">
                  <a:extLst>
                    <a:ext uri="{FF2B5EF4-FFF2-40B4-BE49-F238E27FC236}">
                      <a16:creationId xmlns:a16="http://schemas.microsoft.com/office/drawing/2014/main" id="{29A2CC72-DFFE-D04C-B4E2-E117561CAEB4}"/>
                    </a:ext>
                  </a:extLst>
                </p:cNvPr>
                <p:cNvSpPr txBox="1"/>
                <p:nvPr/>
              </p:nvSpPr>
              <p:spPr>
                <a:xfrm>
                  <a:off x="5441375"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1</a:t>
                  </a:r>
                </a:p>
              </p:txBody>
            </p:sp>
            <p:sp>
              <p:nvSpPr>
                <p:cNvPr id="4113" name="TextBox 4112">
                  <a:extLst>
                    <a:ext uri="{FF2B5EF4-FFF2-40B4-BE49-F238E27FC236}">
                      <a16:creationId xmlns:a16="http://schemas.microsoft.com/office/drawing/2014/main" id="{63DF2727-F10A-5B4E-AE75-30CA69C9109C}"/>
                    </a:ext>
                  </a:extLst>
                </p:cNvPr>
                <p:cNvSpPr txBox="1"/>
                <p:nvPr/>
              </p:nvSpPr>
              <p:spPr>
                <a:xfrm>
                  <a:off x="5819391"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2</a:t>
                  </a:r>
                </a:p>
              </p:txBody>
            </p:sp>
            <p:sp>
              <p:nvSpPr>
                <p:cNvPr id="4114" name="TextBox 4113">
                  <a:extLst>
                    <a:ext uri="{FF2B5EF4-FFF2-40B4-BE49-F238E27FC236}">
                      <a16:creationId xmlns:a16="http://schemas.microsoft.com/office/drawing/2014/main" id="{67F76285-57F5-A145-868A-83B4C208B153}"/>
                    </a:ext>
                  </a:extLst>
                </p:cNvPr>
                <p:cNvSpPr txBox="1"/>
                <p:nvPr/>
              </p:nvSpPr>
              <p:spPr>
                <a:xfrm>
                  <a:off x="5981032"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3</a:t>
                  </a:r>
                </a:p>
              </p:txBody>
            </p:sp>
            <p:sp>
              <p:nvSpPr>
                <p:cNvPr id="4115" name="TextBox 4114">
                  <a:extLst>
                    <a:ext uri="{FF2B5EF4-FFF2-40B4-BE49-F238E27FC236}">
                      <a16:creationId xmlns:a16="http://schemas.microsoft.com/office/drawing/2014/main" id="{E1C1ADFD-4676-6044-9976-68C7D7B37A3B}"/>
                    </a:ext>
                  </a:extLst>
                </p:cNvPr>
                <p:cNvSpPr txBox="1"/>
                <p:nvPr/>
              </p:nvSpPr>
              <p:spPr>
                <a:xfrm>
                  <a:off x="6359049"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4</a:t>
                  </a:r>
                </a:p>
              </p:txBody>
            </p:sp>
            <p:sp>
              <p:nvSpPr>
                <p:cNvPr id="4116" name="TextBox 4115">
                  <a:extLst>
                    <a:ext uri="{FF2B5EF4-FFF2-40B4-BE49-F238E27FC236}">
                      <a16:creationId xmlns:a16="http://schemas.microsoft.com/office/drawing/2014/main" id="{CB480811-2269-AE4D-9856-B8E929B6D650}"/>
                    </a:ext>
                  </a:extLst>
                </p:cNvPr>
                <p:cNvSpPr txBox="1"/>
                <p:nvPr/>
              </p:nvSpPr>
              <p:spPr>
                <a:xfrm>
                  <a:off x="6520690"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5</a:t>
                  </a:r>
                </a:p>
              </p:txBody>
            </p:sp>
            <p:sp>
              <p:nvSpPr>
                <p:cNvPr id="4117" name="TextBox 4116">
                  <a:extLst>
                    <a:ext uri="{FF2B5EF4-FFF2-40B4-BE49-F238E27FC236}">
                      <a16:creationId xmlns:a16="http://schemas.microsoft.com/office/drawing/2014/main" id="{7F954F11-7631-8843-A058-9288B254A507}"/>
                    </a:ext>
                  </a:extLst>
                </p:cNvPr>
                <p:cNvSpPr txBox="1"/>
                <p:nvPr/>
              </p:nvSpPr>
              <p:spPr>
                <a:xfrm>
                  <a:off x="6898706"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6</a:t>
                  </a:r>
                </a:p>
              </p:txBody>
            </p:sp>
            <p:sp>
              <p:nvSpPr>
                <p:cNvPr id="4118" name="TextBox 4117">
                  <a:extLst>
                    <a:ext uri="{FF2B5EF4-FFF2-40B4-BE49-F238E27FC236}">
                      <a16:creationId xmlns:a16="http://schemas.microsoft.com/office/drawing/2014/main" id="{81D2ACF9-02D8-5940-9A57-71F705002E40}"/>
                    </a:ext>
                  </a:extLst>
                </p:cNvPr>
                <p:cNvSpPr txBox="1"/>
                <p:nvPr/>
              </p:nvSpPr>
              <p:spPr>
                <a:xfrm>
                  <a:off x="7060346" y="6414701"/>
                  <a:ext cx="149080" cy="138499"/>
                </a:xfrm>
                <a:prstGeom prst="rect">
                  <a:avLst/>
                </a:prstGeom>
                <a:noFill/>
              </p:spPr>
              <p:txBody>
                <a:bodyPr wrap="none" lIns="0" tIns="0" rIns="0" bIns="0" rtlCol="0">
                  <a:spAutoFit/>
                </a:bodyPr>
                <a:lstStyle/>
                <a:p>
                  <a:r>
                    <a:rPr lang="en-US" sz="900" dirty="0">
                      <a:latin typeface="Calibri" panose="020F0502020204030204" pitchFamily="34" charset="0"/>
                    </a:rPr>
                    <a:t>BL</a:t>
                  </a:r>
                  <a:r>
                    <a:rPr lang="en-US" sz="900" baseline="-25000" dirty="0">
                      <a:latin typeface="Calibri" panose="020F0502020204030204" pitchFamily="34" charset="0"/>
                    </a:rPr>
                    <a:t>7</a:t>
                  </a:r>
                </a:p>
              </p:txBody>
            </p:sp>
            <p:grpSp>
              <p:nvGrpSpPr>
                <p:cNvPr id="4119" name="Group 4118">
                  <a:extLst>
                    <a:ext uri="{FF2B5EF4-FFF2-40B4-BE49-F238E27FC236}">
                      <a16:creationId xmlns:a16="http://schemas.microsoft.com/office/drawing/2014/main" id="{B56CF3C9-040A-C44B-8B99-FFE7285F2AB2}"/>
                    </a:ext>
                  </a:extLst>
                </p:cNvPr>
                <p:cNvGrpSpPr/>
                <p:nvPr/>
              </p:nvGrpSpPr>
              <p:grpSpPr>
                <a:xfrm>
                  <a:off x="7284430" y="4536648"/>
                  <a:ext cx="712564" cy="1720246"/>
                  <a:chOff x="9313054" y="1620623"/>
                  <a:chExt cx="1811063" cy="4418754"/>
                </a:xfrm>
              </p:grpSpPr>
              <p:grpSp>
                <p:nvGrpSpPr>
                  <p:cNvPr id="4120" name="Group 4119">
                    <a:extLst>
                      <a:ext uri="{FF2B5EF4-FFF2-40B4-BE49-F238E27FC236}">
                        <a16:creationId xmlns:a16="http://schemas.microsoft.com/office/drawing/2014/main" id="{BCD3562D-2182-134D-8F84-E3C955D75F94}"/>
                      </a:ext>
                    </a:extLst>
                  </p:cNvPr>
                  <p:cNvGrpSpPr/>
                  <p:nvPr/>
                </p:nvGrpSpPr>
                <p:grpSpPr>
                  <a:xfrm>
                    <a:off x="9320731" y="1641176"/>
                    <a:ext cx="1524000" cy="518034"/>
                    <a:chOff x="9903439" y="1641176"/>
                    <a:chExt cx="1524000" cy="518034"/>
                  </a:xfrm>
                </p:grpSpPr>
                <p:cxnSp>
                  <p:nvCxnSpPr>
                    <p:cNvPr id="4160" name="Straight Connector 4159">
                      <a:extLst>
                        <a:ext uri="{FF2B5EF4-FFF2-40B4-BE49-F238E27FC236}">
                          <a16:creationId xmlns:a16="http://schemas.microsoft.com/office/drawing/2014/main" id="{B493622D-7133-8244-909D-6A807CDFF15D}"/>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61" name="Straight Connector 4160">
                      <a:extLst>
                        <a:ext uri="{FF2B5EF4-FFF2-40B4-BE49-F238E27FC236}">
                          <a16:creationId xmlns:a16="http://schemas.microsoft.com/office/drawing/2014/main" id="{01904632-8563-D94F-B83A-ABD332959793}"/>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62" name="Straight Connector 4161">
                      <a:extLst>
                        <a:ext uri="{FF2B5EF4-FFF2-40B4-BE49-F238E27FC236}">
                          <a16:creationId xmlns:a16="http://schemas.microsoft.com/office/drawing/2014/main" id="{ABD09D83-8402-AF4C-83A8-217F37625305}"/>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63" name="Straight Connector 4162">
                      <a:extLst>
                        <a:ext uri="{FF2B5EF4-FFF2-40B4-BE49-F238E27FC236}">
                          <a16:creationId xmlns:a16="http://schemas.microsoft.com/office/drawing/2014/main" id="{A038F935-BE1E-1945-801C-56DBBFAB2F84}"/>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4121" name="Group 4120">
                    <a:extLst>
                      <a:ext uri="{FF2B5EF4-FFF2-40B4-BE49-F238E27FC236}">
                        <a16:creationId xmlns:a16="http://schemas.microsoft.com/office/drawing/2014/main" id="{81A5E3B0-9FAA-BC4D-BDD5-DC2E02A5E4AA}"/>
                      </a:ext>
                    </a:extLst>
                  </p:cNvPr>
                  <p:cNvGrpSpPr/>
                  <p:nvPr/>
                </p:nvGrpSpPr>
                <p:grpSpPr>
                  <a:xfrm flipV="1">
                    <a:off x="9316893" y="2887252"/>
                    <a:ext cx="1524000" cy="518034"/>
                    <a:chOff x="9903439" y="1641176"/>
                    <a:chExt cx="1524000" cy="518034"/>
                  </a:xfrm>
                </p:grpSpPr>
                <p:cxnSp>
                  <p:nvCxnSpPr>
                    <p:cNvPr id="4156" name="Straight Connector 4155">
                      <a:extLst>
                        <a:ext uri="{FF2B5EF4-FFF2-40B4-BE49-F238E27FC236}">
                          <a16:creationId xmlns:a16="http://schemas.microsoft.com/office/drawing/2014/main" id="{AEC4A848-2ABE-584E-904D-07AFDAA577C0}"/>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7" name="Straight Connector 4156">
                      <a:extLst>
                        <a:ext uri="{FF2B5EF4-FFF2-40B4-BE49-F238E27FC236}">
                          <a16:creationId xmlns:a16="http://schemas.microsoft.com/office/drawing/2014/main" id="{0EAF40DC-F39A-CF4D-BFCD-67C1DCD0F2F9}"/>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8" name="Straight Connector 4157">
                      <a:extLst>
                        <a:ext uri="{FF2B5EF4-FFF2-40B4-BE49-F238E27FC236}">
                          <a16:creationId xmlns:a16="http://schemas.microsoft.com/office/drawing/2014/main" id="{D565A4E4-25F9-2241-9282-4DD018E233A2}"/>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9" name="Straight Connector 4158">
                      <a:extLst>
                        <a:ext uri="{FF2B5EF4-FFF2-40B4-BE49-F238E27FC236}">
                          <a16:creationId xmlns:a16="http://schemas.microsoft.com/office/drawing/2014/main" id="{63F4643B-2941-9044-8372-0E9ECEA4CECB}"/>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4122" name="Group 4121">
                    <a:extLst>
                      <a:ext uri="{FF2B5EF4-FFF2-40B4-BE49-F238E27FC236}">
                        <a16:creationId xmlns:a16="http://schemas.microsoft.com/office/drawing/2014/main" id="{DA5B297C-3D2D-9D43-99F6-4E9FD9236A82}"/>
                      </a:ext>
                    </a:extLst>
                  </p:cNvPr>
                  <p:cNvGrpSpPr/>
                  <p:nvPr/>
                </p:nvGrpSpPr>
                <p:grpSpPr>
                  <a:xfrm>
                    <a:off x="9316892" y="4252440"/>
                    <a:ext cx="1524000" cy="518034"/>
                    <a:chOff x="9903439" y="1641176"/>
                    <a:chExt cx="1524000" cy="518034"/>
                  </a:xfrm>
                </p:grpSpPr>
                <p:cxnSp>
                  <p:nvCxnSpPr>
                    <p:cNvPr id="4152" name="Straight Connector 4151">
                      <a:extLst>
                        <a:ext uri="{FF2B5EF4-FFF2-40B4-BE49-F238E27FC236}">
                          <a16:creationId xmlns:a16="http://schemas.microsoft.com/office/drawing/2014/main" id="{5355BB7C-1C86-BC47-BB54-FE2AED23EB1C}"/>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3" name="Straight Connector 4152">
                      <a:extLst>
                        <a:ext uri="{FF2B5EF4-FFF2-40B4-BE49-F238E27FC236}">
                          <a16:creationId xmlns:a16="http://schemas.microsoft.com/office/drawing/2014/main" id="{FD4529A4-DE97-C144-AD3A-E89D823C2DB4}"/>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4" name="Straight Connector 4153">
                      <a:extLst>
                        <a:ext uri="{FF2B5EF4-FFF2-40B4-BE49-F238E27FC236}">
                          <a16:creationId xmlns:a16="http://schemas.microsoft.com/office/drawing/2014/main" id="{7D3B8175-59F5-2E41-A623-214FC304D262}"/>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5" name="Straight Connector 4154">
                      <a:extLst>
                        <a:ext uri="{FF2B5EF4-FFF2-40B4-BE49-F238E27FC236}">
                          <a16:creationId xmlns:a16="http://schemas.microsoft.com/office/drawing/2014/main" id="{889613B3-DAA6-3349-98DD-C4E4144BF9B1}"/>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4123" name="Group 4122">
                    <a:extLst>
                      <a:ext uri="{FF2B5EF4-FFF2-40B4-BE49-F238E27FC236}">
                        <a16:creationId xmlns:a16="http://schemas.microsoft.com/office/drawing/2014/main" id="{204AC972-6DF6-094E-B9DF-6B996B38A15C}"/>
                      </a:ext>
                    </a:extLst>
                  </p:cNvPr>
                  <p:cNvGrpSpPr/>
                  <p:nvPr/>
                </p:nvGrpSpPr>
                <p:grpSpPr>
                  <a:xfrm flipV="1">
                    <a:off x="9313054" y="5498516"/>
                    <a:ext cx="1524000" cy="518034"/>
                    <a:chOff x="9903439" y="1641176"/>
                    <a:chExt cx="1524000" cy="518034"/>
                  </a:xfrm>
                </p:grpSpPr>
                <p:cxnSp>
                  <p:nvCxnSpPr>
                    <p:cNvPr id="4148" name="Straight Connector 4147">
                      <a:extLst>
                        <a:ext uri="{FF2B5EF4-FFF2-40B4-BE49-F238E27FC236}">
                          <a16:creationId xmlns:a16="http://schemas.microsoft.com/office/drawing/2014/main" id="{E5B847FB-3AD2-5342-AAD6-7897DBC0D5C3}"/>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49" name="Straight Connector 4148">
                      <a:extLst>
                        <a:ext uri="{FF2B5EF4-FFF2-40B4-BE49-F238E27FC236}">
                          <a16:creationId xmlns:a16="http://schemas.microsoft.com/office/drawing/2014/main" id="{4118C492-E365-844C-9A13-FC9B8EC342EE}"/>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0" name="Straight Connector 4149">
                      <a:extLst>
                        <a:ext uri="{FF2B5EF4-FFF2-40B4-BE49-F238E27FC236}">
                          <a16:creationId xmlns:a16="http://schemas.microsoft.com/office/drawing/2014/main" id="{477BAEF1-E6D1-6644-9567-5D1329A813FA}"/>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51" name="Straight Connector 4150">
                      <a:extLst>
                        <a:ext uri="{FF2B5EF4-FFF2-40B4-BE49-F238E27FC236}">
                          <a16:creationId xmlns:a16="http://schemas.microsoft.com/office/drawing/2014/main" id="{F470626C-C129-5342-B5E1-7AA5DC9A172F}"/>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cxnSp>
                <p:nvCxnSpPr>
                  <p:cNvPr id="4124" name="Straight Connector 4123">
                    <a:extLst>
                      <a:ext uri="{FF2B5EF4-FFF2-40B4-BE49-F238E27FC236}">
                        <a16:creationId xmlns:a16="http://schemas.microsoft.com/office/drawing/2014/main" id="{7911E078-8A79-7640-A3CF-3D031A806417}"/>
                      </a:ext>
                    </a:extLst>
                  </p:cNvPr>
                  <p:cNvCxnSpPr/>
                  <p:nvPr/>
                </p:nvCxnSpPr>
                <p:spPr>
                  <a:xfrm flipV="1">
                    <a:off x="9473732" y="2168860"/>
                    <a:ext cx="0" cy="3348372"/>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25" name="Straight Connector 4124">
                    <a:extLst>
                      <a:ext uri="{FF2B5EF4-FFF2-40B4-BE49-F238E27FC236}">
                        <a16:creationId xmlns:a16="http://schemas.microsoft.com/office/drawing/2014/main" id="{234825EF-148E-794A-8CF5-706F24E4AF81}"/>
                      </a:ext>
                    </a:extLst>
                  </p:cNvPr>
                  <p:cNvCxnSpPr/>
                  <p:nvPr/>
                </p:nvCxnSpPr>
                <p:spPr>
                  <a:xfrm flipV="1">
                    <a:off x="10390092" y="1828800"/>
                    <a:ext cx="0" cy="40005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26" name="Straight Connector 4125">
                    <a:extLst>
                      <a:ext uri="{FF2B5EF4-FFF2-40B4-BE49-F238E27FC236}">
                        <a16:creationId xmlns:a16="http://schemas.microsoft.com/office/drawing/2014/main" id="{D95BC080-12C9-EA42-8519-5BF57CB8D272}"/>
                      </a:ext>
                    </a:extLst>
                  </p:cNvPr>
                  <p:cNvCxnSpPr/>
                  <p:nvPr/>
                </p:nvCxnSpPr>
                <p:spPr>
                  <a:xfrm flipV="1">
                    <a:off x="10847292" y="1638300"/>
                    <a:ext cx="1" cy="43815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4127" name="Straight Connector 4126">
                    <a:extLst>
                      <a:ext uri="{FF2B5EF4-FFF2-40B4-BE49-F238E27FC236}">
                        <a16:creationId xmlns:a16="http://schemas.microsoft.com/office/drawing/2014/main" id="{5E904F93-59B5-804D-90F5-E02B7E662419}"/>
                      </a:ext>
                    </a:extLst>
                  </p:cNvPr>
                  <p:cNvCxnSpPr/>
                  <p:nvPr/>
                </p:nvCxnSpPr>
                <p:spPr>
                  <a:xfrm flipV="1">
                    <a:off x="9932892" y="1981200"/>
                    <a:ext cx="0" cy="36957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128" name="Oval 4127">
                    <a:extLst>
                      <a:ext uri="{FF2B5EF4-FFF2-40B4-BE49-F238E27FC236}">
                        <a16:creationId xmlns:a16="http://schemas.microsoft.com/office/drawing/2014/main" id="{4D71757E-26BB-984A-8B77-6D6816309E54}"/>
                      </a:ext>
                    </a:extLst>
                  </p:cNvPr>
                  <p:cNvSpPr/>
                  <p:nvPr/>
                </p:nvSpPr>
                <p:spPr>
                  <a:xfrm>
                    <a:off x="9450430" y="213709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29" name="Oval 4128">
                    <a:extLst>
                      <a:ext uri="{FF2B5EF4-FFF2-40B4-BE49-F238E27FC236}">
                        <a16:creationId xmlns:a16="http://schemas.microsoft.com/office/drawing/2014/main" id="{0A438D32-E506-B240-862D-2C73ED93F963}"/>
                      </a:ext>
                    </a:extLst>
                  </p:cNvPr>
                  <p:cNvSpPr/>
                  <p:nvPr/>
                </p:nvSpPr>
                <p:spPr>
                  <a:xfrm>
                    <a:off x="9905513" y="197199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0" name="Oval 4129">
                    <a:extLst>
                      <a:ext uri="{FF2B5EF4-FFF2-40B4-BE49-F238E27FC236}">
                        <a16:creationId xmlns:a16="http://schemas.microsoft.com/office/drawing/2014/main" id="{87E677F7-AA77-6749-8942-9EF8F8AE818F}"/>
                      </a:ext>
                    </a:extLst>
                  </p:cNvPr>
                  <p:cNvSpPr/>
                  <p:nvPr/>
                </p:nvSpPr>
                <p:spPr>
                  <a:xfrm>
                    <a:off x="10358480" y="1804773"/>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1" name="Oval 4130">
                    <a:extLst>
                      <a:ext uri="{FF2B5EF4-FFF2-40B4-BE49-F238E27FC236}">
                        <a16:creationId xmlns:a16="http://schemas.microsoft.com/office/drawing/2014/main" id="{73C0545B-16C9-CB41-9D3B-A9A6BC37365B}"/>
                      </a:ext>
                    </a:extLst>
                  </p:cNvPr>
                  <p:cNvSpPr/>
                  <p:nvPr/>
                </p:nvSpPr>
                <p:spPr>
                  <a:xfrm>
                    <a:off x="10824147" y="1620623"/>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2" name="Oval 4131">
                    <a:extLst>
                      <a:ext uri="{FF2B5EF4-FFF2-40B4-BE49-F238E27FC236}">
                        <a16:creationId xmlns:a16="http://schemas.microsoft.com/office/drawing/2014/main" id="{511B6AA0-EB43-FD4F-8521-227154B19258}"/>
                      </a:ext>
                    </a:extLst>
                  </p:cNvPr>
                  <p:cNvSpPr/>
                  <p:nvPr/>
                </p:nvSpPr>
                <p:spPr>
                  <a:xfrm>
                    <a:off x="9441963" y="2863108"/>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3" name="Oval 4132">
                    <a:extLst>
                      <a:ext uri="{FF2B5EF4-FFF2-40B4-BE49-F238E27FC236}">
                        <a16:creationId xmlns:a16="http://schemas.microsoft.com/office/drawing/2014/main" id="{2B2C8383-306C-A84D-A8D9-DACE4F82C01F}"/>
                      </a:ext>
                    </a:extLst>
                  </p:cNvPr>
                  <p:cNvSpPr/>
                  <p:nvPr/>
                </p:nvSpPr>
                <p:spPr>
                  <a:xfrm>
                    <a:off x="9907629" y="303455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4" name="Oval 4133">
                    <a:extLst>
                      <a:ext uri="{FF2B5EF4-FFF2-40B4-BE49-F238E27FC236}">
                        <a16:creationId xmlns:a16="http://schemas.microsoft.com/office/drawing/2014/main" id="{C000532C-0F50-A641-AF34-3C33DDAA945D}"/>
                      </a:ext>
                    </a:extLst>
                  </p:cNvPr>
                  <p:cNvSpPr/>
                  <p:nvPr/>
                </p:nvSpPr>
                <p:spPr>
                  <a:xfrm>
                    <a:off x="10362713" y="319965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5" name="Oval 4134">
                    <a:extLst>
                      <a:ext uri="{FF2B5EF4-FFF2-40B4-BE49-F238E27FC236}">
                        <a16:creationId xmlns:a16="http://schemas.microsoft.com/office/drawing/2014/main" id="{8B1337D2-31AB-9E4F-A38A-E6B199B14F9C}"/>
                      </a:ext>
                    </a:extLst>
                  </p:cNvPr>
                  <p:cNvSpPr/>
                  <p:nvPr/>
                </p:nvSpPr>
                <p:spPr>
                  <a:xfrm>
                    <a:off x="10824147" y="3388041"/>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6" name="Oval 4135">
                    <a:extLst>
                      <a:ext uri="{FF2B5EF4-FFF2-40B4-BE49-F238E27FC236}">
                        <a16:creationId xmlns:a16="http://schemas.microsoft.com/office/drawing/2014/main" id="{BBF51277-DDDD-5F4F-B56C-A5CE2295A112}"/>
                      </a:ext>
                    </a:extLst>
                  </p:cNvPr>
                  <p:cNvSpPr/>
                  <p:nvPr/>
                </p:nvSpPr>
                <p:spPr>
                  <a:xfrm>
                    <a:off x="9450430" y="474270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7" name="Oval 4136">
                    <a:extLst>
                      <a:ext uri="{FF2B5EF4-FFF2-40B4-BE49-F238E27FC236}">
                        <a16:creationId xmlns:a16="http://schemas.microsoft.com/office/drawing/2014/main" id="{0B562975-78FC-F148-A4A3-531737CA2E8E}"/>
                      </a:ext>
                    </a:extLst>
                  </p:cNvPr>
                  <p:cNvSpPr/>
                  <p:nvPr/>
                </p:nvSpPr>
                <p:spPr>
                  <a:xfrm>
                    <a:off x="9905513" y="457760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8" name="Oval 4137">
                    <a:extLst>
                      <a:ext uri="{FF2B5EF4-FFF2-40B4-BE49-F238E27FC236}">
                        <a16:creationId xmlns:a16="http://schemas.microsoft.com/office/drawing/2014/main" id="{E39ED9AB-4597-9840-9357-5AC31B3D55FA}"/>
                      </a:ext>
                    </a:extLst>
                  </p:cNvPr>
                  <p:cNvSpPr/>
                  <p:nvPr/>
                </p:nvSpPr>
                <p:spPr>
                  <a:xfrm>
                    <a:off x="10358480" y="441039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39" name="Oval 4138">
                    <a:extLst>
                      <a:ext uri="{FF2B5EF4-FFF2-40B4-BE49-F238E27FC236}">
                        <a16:creationId xmlns:a16="http://schemas.microsoft.com/office/drawing/2014/main" id="{88A14AE2-2D92-2949-870E-FC5DB2D3938F}"/>
                      </a:ext>
                    </a:extLst>
                  </p:cNvPr>
                  <p:cNvSpPr/>
                  <p:nvPr/>
                </p:nvSpPr>
                <p:spPr>
                  <a:xfrm>
                    <a:off x="10824147" y="422624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0" name="Oval 4139">
                    <a:extLst>
                      <a:ext uri="{FF2B5EF4-FFF2-40B4-BE49-F238E27FC236}">
                        <a16:creationId xmlns:a16="http://schemas.microsoft.com/office/drawing/2014/main" id="{A45F2B28-7024-1845-A191-059665D0370E}"/>
                      </a:ext>
                    </a:extLst>
                  </p:cNvPr>
                  <p:cNvSpPr/>
                  <p:nvPr/>
                </p:nvSpPr>
                <p:spPr>
                  <a:xfrm>
                    <a:off x="9441963" y="5468725"/>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1" name="Oval 4140">
                    <a:extLst>
                      <a:ext uri="{FF2B5EF4-FFF2-40B4-BE49-F238E27FC236}">
                        <a16:creationId xmlns:a16="http://schemas.microsoft.com/office/drawing/2014/main" id="{64FBCF7C-2D05-FC4D-AE77-F4337C5FE113}"/>
                      </a:ext>
                    </a:extLst>
                  </p:cNvPr>
                  <p:cNvSpPr/>
                  <p:nvPr/>
                </p:nvSpPr>
                <p:spPr>
                  <a:xfrm>
                    <a:off x="9907629" y="5640174"/>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2" name="Oval 4141">
                    <a:extLst>
                      <a:ext uri="{FF2B5EF4-FFF2-40B4-BE49-F238E27FC236}">
                        <a16:creationId xmlns:a16="http://schemas.microsoft.com/office/drawing/2014/main" id="{3E7E68BA-4E13-054F-8EAF-B0486AAC2DA8}"/>
                      </a:ext>
                    </a:extLst>
                  </p:cNvPr>
                  <p:cNvSpPr/>
                  <p:nvPr/>
                </p:nvSpPr>
                <p:spPr>
                  <a:xfrm>
                    <a:off x="10362713" y="5805274"/>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3" name="Oval 4142">
                    <a:extLst>
                      <a:ext uri="{FF2B5EF4-FFF2-40B4-BE49-F238E27FC236}">
                        <a16:creationId xmlns:a16="http://schemas.microsoft.com/office/drawing/2014/main" id="{DC90DBF3-5EC4-6E47-811B-A6EB8B9C1E4B}"/>
                      </a:ext>
                    </a:extLst>
                  </p:cNvPr>
                  <p:cNvSpPr/>
                  <p:nvPr/>
                </p:nvSpPr>
                <p:spPr>
                  <a:xfrm>
                    <a:off x="10824147" y="5993658"/>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4" name="TextBox 4143">
                    <a:extLst>
                      <a:ext uri="{FF2B5EF4-FFF2-40B4-BE49-F238E27FC236}">
                        <a16:creationId xmlns:a16="http://schemas.microsoft.com/office/drawing/2014/main" id="{98DCFAC0-DACD-4441-B812-B4380B871D3D}"/>
                      </a:ext>
                    </a:extLst>
                  </p:cNvPr>
                  <p:cNvSpPr txBox="1"/>
                  <p:nvPr/>
                </p:nvSpPr>
                <p:spPr>
                  <a:xfrm rot="5400000">
                    <a:off x="9312370" y="3603722"/>
                    <a:ext cx="564112" cy="352011"/>
                  </a:xfrm>
                  <a:prstGeom prst="rect">
                    <a:avLst/>
                  </a:prstGeom>
                  <a:noFill/>
                </p:spPr>
                <p:txBody>
                  <a:bodyPr wrap="none" lIns="0" tIns="0" rIns="0" bIns="0" rtlCol="0">
                    <a:spAutoFit/>
                  </a:bodyPr>
                  <a:lstStyle/>
                  <a:p>
                    <a:r>
                      <a:rPr lang="en-US" sz="900" dirty="0">
                        <a:latin typeface="Calibri" panose="020F0502020204030204" pitchFamily="34" charset="0"/>
                      </a:rPr>
                      <a:t>Tier</a:t>
                    </a:r>
                    <a:r>
                      <a:rPr lang="en-US" sz="900" baseline="-25000" dirty="0">
                        <a:latin typeface="Calibri" panose="020F0502020204030204" pitchFamily="34" charset="0"/>
                      </a:rPr>
                      <a:t>0</a:t>
                    </a:r>
                  </a:p>
                </p:txBody>
              </p:sp>
              <p:sp>
                <p:nvSpPr>
                  <p:cNvPr id="4145" name="TextBox 4144">
                    <a:extLst>
                      <a:ext uri="{FF2B5EF4-FFF2-40B4-BE49-F238E27FC236}">
                        <a16:creationId xmlns:a16="http://schemas.microsoft.com/office/drawing/2014/main" id="{47D33DEF-5116-D84B-8322-C7A1E052A034}"/>
                      </a:ext>
                    </a:extLst>
                  </p:cNvPr>
                  <p:cNvSpPr txBox="1"/>
                  <p:nvPr/>
                </p:nvSpPr>
                <p:spPr>
                  <a:xfrm rot="5400000">
                    <a:off x="9733711" y="3612686"/>
                    <a:ext cx="564112" cy="352011"/>
                  </a:xfrm>
                  <a:prstGeom prst="rect">
                    <a:avLst/>
                  </a:prstGeom>
                  <a:noFill/>
                </p:spPr>
                <p:txBody>
                  <a:bodyPr wrap="none" lIns="0" tIns="0" rIns="0" bIns="0" rtlCol="0">
                    <a:spAutoFit/>
                  </a:bodyPr>
                  <a:lstStyle/>
                  <a:p>
                    <a:r>
                      <a:rPr lang="en-US" sz="900" dirty="0">
                        <a:latin typeface="Calibri" panose="020F0502020204030204" pitchFamily="34" charset="0"/>
                      </a:rPr>
                      <a:t>Tier</a:t>
                    </a:r>
                    <a:r>
                      <a:rPr lang="en-US" sz="900" baseline="-25000" dirty="0">
                        <a:latin typeface="Calibri" panose="020F0502020204030204" pitchFamily="34" charset="0"/>
                      </a:rPr>
                      <a:t>1</a:t>
                    </a:r>
                  </a:p>
                </p:txBody>
              </p:sp>
              <p:sp>
                <p:nvSpPr>
                  <p:cNvPr id="4146" name="TextBox 4145">
                    <a:extLst>
                      <a:ext uri="{FF2B5EF4-FFF2-40B4-BE49-F238E27FC236}">
                        <a16:creationId xmlns:a16="http://schemas.microsoft.com/office/drawing/2014/main" id="{70A8C5F1-DDBA-F148-8D71-1605CC3FF14F}"/>
                      </a:ext>
                    </a:extLst>
                  </p:cNvPr>
                  <p:cNvSpPr txBox="1"/>
                  <p:nvPr/>
                </p:nvSpPr>
                <p:spPr>
                  <a:xfrm rot="5400000">
                    <a:off x="10199881" y="3612686"/>
                    <a:ext cx="564112" cy="352011"/>
                  </a:xfrm>
                  <a:prstGeom prst="rect">
                    <a:avLst/>
                  </a:prstGeom>
                  <a:noFill/>
                </p:spPr>
                <p:txBody>
                  <a:bodyPr wrap="none" lIns="0" tIns="0" rIns="0" bIns="0" rtlCol="0">
                    <a:spAutoFit/>
                  </a:bodyPr>
                  <a:lstStyle/>
                  <a:p>
                    <a:r>
                      <a:rPr lang="en-US" sz="900" dirty="0">
                        <a:latin typeface="Calibri" panose="020F0502020204030204" pitchFamily="34" charset="0"/>
                      </a:rPr>
                      <a:t>Tier</a:t>
                    </a:r>
                    <a:r>
                      <a:rPr lang="en-US" sz="900" baseline="-25000" dirty="0">
                        <a:latin typeface="Calibri" panose="020F0502020204030204" pitchFamily="34" charset="0"/>
                      </a:rPr>
                      <a:t>2</a:t>
                    </a:r>
                  </a:p>
                </p:txBody>
              </p:sp>
              <p:sp>
                <p:nvSpPr>
                  <p:cNvPr id="4147" name="TextBox 4146">
                    <a:extLst>
                      <a:ext uri="{FF2B5EF4-FFF2-40B4-BE49-F238E27FC236}">
                        <a16:creationId xmlns:a16="http://schemas.microsoft.com/office/drawing/2014/main" id="{D2581C55-BD51-1247-BE24-2DBFC397B7C9}"/>
                      </a:ext>
                    </a:extLst>
                  </p:cNvPr>
                  <p:cNvSpPr txBox="1"/>
                  <p:nvPr/>
                </p:nvSpPr>
                <p:spPr>
                  <a:xfrm rot="5400000">
                    <a:off x="10666056" y="3607315"/>
                    <a:ext cx="564112" cy="352011"/>
                  </a:xfrm>
                  <a:prstGeom prst="rect">
                    <a:avLst/>
                  </a:prstGeom>
                  <a:noFill/>
                </p:spPr>
                <p:txBody>
                  <a:bodyPr wrap="none" lIns="0" tIns="0" rIns="0" bIns="0" rtlCol="0">
                    <a:spAutoFit/>
                  </a:bodyPr>
                  <a:lstStyle/>
                  <a:p>
                    <a:r>
                      <a:rPr lang="en-US" sz="900" dirty="0">
                        <a:latin typeface="Calibri" panose="020F0502020204030204" pitchFamily="34" charset="0"/>
                      </a:rPr>
                      <a:t>Tier</a:t>
                    </a:r>
                    <a:r>
                      <a:rPr lang="en-US" sz="900" baseline="-25000" dirty="0">
                        <a:latin typeface="Calibri" panose="020F0502020204030204" pitchFamily="34" charset="0"/>
                      </a:rPr>
                      <a:t>3</a:t>
                    </a:r>
                  </a:p>
                </p:txBody>
              </p:sp>
            </p:grpSp>
          </p:grpSp>
        </p:grpSp>
        <p:grpSp>
          <p:nvGrpSpPr>
            <p:cNvPr id="5" name="Group 4">
              <a:extLst>
                <a:ext uri="{FF2B5EF4-FFF2-40B4-BE49-F238E27FC236}">
                  <a16:creationId xmlns:a16="http://schemas.microsoft.com/office/drawing/2014/main" id="{3C6AC551-5180-5D46-8CC0-39FC7E01C212}"/>
                </a:ext>
              </a:extLst>
            </p:cNvPr>
            <p:cNvGrpSpPr/>
            <p:nvPr/>
          </p:nvGrpSpPr>
          <p:grpSpPr>
            <a:xfrm>
              <a:off x="7924800" y="4142601"/>
              <a:ext cx="2748700" cy="2272101"/>
              <a:chOff x="8149394" y="4142601"/>
              <a:chExt cx="2748700" cy="2272101"/>
            </a:xfrm>
          </p:grpSpPr>
          <p:pic>
            <p:nvPicPr>
              <p:cNvPr id="4164" name="Picture 4163">
                <a:extLst>
                  <a:ext uri="{FF2B5EF4-FFF2-40B4-BE49-F238E27FC236}">
                    <a16:creationId xmlns:a16="http://schemas.microsoft.com/office/drawing/2014/main" id="{731735A7-AF5A-4D4A-B882-2CF60AE3C485}"/>
                  </a:ext>
                </a:extLst>
              </p:cNvPr>
              <p:cNvPicPr>
                <a:picLocks noChangeAspect="1"/>
              </p:cNvPicPr>
              <p:nvPr/>
            </p:nvPicPr>
            <p:blipFill rotWithShape="1">
              <a:blip r:embed="rId2"/>
              <a:srcRect b="6507"/>
              <a:stretch/>
            </p:blipFill>
            <p:spPr>
              <a:xfrm>
                <a:off x="8149394" y="4424948"/>
                <a:ext cx="2748700" cy="1989754"/>
              </a:xfrm>
              <a:prstGeom prst="rect">
                <a:avLst/>
              </a:prstGeom>
            </p:spPr>
          </p:pic>
          <p:sp>
            <p:nvSpPr>
              <p:cNvPr id="4165" name="TextBox 4164">
                <a:extLst>
                  <a:ext uri="{FF2B5EF4-FFF2-40B4-BE49-F238E27FC236}">
                    <a16:creationId xmlns:a16="http://schemas.microsoft.com/office/drawing/2014/main" id="{602675F3-5A07-4048-88D9-9E67BA6FD8E3}"/>
                  </a:ext>
                </a:extLst>
              </p:cNvPr>
              <p:cNvSpPr txBox="1"/>
              <p:nvPr/>
            </p:nvSpPr>
            <p:spPr>
              <a:xfrm>
                <a:off x="8197195" y="4142601"/>
                <a:ext cx="2470805" cy="276999"/>
              </a:xfrm>
              <a:prstGeom prst="rect">
                <a:avLst/>
              </a:prstGeom>
              <a:noFill/>
            </p:spPr>
            <p:txBody>
              <a:bodyPr wrap="none" rtlCol="0">
                <a:spAutoFit/>
              </a:bodyPr>
              <a:lstStyle/>
              <a:p>
                <a:r>
                  <a:rPr lang="en-US" sz="1200" dirty="0">
                    <a:latin typeface="Calibri" panose="020F0502020204030204" pitchFamily="34" charset="0"/>
                  </a:rPr>
                  <a:t>Fig.2 Cubic Array Final Construction</a:t>
                </a:r>
              </a:p>
            </p:txBody>
          </p:sp>
          <p:sp>
            <p:nvSpPr>
              <p:cNvPr id="2088" name="TextBox 2087">
                <a:extLst>
                  <a:ext uri="{FF2B5EF4-FFF2-40B4-BE49-F238E27FC236}">
                    <a16:creationId xmlns:a16="http://schemas.microsoft.com/office/drawing/2014/main" id="{029F590A-77D6-8849-B79F-4DFE08FE38DE}"/>
                  </a:ext>
                </a:extLst>
              </p:cNvPr>
              <p:cNvSpPr txBox="1"/>
              <p:nvPr/>
            </p:nvSpPr>
            <p:spPr>
              <a:xfrm>
                <a:off x="8382000" y="4805602"/>
                <a:ext cx="988091" cy="461665"/>
              </a:xfrm>
              <a:prstGeom prst="rect">
                <a:avLst/>
              </a:prstGeom>
              <a:noFill/>
            </p:spPr>
            <p:txBody>
              <a:bodyPr wrap="none" rtlCol="0">
                <a:spAutoFit/>
              </a:bodyPr>
              <a:lstStyle/>
              <a:p>
                <a:r>
                  <a:rPr lang="en-US" sz="1200" dirty="0">
                    <a:solidFill>
                      <a:schemeClr val="bg1"/>
                    </a:solidFill>
                    <a:latin typeface="Calibri" panose="020F0502020204030204" pitchFamily="34" charset="0"/>
                  </a:rPr>
                  <a:t>Connect to </a:t>
                </a:r>
              </a:p>
              <a:p>
                <a:r>
                  <a:rPr lang="en-US" sz="1200" dirty="0">
                    <a:solidFill>
                      <a:schemeClr val="bg1"/>
                    </a:solidFill>
                    <a:latin typeface="Calibri" panose="020F0502020204030204" pitchFamily="34" charset="0"/>
                  </a:rPr>
                  <a:t>Tier Decoder</a:t>
                </a:r>
              </a:p>
            </p:txBody>
          </p:sp>
          <p:sp>
            <p:nvSpPr>
              <p:cNvPr id="2089" name="TextBox 2088">
                <a:extLst>
                  <a:ext uri="{FF2B5EF4-FFF2-40B4-BE49-F238E27FC236}">
                    <a16:creationId xmlns:a16="http://schemas.microsoft.com/office/drawing/2014/main" id="{74E3AA5B-507B-8249-99A9-4F956539B66E}"/>
                  </a:ext>
                </a:extLst>
              </p:cNvPr>
              <p:cNvSpPr txBox="1"/>
              <p:nvPr/>
            </p:nvSpPr>
            <p:spPr>
              <a:xfrm>
                <a:off x="8835160" y="4366927"/>
                <a:ext cx="1069861" cy="461665"/>
              </a:xfrm>
              <a:prstGeom prst="rect">
                <a:avLst/>
              </a:prstGeom>
              <a:noFill/>
            </p:spPr>
            <p:txBody>
              <a:bodyPr wrap="square" rtlCol="0">
                <a:spAutoFit/>
              </a:bodyPr>
              <a:lstStyle/>
              <a:p>
                <a:pPr algn="r"/>
                <a:r>
                  <a:rPr lang="en-US" sz="1200" dirty="0">
                    <a:solidFill>
                      <a:schemeClr val="bg1"/>
                    </a:solidFill>
                    <a:latin typeface="Calibri" panose="020F0502020204030204" pitchFamily="34" charset="0"/>
                  </a:rPr>
                  <a:t>Pillar decoded by </a:t>
                </a:r>
                <a:r>
                  <a:rPr lang="en-US" sz="1200" dirty="0" err="1">
                    <a:solidFill>
                      <a:schemeClr val="bg1"/>
                    </a:solidFill>
                    <a:latin typeface="Calibri" panose="020F0502020204030204" pitchFamily="34" charset="0"/>
                  </a:rPr>
                  <a:t>WLxBL</a:t>
                </a:r>
                <a:endParaRPr lang="en-US" sz="1200" dirty="0">
                  <a:solidFill>
                    <a:schemeClr val="bg1"/>
                  </a:solidFill>
                  <a:latin typeface="Calibri" panose="020F0502020204030204" pitchFamily="34" charset="0"/>
                </a:endParaRPr>
              </a:p>
            </p:txBody>
          </p:sp>
        </p:grpSp>
      </p:grpSp>
    </p:spTree>
    <p:extLst>
      <p:ext uri="{BB962C8B-B14F-4D97-AF65-F5344CB8AC3E}">
        <p14:creationId xmlns:p14="http://schemas.microsoft.com/office/powerpoint/2010/main" val="681341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p:cNvSpPr/>
          <p:nvPr/>
        </p:nvSpPr>
        <p:spPr>
          <a:xfrm>
            <a:off x="11064240" y="3076202"/>
            <a:ext cx="759164"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8811217" y="3086834"/>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6749754" y="3139996"/>
            <a:ext cx="601541"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SD </a:t>
            </a:r>
          </a:p>
        </p:txBody>
      </p:sp>
      <p:sp>
        <p:nvSpPr>
          <p:cNvPr id="74" name="Rectangle 73"/>
          <p:cNvSpPr/>
          <p:nvPr/>
        </p:nvSpPr>
        <p:spPr>
          <a:xfrm>
            <a:off x="11133992" y="3122140"/>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8880174" y="3107690"/>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72530" y="3043704"/>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72274" y="5517794"/>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625882" y="5521336"/>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0840998" y="5524913"/>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760882" y="5302917"/>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1219619" y="5286026"/>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765283" y="4890018"/>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618891" y="4916324"/>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0834007" y="4944885"/>
            <a:ext cx="992372"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762147" y="4685461"/>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756894" y="4267631"/>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610502" y="4286349"/>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0825618" y="4297718"/>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753758" y="4034476"/>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756894" y="3625470"/>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610502" y="3636600"/>
            <a:ext cx="1080977"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0829412" y="3651065"/>
            <a:ext cx="992372"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753758" y="3401942"/>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756895" y="2981123"/>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610503" y="3007429"/>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0825619" y="2999827"/>
            <a:ext cx="992372" cy="41220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950320" y="5329476"/>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943329" y="4701700"/>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1208834" y="4693399"/>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934940" y="4064137"/>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1200445" y="4055836"/>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934940" y="3418182"/>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1200445" y="3409881"/>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455579" y="1233893"/>
            <a:ext cx="2279214" cy="369332"/>
          </a:xfrm>
          <a:prstGeom prst="rect">
            <a:avLst/>
          </a:prstGeom>
        </p:spPr>
        <p:txBody>
          <a:bodyPr wrap="none" lIns="0" tIns="0" rIns="0" bIns="0">
            <a:spAutoFit/>
          </a:bodyPr>
          <a:lstStyle/>
          <a:p>
            <a:r>
              <a:rPr lang="en-US" sz="2400" dirty="0">
                <a:latin typeface="Calibri" panose="020F0502020204030204" pitchFamily="34" charset="0"/>
              </a:rPr>
              <a:t>SD Conformal Dep</a:t>
            </a:r>
          </a:p>
        </p:txBody>
      </p:sp>
      <p:sp>
        <p:nvSpPr>
          <p:cNvPr id="112" name="Rectangle 111"/>
          <p:cNvSpPr/>
          <p:nvPr/>
        </p:nvSpPr>
        <p:spPr>
          <a:xfrm>
            <a:off x="8242695" y="1248070"/>
            <a:ext cx="1845120" cy="369332"/>
          </a:xfrm>
          <a:prstGeom prst="rect">
            <a:avLst/>
          </a:prstGeom>
        </p:spPr>
        <p:txBody>
          <a:bodyPr wrap="none" lIns="0" tIns="0" rIns="0" bIns="0">
            <a:spAutoFit/>
          </a:bodyPr>
          <a:lstStyle/>
          <a:p>
            <a:r>
              <a:rPr lang="en-US" sz="2400" dirty="0">
                <a:latin typeface="Calibri" panose="020F0502020204030204" pitchFamily="34" charset="0"/>
              </a:rPr>
              <a:t>SD Recess Etch</a:t>
            </a:r>
          </a:p>
        </p:txBody>
      </p:sp>
      <p:sp>
        <p:nvSpPr>
          <p:cNvPr id="97" name="Rectangle 96"/>
          <p:cNvSpPr/>
          <p:nvPr/>
        </p:nvSpPr>
        <p:spPr>
          <a:xfrm>
            <a:off x="4374559" y="2813193"/>
            <a:ext cx="1136650" cy="3098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2164759" y="2813193"/>
            <a:ext cx="1352550" cy="3098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37559" y="2813193"/>
            <a:ext cx="895350" cy="3098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4821797" y="3104419"/>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584303" y="3089969"/>
            <a:ext cx="505707"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60335" y="3025983"/>
            <a:ext cx="49570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60079" y="5500073"/>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2313687" y="5503615"/>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528803" y="5507192"/>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448687" y="5285196"/>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4907424" y="526830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453088" y="4872297"/>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2306696" y="4898603"/>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4521812" y="4927164"/>
            <a:ext cx="992372"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449952" y="4667740"/>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44699" y="4249910"/>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2298307" y="426862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513423" y="4279997"/>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441563" y="4016755"/>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44699" y="3607749"/>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2298307" y="3618879"/>
            <a:ext cx="1080977"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4517217" y="3633344"/>
            <a:ext cx="992372"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441563" y="3384221"/>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44700" y="2963402"/>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2298308" y="298970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4513424" y="2982106"/>
            <a:ext cx="992372" cy="41220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2638125" y="5311755"/>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2631134" y="4683979"/>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4896639" y="4675678"/>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2622745" y="404641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888250" y="4038115"/>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2622745" y="340046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888250" y="3392160"/>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221241" y="5757902"/>
            <a:ext cx="1064758" cy="1545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417594" y="5775831"/>
            <a:ext cx="1064758" cy="1545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351431" y="2040867"/>
            <a:ext cx="5331127" cy="832757"/>
            <a:chOff x="804789" y="1310887"/>
            <a:chExt cx="5331127" cy="832757"/>
          </a:xfrm>
        </p:grpSpPr>
        <p:grpSp>
          <p:nvGrpSpPr>
            <p:cNvPr id="116" name="Group 115"/>
            <p:cNvGrpSpPr/>
            <p:nvPr/>
          </p:nvGrpSpPr>
          <p:grpSpPr>
            <a:xfrm>
              <a:off x="804789" y="1324782"/>
              <a:ext cx="5331127" cy="818862"/>
              <a:chOff x="262723" y="6249798"/>
              <a:chExt cx="5331127" cy="818862"/>
            </a:xfrm>
          </p:grpSpPr>
          <p:cxnSp>
            <p:nvCxnSpPr>
              <p:cNvPr id="119" name="Straight Connector 118"/>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21" name="Rectangle 120"/>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17" name="Straight Arrow Connector 116"/>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6743266" y="2070323"/>
            <a:ext cx="5331127" cy="832757"/>
            <a:chOff x="804789" y="1310887"/>
            <a:chExt cx="5331127" cy="832757"/>
          </a:xfrm>
        </p:grpSpPr>
        <p:grpSp>
          <p:nvGrpSpPr>
            <p:cNvPr id="123" name="Group 122"/>
            <p:cNvGrpSpPr/>
            <p:nvPr/>
          </p:nvGrpSpPr>
          <p:grpSpPr>
            <a:xfrm>
              <a:off x="804789" y="1324782"/>
              <a:ext cx="5331127" cy="818862"/>
              <a:chOff x="262723" y="6249798"/>
              <a:chExt cx="5331127" cy="818862"/>
            </a:xfrm>
          </p:grpSpPr>
          <p:cxnSp>
            <p:nvCxnSpPr>
              <p:cNvPr id="126" name="Straight Connector 125"/>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28" name="Rectangle 127"/>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24" name="Straight Arrow Connector 123"/>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144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a:xfrm>
            <a:off x="15225682" y="1298869"/>
            <a:ext cx="803871" cy="738664"/>
          </a:xfrm>
          <a:prstGeom prst="rect">
            <a:avLst/>
          </a:prstGeom>
        </p:spPr>
        <p:txBody>
          <a:bodyPr wrap="square" lIns="0" tIns="0" rIns="0" bIns="0">
            <a:spAutoFit/>
          </a:bodyPr>
          <a:lstStyle/>
          <a:p>
            <a:r>
              <a:rPr lang="en-US" sz="2400" dirty="0">
                <a:latin typeface="Calibri" panose="020F0502020204030204" pitchFamily="34" charset="0"/>
              </a:rPr>
              <a:t>PM Etch</a:t>
            </a:r>
          </a:p>
        </p:txBody>
      </p:sp>
      <p:sp>
        <p:nvSpPr>
          <p:cNvPr id="2" name="Title 1"/>
          <p:cNvSpPr>
            <a:spLocks noGrp="1"/>
          </p:cNvSpPr>
          <p:nvPr>
            <p:ph type="title"/>
          </p:nvPr>
        </p:nvSpPr>
        <p:spPr/>
        <p:txBody>
          <a:bodyPr/>
          <a:lstStyle/>
          <a:p>
            <a:r>
              <a:rPr lang="en-US" sz="4800" dirty="0"/>
              <a:t>2</a:t>
            </a:r>
            <a:r>
              <a:rPr lang="en-US" sz="4800" baseline="30000" dirty="0"/>
              <a:t>nd</a:t>
            </a:r>
            <a:r>
              <a:rPr lang="en-US" sz="4800" dirty="0"/>
              <a:t> Electrode &amp; PM</a:t>
            </a:r>
          </a:p>
        </p:txBody>
      </p:sp>
      <p:sp>
        <p:nvSpPr>
          <p:cNvPr id="111" name="Rectangle 110"/>
          <p:cNvSpPr/>
          <p:nvPr/>
        </p:nvSpPr>
        <p:spPr>
          <a:xfrm>
            <a:off x="414180" y="1233892"/>
            <a:ext cx="5345822" cy="369332"/>
          </a:xfrm>
          <a:prstGeom prst="rect">
            <a:avLst/>
          </a:prstGeom>
        </p:spPr>
        <p:txBody>
          <a:bodyPr wrap="none" lIns="0" tIns="0" rIns="0" bIns="0">
            <a:spAutoFit/>
          </a:bodyPr>
          <a:lstStyle/>
          <a:p>
            <a:r>
              <a:rPr lang="en-US" sz="2400" dirty="0">
                <a:latin typeface="Calibri" panose="020F0502020204030204" pitchFamily="34" charset="0"/>
              </a:rPr>
              <a:t>2</a:t>
            </a:r>
            <a:r>
              <a:rPr lang="en-US" sz="2400" baseline="30000" dirty="0">
                <a:latin typeface="Calibri" panose="020F0502020204030204" pitchFamily="34" charset="0"/>
              </a:rPr>
              <a:t>nd</a:t>
            </a:r>
            <a:r>
              <a:rPr lang="en-US" sz="2400" dirty="0">
                <a:latin typeface="Calibri" panose="020F0502020204030204" pitchFamily="34" charset="0"/>
              </a:rPr>
              <a:t> Electrode dep/etch, PM Conformal Dep</a:t>
            </a:r>
          </a:p>
        </p:txBody>
      </p:sp>
      <p:sp>
        <p:nvSpPr>
          <p:cNvPr id="112" name="Rectangle 111"/>
          <p:cNvSpPr/>
          <p:nvPr/>
        </p:nvSpPr>
        <p:spPr>
          <a:xfrm>
            <a:off x="8801495" y="1256536"/>
            <a:ext cx="1028167" cy="369332"/>
          </a:xfrm>
          <a:prstGeom prst="rect">
            <a:avLst/>
          </a:prstGeom>
        </p:spPr>
        <p:txBody>
          <a:bodyPr wrap="none" lIns="0" tIns="0" rIns="0" bIns="0">
            <a:spAutoFit/>
          </a:bodyPr>
          <a:lstStyle/>
          <a:p>
            <a:r>
              <a:rPr lang="en-US" sz="2400" dirty="0">
                <a:latin typeface="Calibri" panose="020F0502020204030204" pitchFamily="34" charset="0"/>
              </a:rPr>
              <a:t>PM Etch</a:t>
            </a:r>
          </a:p>
        </p:txBody>
      </p:sp>
      <p:grpSp>
        <p:nvGrpSpPr>
          <p:cNvPr id="130" name="Group 129"/>
          <p:cNvGrpSpPr/>
          <p:nvPr/>
        </p:nvGrpSpPr>
        <p:grpSpPr>
          <a:xfrm>
            <a:off x="351431" y="2051285"/>
            <a:ext cx="5331127" cy="832757"/>
            <a:chOff x="804789" y="1310887"/>
            <a:chExt cx="5331127" cy="832757"/>
          </a:xfrm>
        </p:grpSpPr>
        <p:grpSp>
          <p:nvGrpSpPr>
            <p:cNvPr id="131" name="Group 130"/>
            <p:cNvGrpSpPr/>
            <p:nvPr/>
          </p:nvGrpSpPr>
          <p:grpSpPr>
            <a:xfrm>
              <a:off x="804789" y="1324782"/>
              <a:ext cx="5331127" cy="818862"/>
              <a:chOff x="262723" y="6249798"/>
              <a:chExt cx="5331127" cy="818862"/>
            </a:xfrm>
          </p:grpSpPr>
          <p:cxnSp>
            <p:nvCxnSpPr>
              <p:cNvPr id="134" name="Straight Connector 133"/>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36" name="Rectangle 135"/>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32" name="Straight Arrow Connector 131"/>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6743266" y="2080741"/>
            <a:ext cx="5331127" cy="832757"/>
            <a:chOff x="804789" y="1310887"/>
            <a:chExt cx="5331127" cy="832757"/>
          </a:xfrm>
        </p:grpSpPr>
        <p:grpSp>
          <p:nvGrpSpPr>
            <p:cNvPr id="138" name="Group 137"/>
            <p:cNvGrpSpPr/>
            <p:nvPr/>
          </p:nvGrpSpPr>
          <p:grpSpPr>
            <a:xfrm>
              <a:off x="804789" y="1324782"/>
              <a:ext cx="5331127" cy="818862"/>
              <a:chOff x="262723" y="6249798"/>
              <a:chExt cx="5331127" cy="818862"/>
            </a:xfrm>
          </p:grpSpPr>
          <p:cxnSp>
            <p:nvCxnSpPr>
              <p:cNvPr id="141" name="Straight Connector 140"/>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43" name="Rectangle 142"/>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39" name="Straight Arrow Connector 138"/>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0" name="Rectangle 109"/>
          <p:cNvSpPr/>
          <p:nvPr/>
        </p:nvSpPr>
        <p:spPr>
          <a:xfrm>
            <a:off x="10911043" y="3092038"/>
            <a:ext cx="888687"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688213" y="3092038"/>
            <a:ext cx="1079831"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862420" y="3092038"/>
            <a:ext cx="697910"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1020989" y="3037498"/>
            <a:ext cx="863721" cy="2853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8785910" y="3048130"/>
            <a:ext cx="851491" cy="284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6906311" y="3101292"/>
            <a:ext cx="565088" cy="2789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1137950" y="3029031"/>
            <a:ext cx="759164"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8884927" y="3039663"/>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6823464" y="3092825"/>
            <a:ext cx="601541"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1207702" y="3074969"/>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8953884" y="3060519"/>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6846240" y="2996533"/>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6819591" y="5470622"/>
            <a:ext cx="860611" cy="44608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8570258" y="5474165"/>
            <a:ext cx="1324226" cy="45150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10775577" y="5477743"/>
            <a:ext cx="1131504" cy="45499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6834592" y="5255746"/>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11293329" y="523885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6812600" y="4842847"/>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8563267" y="4869153"/>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0792930" y="4897714"/>
            <a:ext cx="1107159"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6835857" y="4638290"/>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6804211" y="4220460"/>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8554878" y="4239178"/>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0784541" y="4250547"/>
            <a:ext cx="1107159"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6827468" y="3987305"/>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6804211" y="3578299"/>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8554878" y="3589429"/>
            <a:ext cx="1324226"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10788335" y="3603894"/>
            <a:ext cx="1107159"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6827468" y="3354771"/>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6804212" y="2922494"/>
            <a:ext cx="860611" cy="4261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8554879" y="2922190"/>
            <a:ext cx="1324226" cy="4491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10784542" y="2933814"/>
            <a:ext cx="1107159" cy="43104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9024030" y="5282305"/>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9017039" y="4654529"/>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11282544" y="4646228"/>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9008650" y="401696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11274155" y="4008665"/>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9008650" y="337101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11274155" y="3362710"/>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4222376" y="2868707"/>
            <a:ext cx="1308848" cy="31197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2043954" y="2805955"/>
            <a:ext cx="1685364" cy="31645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457200" y="2823884"/>
            <a:ext cx="1030941" cy="31285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4665012" y="3091288"/>
            <a:ext cx="863721" cy="2853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429933" y="3101920"/>
            <a:ext cx="851491" cy="284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550334" y="3155082"/>
            <a:ext cx="565088" cy="2789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4781973" y="3082821"/>
            <a:ext cx="759164"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2528950" y="3093453"/>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467487" y="3146615"/>
            <a:ext cx="601541"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4851725" y="3128759"/>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597907" y="3114309"/>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490263" y="3050323"/>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63614" y="5524412"/>
            <a:ext cx="860611" cy="44608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2214281" y="5527955"/>
            <a:ext cx="1324226" cy="45150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4419600" y="5531533"/>
            <a:ext cx="1131504" cy="45499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478615" y="5309536"/>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4937352" y="529264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456623" y="4896637"/>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2207290" y="4922943"/>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4436953" y="4951504"/>
            <a:ext cx="1107159"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479880" y="4692080"/>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448234" y="4274250"/>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2198901" y="4292968"/>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4428564" y="4304337"/>
            <a:ext cx="1107159"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471491" y="4041095"/>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448234" y="3632089"/>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2198901" y="3643219"/>
            <a:ext cx="1324226"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4432358" y="3657684"/>
            <a:ext cx="1107159"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471491" y="3408561"/>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448235" y="2976284"/>
            <a:ext cx="860611" cy="4261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2198902" y="2975980"/>
            <a:ext cx="1324226" cy="4491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4428565" y="2987604"/>
            <a:ext cx="1107159" cy="43104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2668053" y="5336095"/>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2661062" y="4708319"/>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926567" y="4700018"/>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2652673" y="407075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4918178" y="4062455"/>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2652673" y="342480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4918178" y="3416500"/>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10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168"/>
          <p:cNvSpPr/>
          <p:nvPr/>
        </p:nvSpPr>
        <p:spPr>
          <a:xfrm>
            <a:off x="4436533" y="2895600"/>
            <a:ext cx="1090698" cy="2944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226733" y="2902284"/>
            <a:ext cx="1295400" cy="29379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482600" y="2859952"/>
            <a:ext cx="829733" cy="2963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000" dirty="0"/>
              <a:t>3</a:t>
            </a:r>
            <a:r>
              <a:rPr lang="en-US" sz="4000" baseline="30000" dirty="0"/>
              <a:t>rd</a:t>
            </a:r>
            <a:r>
              <a:rPr lang="en-US" sz="4000" dirty="0"/>
              <a:t> Electrode &amp; Fill: Replacement for Pillar</a:t>
            </a:r>
          </a:p>
        </p:txBody>
      </p:sp>
      <p:sp>
        <p:nvSpPr>
          <p:cNvPr id="55" name="Rectangle 54"/>
          <p:cNvSpPr/>
          <p:nvPr/>
        </p:nvSpPr>
        <p:spPr>
          <a:xfrm>
            <a:off x="1565646" y="1259293"/>
            <a:ext cx="2857064" cy="369332"/>
          </a:xfrm>
          <a:prstGeom prst="rect">
            <a:avLst/>
          </a:prstGeom>
        </p:spPr>
        <p:txBody>
          <a:bodyPr wrap="none" lIns="0" tIns="0" rIns="0" bIns="0">
            <a:spAutoFit/>
          </a:bodyPr>
          <a:lstStyle/>
          <a:p>
            <a:r>
              <a:rPr lang="en-US" sz="2400" dirty="0">
                <a:latin typeface="Calibri" panose="020F0502020204030204" pitchFamily="34" charset="0"/>
              </a:rPr>
              <a:t>2</a:t>
            </a:r>
            <a:r>
              <a:rPr lang="en-US" sz="2400" baseline="30000" dirty="0">
                <a:latin typeface="Calibri" panose="020F0502020204030204" pitchFamily="34" charset="0"/>
              </a:rPr>
              <a:t>nd</a:t>
            </a:r>
            <a:r>
              <a:rPr lang="en-US" sz="2400" dirty="0">
                <a:latin typeface="Calibri" panose="020F0502020204030204" pitchFamily="34" charset="0"/>
              </a:rPr>
              <a:t> Electrode Dep/Etch</a:t>
            </a:r>
          </a:p>
        </p:txBody>
      </p:sp>
      <p:sp>
        <p:nvSpPr>
          <p:cNvPr id="56" name="Rectangle 55"/>
          <p:cNvSpPr/>
          <p:nvPr/>
        </p:nvSpPr>
        <p:spPr>
          <a:xfrm>
            <a:off x="6819791" y="1313313"/>
            <a:ext cx="4692631" cy="369332"/>
          </a:xfrm>
          <a:prstGeom prst="rect">
            <a:avLst/>
          </a:prstGeom>
        </p:spPr>
        <p:txBody>
          <a:bodyPr wrap="none" lIns="0" tIns="0" rIns="0" bIns="0">
            <a:spAutoFit/>
          </a:bodyPr>
          <a:lstStyle/>
          <a:p>
            <a:r>
              <a:rPr lang="en-US" sz="2400" dirty="0">
                <a:latin typeface="Calibri" panose="020F0502020204030204" pitchFamily="34" charset="0"/>
              </a:rPr>
              <a:t>Sacrificial Pillar Nitride Dep Etch/CMP</a:t>
            </a:r>
          </a:p>
        </p:txBody>
      </p:sp>
      <p:sp>
        <p:nvSpPr>
          <p:cNvPr id="130" name="Rectangle 129"/>
          <p:cNvSpPr/>
          <p:nvPr/>
        </p:nvSpPr>
        <p:spPr>
          <a:xfrm>
            <a:off x="4555067" y="3029285"/>
            <a:ext cx="888687"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332237" y="3029285"/>
            <a:ext cx="1079831"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06444" y="3029285"/>
            <a:ext cx="697910"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4665013" y="2974745"/>
            <a:ext cx="863721" cy="2853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429934" y="2985377"/>
            <a:ext cx="851491" cy="284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550335" y="3038539"/>
            <a:ext cx="565088" cy="2789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4781974" y="2966278"/>
            <a:ext cx="722355"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528951" y="2976910"/>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546847" y="3030072"/>
            <a:ext cx="522182"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851726" y="3012216"/>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2597908" y="2997766"/>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90264" y="2933780"/>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63615" y="5407869"/>
            <a:ext cx="860611" cy="44608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2214282" y="5411412"/>
            <a:ext cx="1324226" cy="45150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419601" y="5414990"/>
            <a:ext cx="1131504" cy="45499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78616" y="5192993"/>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937353" y="5176102"/>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456624" y="4780094"/>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2207291" y="4806400"/>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436954" y="4834961"/>
            <a:ext cx="1107159"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79881" y="4575537"/>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48235" y="4157707"/>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2198902" y="4176425"/>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428565" y="4187794"/>
            <a:ext cx="1107159"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471492" y="3924552"/>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448235" y="3515546"/>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2198902" y="3526676"/>
            <a:ext cx="1324226"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4432359" y="3541141"/>
            <a:ext cx="1107159"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471492" y="3292018"/>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448236" y="2859741"/>
            <a:ext cx="860611" cy="4261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2198903" y="2859437"/>
            <a:ext cx="1324226" cy="4491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428566" y="2871061"/>
            <a:ext cx="1107159" cy="43104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2668054" y="5219552"/>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661063" y="459177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926568" y="4583475"/>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2652674" y="3954213"/>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4918179" y="3945912"/>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2652674" y="3308258"/>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918179" y="3299957"/>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351431" y="2025499"/>
            <a:ext cx="5331127" cy="832757"/>
            <a:chOff x="804789" y="1310887"/>
            <a:chExt cx="5331127" cy="832757"/>
          </a:xfrm>
        </p:grpSpPr>
        <p:grpSp>
          <p:nvGrpSpPr>
            <p:cNvPr id="101" name="Group 100"/>
            <p:cNvGrpSpPr/>
            <p:nvPr/>
          </p:nvGrpSpPr>
          <p:grpSpPr>
            <a:xfrm>
              <a:off x="804789" y="1324782"/>
              <a:ext cx="5331127" cy="818862"/>
              <a:chOff x="262723" y="6249798"/>
              <a:chExt cx="5331127" cy="818862"/>
            </a:xfrm>
          </p:grpSpPr>
          <p:cxnSp>
            <p:nvCxnSpPr>
              <p:cNvPr id="104" name="Straight Connector 103"/>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06" name="Rectangle 105"/>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02" name="Straight Arrow Connector 101"/>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6743266" y="2054955"/>
            <a:ext cx="5331127" cy="832757"/>
            <a:chOff x="804789" y="1310887"/>
            <a:chExt cx="5331127" cy="832757"/>
          </a:xfrm>
        </p:grpSpPr>
        <p:grpSp>
          <p:nvGrpSpPr>
            <p:cNvPr id="108" name="Group 107"/>
            <p:cNvGrpSpPr/>
            <p:nvPr/>
          </p:nvGrpSpPr>
          <p:grpSpPr>
            <a:xfrm>
              <a:off x="804789" y="1324782"/>
              <a:ext cx="5331127" cy="818862"/>
              <a:chOff x="262723" y="6249798"/>
              <a:chExt cx="5331127" cy="818862"/>
            </a:xfrm>
          </p:grpSpPr>
          <p:cxnSp>
            <p:nvCxnSpPr>
              <p:cNvPr id="111" name="Straight Connector 110"/>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13" name="Rectangle 112"/>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09" name="Straight Arrow Connector 108"/>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5" name="Rectangle 204"/>
          <p:cNvSpPr/>
          <p:nvPr/>
        </p:nvSpPr>
        <p:spPr>
          <a:xfrm>
            <a:off x="7647154" y="2899607"/>
            <a:ext cx="987905" cy="29842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9841456" y="2908646"/>
            <a:ext cx="987905" cy="29842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10819404" y="2931459"/>
            <a:ext cx="1090698" cy="2944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8609604" y="2938143"/>
            <a:ext cx="1295400" cy="29379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6865471" y="2895811"/>
            <a:ext cx="829733" cy="2963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10937938" y="3065144"/>
            <a:ext cx="888687"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8715108" y="3065144"/>
            <a:ext cx="1079831"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6889315" y="3065144"/>
            <a:ext cx="697910"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11047884" y="3010604"/>
            <a:ext cx="863721" cy="2853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8812805" y="3021236"/>
            <a:ext cx="851491" cy="284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6933206" y="3074398"/>
            <a:ext cx="565088" cy="2789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11164845" y="3002137"/>
            <a:ext cx="713390"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8911822" y="3012769"/>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6893859" y="3065931"/>
            <a:ext cx="558041"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11234597" y="3048075"/>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8980779" y="3033625"/>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6873135" y="2969639"/>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6846486" y="5443728"/>
            <a:ext cx="860611" cy="44608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8597153" y="5447271"/>
            <a:ext cx="1324226" cy="45150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10802472" y="5450849"/>
            <a:ext cx="1131504" cy="45499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6861487" y="5228852"/>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11320224" y="5211961"/>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6839495" y="4815953"/>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8590162" y="4842259"/>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10819825" y="4870820"/>
            <a:ext cx="1107159"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6862752" y="4611396"/>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6831106" y="4193566"/>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8581773" y="4212284"/>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10811436" y="4223653"/>
            <a:ext cx="1107159"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6854363" y="3960411"/>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6831106" y="3551405"/>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8581773" y="3562535"/>
            <a:ext cx="1324226"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10815230" y="3577000"/>
            <a:ext cx="1107159"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6854363" y="3327877"/>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6831107" y="2895600"/>
            <a:ext cx="860611" cy="4261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8581774" y="2895296"/>
            <a:ext cx="1324226" cy="4491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10811437" y="2906920"/>
            <a:ext cx="1107159" cy="43104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9050925" y="5255411"/>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9043934" y="4627635"/>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11309439" y="4619334"/>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9035545" y="3990072"/>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11301050" y="3981771"/>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9035545" y="3344117"/>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11301050" y="3335816"/>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61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1</a:t>
            </a:r>
            <a:r>
              <a:rPr lang="en-US" baseline="30000" dirty="0"/>
              <a:t>st</a:t>
            </a:r>
            <a:r>
              <a:rPr lang="en-US" dirty="0"/>
              <a:t> Cut module</a:t>
            </a:r>
          </a:p>
        </p:txBody>
      </p:sp>
      <p:pic>
        <p:nvPicPr>
          <p:cNvPr id="3" name="Picture 2"/>
          <p:cNvPicPr>
            <a:picLocks noChangeAspect="1"/>
          </p:cNvPicPr>
          <p:nvPr/>
        </p:nvPicPr>
        <p:blipFill>
          <a:blip r:embed="rId2"/>
          <a:stretch>
            <a:fillRect/>
          </a:stretch>
        </p:blipFill>
        <p:spPr>
          <a:xfrm>
            <a:off x="7893147" y="1417942"/>
            <a:ext cx="2640386" cy="2302615"/>
          </a:xfrm>
          <a:prstGeom prst="rect">
            <a:avLst/>
          </a:prstGeom>
        </p:spPr>
      </p:pic>
      <p:pic>
        <p:nvPicPr>
          <p:cNvPr id="4" name="Picture 3"/>
          <p:cNvPicPr>
            <a:picLocks noChangeAspect="1"/>
          </p:cNvPicPr>
          <p:nvPr/>
        </p:nvPicPr>
        <p:blipFill>
          <a:blip r:embed="rId3"/>
          <a:stretch>
            <a:fillRect/>
          </a:stretch>
        </p:blipFill>
        <p:spPr>
          <a:xfrm>
            <a:off x="7902952" y="3900778"/>
            <a:ext cx="2487146" cy="2067290"/>
          </a:xfrm>
          <a:prstGeom prst="rect">
            <a:avLst/>
          </a:prstGeom>
        </p:spPr>
      </p:pic>
      <p:sp>
        <p:nvSpPr>
          <p:cNvPr id="5" name="Freeform 4"/>
          <p:cNvSpPr/>
          <p:nvPr/>
        </p:nvSpPr>
        <p:spPr>
          <a:xfrm>
            <a:off x="7503154" y="2698913"/>
            <a:ext cx="383339" cy="1940820"/>
          </a:xfrm>
          <a:custGeom>
            <a:avLst/>
            <a:gdLst>
              <a:gd name="connsiteX0" fmla="*/ 329482 w 386908"/>
              <a:gd name="connsiteY0" fmla="*/ 0 h 962991"/>
              <a:gd name="connsiteX1" fmla="*/ 387 w 386908"/>
              <a:gd name="connsiteY1" fmla="*/ 289339 h 962991"/>
              <a:gd name="connsiteX2" fmla="*/ 386908 w 386908"/>
              <a:gd name="connsiteY2" fmla="*/ 962991 h 962991"/>
            </a:gdLst>
            <a:ahLst/>
            <a:cxnLst>
              <a:cxn ang="0">
                <a:pos x="connsiteX0" y="connsiteY0"/>
              </a:cxn>
              <a:cxn ang="0">
                <a:pos x="connsiteX1" y="connsiteY1"/>
              </a:cxn>
              <a:cxn ang="0">
                <a:pos x="connsiteX2" y="connsiteY2"/>
              </a:cxn>
            </a:cxnLst>
            <a:rect l="l" t="t" r="r" b="b"/>
            <a:pathLst>
              <a:path w="386908" h="962991">
                <a:moveTo>
                  <a:pt x="329482" y="0"/>
                </a:moveTo>
                <a:cubicBezTo>
                  <a:pt x="160149" y="64420"/>
                  <a:pt x="-9184" y="128841"/>
                  <a:pt x="387" y="289339"/>
                </a:cubicBezTo>
                <a:cubicBezTo>
                  <a:pt x="9958" y="449837"/>
                  <a:pt x="326169" y="852188"/>
                  <a:pt x="386908" y="962991"/>
                </a:cubicBezTo>
              </a:path>
            </a:pathLst>
          </a:custGeom>
          <a:noFill/>
          <a:ln>
            <a:solidFill>
              <a:srgbClr val="C9FFFF"/>
            </a:solidFill>
            <a:prstDash val="sysDash"/>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0137496" y="3675836"/>
            <a:ext cx="343705" cy="776328"/>
          </a:xfrm>
          <a:custGeom>
            <a:avLst/>
            <a:gdLst>
              <a:gd name="connsiteX0" fmla="*/ 0 w 473406"/>
              <a:gd name="connsiteY0" fmla="*/ 0 h 565426"/>
              <a:gd name="connsiteX1" fmla="*/ 461617 w 473406"/>
              <a:gd name="connsiteY1" fmla="*/ 203200 h 565426"/>
              <a:gd name="connsiteX2" fmla="*/ 331304 w 473406"/>
              <a:gd name="connsiteY2" fmla="*/ 565426 h 565426"/>
            </a:gdLst>
            <a:ahLst/>
            <a:cxnLst>
              <a:cxn ang="0">
                <a:pos x="connsiteX0" y="connsiteY0"/>
              </a:cxn>
              <a:cxn ang="0">
                <a:pos x="connsiteX1" y="connsiteY1"/>
              </a:cxn>
              <a:cxn ang="0">
                <a:pos x="connsiteX2" y="connsiteY2"/>
              </a:cxn>
            </a:cxnLst>
            <a:rect l="l" t="t" r="r" b="b"/>
            <a:pathLst>
              <a:path w="473406" h="565426">
                <a:moveTo>
                  <a:pt x="0" y="0"/>
                </a:moveTo>
                <a:cubicBezTo>
                  <a:pt x="203200" y="54481"/>
                  <a:pt x="406400" y="108962"/>
                  <a:pt x="461617" y="203200"/>
                </a:cubicBezTo>
                <a:cubicBezTo>
                  <a:pt x="516834" y="297438"/>
                  <a:pt x="361857" y="551438"/>
                  <a:pt x="331304" y="565426"/>
                </a:cubicBezTo>
              </a:path>
            </a:pathLst>
          </a:custGeom>
          <a:noFill/>
          <a:ln>
            <a:prstDash val="sysDash"/>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8373042" y="1497110"/>
            <a:ext cx="1506067" cy="1362631"/>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373042" y="1470215"/>
            <a:ext cx="6884" cy="4396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9866839" y="2841814"/>
            <a:ext cx="3309" cy="4053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84848" y="1864722"/>
            <a:ext cx="109384" cy="369332"/>
          </a:xfrm>
          <a:prstGeom prst="rect">
            <a:avLst/>
          </a:prstGeom>
        </p:spPr>
        <p:txBody>
          <a:bodyPr wrap="square" lIns="0" tIns="0" rIns="0" bIns="0">
            <a:spAutoFit/>
          </a:bodyPr>
          <a:lstStyle/>
          <a:p>
            <a:r>
              <a:rPr lang="en-US" sz="2400" dirty="0">
                <a:latin typeface="Calibri" panose="020F0502020204030204" pitchFamily="34" charset="0"/>
              </a:rPr>
              <a:t>A</a:t>
            </a:r>
          </a:p>
        </p:txBody>
      </p:sp>
      <p:sp>
        <p:nvSpPr>
          <p:cNvPr id="11" name="Rectangle 10"/>
          <p:cNvSpPr/>
          <p:nvPr/>
        </p:nvSpPr>
        <p:spPr>
          <a:xfrm>
            <a:off x="9777996" y="3160185"/>
            <a:ext cx="271445" cy="369332"/>
          </a:xfrm>
          <a:prstGeom prst="rect">
            <a:avLst/>
          </a:prstGeom>
        </p:spPr>
        <p:txBody>
          <a:bodyPr wrap="square" lIns="0" tIns="0" rIns="0" bIns="0">
            <a:spAutoFit/>
          </a:bodyPr>
          <a:lstStyle/>
          <a:p>
            <a:r>
              <a:rPr lang="en-US" sz="2400" dirty="0">
                <a:latin typeface="Calibri" panose="020F0502020204030204" pitchFamily="34" charset="0"/>
              </a:rPr>
              <a:t>A’</a:t>
            </a:r>
          </a:p>
        </p:txBody>
      </p:sp>
      <p:grpSp>
        <p:nvGrpSpPr>
          <p:cNvPr id="13" name="Group 12"/>
          <p:cNvGrpSpPr/>
          <p:nvPr/>
        </p:nvGrpSpPr>
        <p:grpSpPr>
          <a:xfrm>
            <a:off x="1185148" y="1579826"/>
            <a:ext cx="5331127" cy="832757"/>
            <a:chOff x="804789" y="1310887"/>
            <a:chExt cx="5331127" cy="832757"/>
          </a:xfrm>
        </p:grpSpPr>
        <p:grpSp>
          <p:nvGrpSpPr>
            <p:cNvPr id="14" name="Group 13"/>
            <p:cNvGrpSpPr/>
            <p:nvPr/>
          </p:nvGrpSpPr>
          <p:grpSpPr>
            <a:xfrm>
              <a:off x="804789" y="1324782"/>
              <a:ext cx="5331127" cy="818862"/>
              <a:chOff x="262723" y="6249798"/>
              <a:chExt cx="5331127" cy="818862"/>
            </a:xfrm>
          </p:grpSpPr>
          <p:cxnSp>
            <p:nvCxnSpPr>
              <p:cNvPr id="17" name="Straight Connector 16"/>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9" name="Rectangle 18"/>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5" name="Straight Arrow Connector 14"/>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2089036" y="2424478"/>
            <a:ext cx="987905" cy="29842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83338" y="2433517"/>
            <a:ext cx="987905" cy="29842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61286" y="2456330"/>
            <a:ext cx="1090698" cy="2944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51486" y="2463014"/>
            <a:ext cx="1295400" cy="29379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307353" y="2420682"/>
            <a:ext cx="829733" cy="2963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79820" y="2590015"/>
            <a:ext cx="888687"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156990" y="2590015"/>
            <a:ext cx="1079831"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331197" y="2590015"/>
            <a:ext cx="697910" cy="2806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489766" y="2535475"/>
            <a:ext cx="863721" cy="2853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254687" y="2546107"/>
            <a:ext cx="851491" cy="2842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375088" y="2599269"/>
            <a:ext cx="565088" cy="2789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06727" y="2527008"/>
            <a:ext cx="695461" cy="28535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353704" y="2537640"/>
            <a:ext cx="676885" cy="28428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92241" y="2590802"/>
            <a:ext cx="601541" cy="27897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676479" y="2572946"/>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22661" y="2558496"/>
            <a:ext cx="542960"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315017" y="2494510"/>
            <a:ext cx="521013"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88368" y="4968599"/>
            <a:ext cx="860611" cy="44608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039035" y="4972142"/>
            <a:ext cx="1324226" cy="45150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44354" y="4975720"/>
            <a:ext cx="1131504" cy="45499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303369" y="4753723"/>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762106" y="4736832"/>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281377" y="4340824"/>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032044" y="4367130"/>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261707" y="4395691"/>
            <a:ext cx="1107159"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304634" y="4136267"/>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72988" y="3718437"/>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023655" y="3737155"/>
            <a:ext cx="1324226"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253318" y="3748524"/>
            <a:ext cx="1107159"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296245" y="3485282"/>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72988" y="3076276"/>
            <a:ext cx="860611"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023655" y="3087406"/>
            <a:ext cx="1324226"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257112" y="3101871"/>
            <a:ext cx="1107159"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296245" y="2852748"/>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272989" y="2420471"/>
            <a:ext cx="860611" cy="4261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023656" y="2420167"/>
            <a:ext cx="1324226" cy="44919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253319" y="2431791"/>
            <a:ext cx="1107159" cy="43104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492807" y="4780282"/>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485816" y="415250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751321" y="4144205"/>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477427" y="3514943"/>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742932" y="3506642"/>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477427" y="2868988"/>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742932" y="2860687"/>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731646" y="1775073"/>
            <a:ext cx="1119132" cy="430887"/>
          </a:xfrm>
          <a:prstGeom prst="rect">
            <a:avLst/>
          </a:prstGeom>
        </p:spPr>
        <p:txBody>
          <a:bodyPr wrap="square" lIns="0" tIns="0" rIns="0" bIns="0">
            <a:spAutoFit/>
          </a:bodyPr>
          <a:lstStyle/>
          <a:p>
            <a:r>
              <a:rPr lang="en-US" sz="1400" dirty="0">
                <a:solidFill>
                  <a:schemeClr val="accent6">
                    <a:lumMod val="60000"/>
                    <a:lumOff val="40000"/>
                  </a:schemeClr>
                </a:solidFill>
                <a:latin typeface="Calibri" panose="020F0502020204030204" pitchFamily="34" charset="0"/>
              </a:rPr>
              <a:t>Tier Dielectric, </a:t>
            </a:r>
            <a:r>
              <a:rPr lang="en-US" sz="1400" dirty="0" err="1">
                <a:solidFill>
                  <a:schemeClr val="accent6">
                    <a:lumMod val="60000"/>
                    <a:lumOff val="40000"/>
                  </a:schemeClr>
                </a:solidFill>
                <a:latin typeface="Calibri" panose="020F0502020204030204" pitchFamily="34" charset="0"/>
              </a:rPr>
              <a:t>eg</a:t>
            </a:r>
            <a:r>
              <a:rPr lang="en-US" sz="1400" dirty="0">
                <a:solidFill>
                  <a:schemeClr val="accent6">
                    <a:lumMod val="60000"/>
                    <a:lumOff val="40000"/>
                  </a:schemeClr>
                </a:solidFill>
                <a:latin typeface="Calibri" panose="020F0502020204030204" pitchFamily="34" charset="0"/>
              </a:rPr>
              <a:t>. Oxide</a:t>
            </a:r>
          </a:p>
        </p:txBody>
      </p:sp>
      <p:sp>
        <p:nvSpPr>
          <p:cNvPr id="65" name="Rectangle 64"/>
          <p:cNvSpPr/>
          <p:nvPr/>
        </p:nvSpPr>
        <p:spPr>
          <a:xfrm>
            <a:off x="5388795" y="5681218"/>
            <a:ext cx="2571415" cy="430887"/>
          </a:xfrm>
          <a:prstGeom prst="rect">
            <a:avLst/>
          </a:prstGeom>
        </p:spPr>
        <p:txBody>
          <a:bodyPr wrap="square" lIns="0" tIns="0" rIns="0" bIns="0">
            <a:spAutoFit/>
          </a:bodyPr>
          <a:lstStyle/>
          <a:p>
            <a:r>
              <a:rPr lang="en-US" sz="1400" dirty="0">
                <a:solidFill>
                  <a:schemeClr val="bg1">
                    <a:lumMod val="50000"/>
                  </a:schemeClr>
                </a:solidFill>
                <a:latin typeface="Calibri" panose="020F0502020204030204" pitchFamily="34" charset="0"/>
              </a:rPr>
              <a:t>Sacrificial material  for Tier metal (</a:t>
            </a:r>
            <a:r>
              <a:rPr lang="en-US" sz="1400" dirty="0" err="1">
                <a:solidFill>
                  <a:schemeClr val="bg1">
                    <a:lumMod val="50000"/>
                  </a:schemeClr>
                </a:solidFill>
                <a:latin typeface="Calibri" panose="020F0502020204030204" pitchFamily="34" charset="0"/>
              </a:rPr>
              <a:t>WordLine</a:t>
            </a:r>
            <a:r>
              <a:rPr lang="en-US" sz="1400" dirty="0">
                <a:solidFill>
                  <a:schemeClr val="bg1">
                    <a:lumMod val="50000"/>
                  </a:schemeClr>
                </a:solidFill>
                <a:latin typeface="Calibri" panose="020F0502020204030204" pitchFamily="34" charset="0"/>
              </a:rPr>
              <a:t>), </a:t>
            </a:r>
            <a:r>
              <a:rPr lang="en-US" sz="1400" dirty="0" err="1">
                <a:solidFill>
                  <a:schemeClr val="bg1">
                    <a:lumMod val="50000"/>
                  </a:schemeClr>
                </a:solidFill>
                <a:latin typeface="Calibri" panose="020F0502020204030204" pitchFamily="34" charset="0"/>
              </a:rPr>
              <a:t>eg</a:t>
            </a:r>
            <a:r>
              <a:rPr lang="en-US" sz="1400" dirty="0">
                <a:solidFill>
                  <a:schemeClr val="bg1">
                    <a:lumMod val="50000"/>
                  </a:schemeClr>
                </a:solidFill>
                <a:latin typeface="Calibri" panose="020F0502020204030204" pitchFamily="34" charset="0"/>
              </a:rPr>
              <a:t>. amorphous Silicon</a:t>
            </a:r>
          </a:p>
        </p:txBody>
      </p:sp>
      <p:sp>
        <p:nvSpPr>
          <p:cNvPr id="66" name="Rectangle 65"/>
          <p:cNvSpPr/>
          <p:nvPr/>
        </p:nvSpPr>
        <p:spPr>
          <a:xfrm>
            <a:off x="3774142" y="1730250"/>
            <a:ext cx="2447364" cy="430887"/>
          </a:xfrm>
          <a:prstGeom prst="rect">
            <a:avLst/>
          </a:prstGeom>
        </p:spPr>
        <p:txBody>
          <a:bodyPr wrap="square" lIns="0" tIns="0" rIns="0" bIns="0">
            <a:spAutoFit/>
          </a:bodyPr>
          <a:lstStyle/>
          <a:p>
            <a:r>
              <a:rPr lang="en-US" sz="1400" dirty="0">
                <a:solidFill>
                  <a:srgbClr val="7030A0"/>
                </a:solidFill>
                <a:latin typeface="Calibri" panose="020F0502020204030204" pitchFamily="34" charset="0"/>
              </a:rPr>
              <a:t>Sacrificial material  for Pillar metal (</a:t>
            </a:r>
            <a:r>
              <a:rPr lang="en-US" sz="1400" dirty="0" err="1">
                <a:solidFill>
                  <a:srgbClr val="7030A0"/>
                </a:solidFill>
                <a:latin typeface="Calibri" panose="020F0502020204030204" pitchFamily="34" charset="0"/>
              </a:rPr>
              <a:t>BitLine</a:t>
            </a:r>
            <a:r>
              <a:rPr lang="en-US" sz="1400" dirty="0">
                <a:solidFill>
                  <a:srgbClr val="7030A0"/>
                </a:solidFill>
                <a:latin typeface="Calibri" panose="020F0502020204030204" pitchFamily="34" charset="0"/>
              </a:rPr>
              <a:t>), </a:t>
            </a:r>
            <a:r>
              <a:rPr lang="en-US" sz="1400" dirty="0" err="1">
                <a:solidFill>
                  <a:srgbClr val="7030A0"/>
                </a:solidFill>
                <a:latin typeface="Calibri" panose="020F0502020204030204" pitchFamily="34" charset="0"/>
              </a:rPr>
              <a:t>eg</a:t>
            </a:r>
            <a:r>
              <a:rPr lang="en-US" sz="1400" dirty="0">
                <a:solidFill>
                  <a:srgbClr val="7030A0"/>
                </a:solidFill>
                <a:latin typeface="Calibri" panose="020F0502020204030204" pitchFamily="34" charset="0"/>
              </a:rPr>
              <a:t>. Nitride</a:t>
            </a:r>
          </a:p>
        </p:txBody>
      </p:sp>
      <p:sp>
        <p:nvSpPr>
          <p:cNvPr id="67" name="Rectangle 66"/>
          <p:cNvSpPr/>
          <p:nvPr/>
        </p:nvSpPr>
        <p:spPr>
          <a:xfrm>
            <a:off x="2466752" y="5638861"/>
            <a:ext cx="1594260" cy="215444"/>
          </a:xfrm>
          <a:prstGeom prst="rect">
            <a:avLst/>
          </a:prstGeom>
        </p:spPr>
        <p:txBody>
          <a:bodyPr wrap="square" lIns="0" tIns="0" rIns="0" bIns="0">
            <a:spAutoFit/>
          </a:bodyPr>
          <a:lstStyle/>
          <a:p>
            <a:r>
              <a:rPr lang="en-US" sz="1400" dirty="0">
                <a:latin typeface="Calibri" panose="020F0502020204030204" pitchFamily="34" charset="0"/>
              </a:rPr>
              <a:t>1</a:t>
            </a:r>
            <a:r>
              <a:rPr lang="en-US" sz="1400" baseline="30000" dirty="0">
                <a:latin typeface="Calibri" panose="020F0502020204030204" pitchFamily="34" charset="0"/>
              </a:rPr>
              <a:t>st,</a:t>
            </a:r>
            <a:r>
              <a:rPr lang="en-US" sz="1400" baseline="-25000" dirty="0">
                <a:latin typeface="Calibri" panose="020F0502020204030204" pitchFamily="34" charset="0"/>
              </a:rPr>
              <a:t> </a:t>
            </a:r>
            <a:r>
              <a:rPr lang="en-US" sz="1400" dirty="0">
                <a:latin typeface="Calibri" panose="020F0502020204030204" pitchFamily="34" charset="0"/>
              </a:rPr>
              <a:t>2</a:t>
            </a:r>
            <a:r>
              <a:rPr lang="en-US" sz="1400" baseline="30000" dirty="0">
                <a:latin typeface="Calibri" panose="020F0502020204030204" pitchFamily="34" charset="0"/>
              </a:rPr>
              <a:t>nd</a:t>
            </a:r>
            <a:r>
              <a:rPr lang="en-US" sz="1400" dirty="0">
                <a:latin typeface="Calibri" panose="020F0502020204030204" pitchFamily="34" charset="0"/>
              </a:rPr>
              <a:t>, 3</a:t>
            </a:r>
            <a:r>
              <a:rPr lang="en-US" sz="1400" baseline="30000" dirty="0">
                <a:latin typeface="Calibri" panose="020F0502020204030204" pitchFamily="34" charset="0"/>
              </a:rPr>
              <a:t>rd</a:t>
            </a:r>
            <a:r>
              <a:rPr lang="en-US" sz="1400" dirty="0">
                <a:latin typeface="Calibri" panose="020F0502020204030204" pitchFamily="34" charset="0"/>
              </a:rPr>
              <a:t>  Electrode, </a:t>
            </a:r>
          </a:p>
        </p:txBody>
      </p:sp>
      <p:sp>
        <p:nvSpPr>
          <p:cNvPr id="68" name="Rectangle 67"/>
          <p:cNvSpPr/>
          <p:nvPr/>
        </p:nvSpPr>
        <p:spPr>
          <a:xfrm>
            <a:off x="4464537" y="5652756"/>
            <a:ext cx="688824" cy="215444"/>
          </a:xfrm>
          <a:prstGeom prst="rect">
            <a:avLst/>
          </a:prstGeom>
        </p:spPr>
        <p:txBody>
          <a:bodyPr wrap="square" lIns="0" tIns="0" rIns="0" bIns="0">
            <a:spAutoFit/>
          </a:bodyPr>
          <a:lstStyle/>
          <a:p>
            <a:r>
              <a:rPr lang="en-US" sz="1400" dirty="0">
                <a:solidFill>
                  <a:srgbClr val="00B050"/>
                </a:solidFill>
                <a:latin typeface="Calibri" panose="020F0502020204030204" pitchFamily="34" charset="0"/>
              </a:rPr>
              <a:t>Selector</a:t>
            </a:r>
          </a:p>
        </p:txBody>
      </p:sp>
      <p:sp>
        <p:nvSpPr>
          <p:cNvPr id="69" name="Rectangle 68"/>
          <p:cNvSpPr/>
          <p:nvPr/>
        </p:nvSpPr>
        <p:spPr>
          <a:xfrm>
            <a:off x="1426844" y="5620932"/>
            <a:ext cx="751580" cy="215444"/>
          </a:xfrm>
          <a:prstGeom prst="rect">
            <a:avLst/>
          </a:prstGeom>
        </p:spPr>
        <p:txBody>
          <a:bodyPr wrap="square" lIns="0" tIns="0" rIns="0" bIns="0">
            <a:spAutoFit/>
          </a:bodyPr>
          <a:lstStyle/>
          <a:p>
            <a:r>
              <a:rPr lang="en-US" sz="1400" dirty="0">
                <a:solidFill>
                  <a:srgbClr val="FF0000"/>
                </a:solidFill>
                <a:latin typeface="Calibri" panose="020F0502020204030204" pitchFamily="34" charset="0"/>
              </a:rPr>
              <a:t>Memory</a:t>
            </a:r>
          </a:p>
        </p:txBody>
      </p:sp>
      <p:sp>
        <p:nvSpPr>
          <p:cNvPr id="73" name="Freeform 72"/>
          <p:cNvSpPr/>
          <p:nvPr/>
        </p:nvSpPr>
        <p:spPr>
          <a:xfrm>
            <a:off x="1475843" y="2115446"/>
            <a:ext cx="252328" cy="268942"/>
          </a:xfrm>
          <a:custGeom>
            <a:avLst/>
            <a:gdLst>
              <a:gd name="connsiteX0" fmla="*/ 171646 w 252328"/>
              <a:gd name="connsiteY0" fmla="*/ 0 h 268942"/>
              <a:gd name="connsiteX1" fmla="*/ 1316 w 252328"/>
              <a:gd name="connsiteY1" fmla="*/ 71718 h 268942"/>
              <a:gd name="connsiteX2" fmla="*/ 252328 w 252328"/>
              <a:gd name="connsiteY2" fmla="*/ 268942 h 268942"/>
            </a:gdLst>
            <a:ahLst/>
            <a:cxnLst>
              <a:cxn ang="0">
                <a:pos x="connsiteX0" y="connsiteY0"/>
              </a:cxn>
              <a:cxn ang="0">
                <a:pos x="connsiteX1" y="connsiteY1"/>
              </a:cxn>
              <a:cxn ang="0">
                <a:pos x="connsiteX2" y="connsiteY2"/>
              </a:cxn>
            </a:cxnLst>
            <a:rect l="l" t="t" r="r" b="b"/>
            <a:pathLst>
              <a:path w="252328" h="268942">
                <a:moveTo>
                  <a:pt x="171646" y="0"/>
                </a:moveTo>
                <a:cubicBezTo>
                  <a:pt x="79757" y="13447"/>
                  <a:pt x="-12131" y="26894"/>
                  <a:pt x="1316" y="71718"/>
                </a:cubicBezTo>
                <a:cubicBezTo>
                  <a:pt x="14763" y="116542"/>
                  <a:pt x="252328" y="268942"/>
                  <a:pt x="252328" y="268942"/>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4907952" y="2048435"/>
            <a:ext cx="502166" cy="354330"/>
          </a:xfrm>
          <a:custGeom>
            <a:avLst/>
            <a:gdLst>
              <a:gd name="connsiteX0" fmla="*/ 377190 w 502166"/>
              <a:gd name="connsiteY0" fmla="*/ 0 h 354330"/>
              <a:gd name="connsiteX1" fmla="*/ 480060 w 502166"/>
              <a:gd name="connsiteY1" fmla="*/ 114300 h 354330"/>
              <a:gd name="connsiteX2" fmla="*/ 0 w 502166"/>
              <a:gd name="connsiteY2" fmla="*/ 354330 h 354330"/>
            </a:gdLst>
            <a:ahLst/>
            <a:cxnLst>
              <a:cxn ang="0">
                <a:pos x="connsiteX0" y="connsiteY0"/>
              </a:cxn>
              <a:cxn ang="0">
                <a:pos x="connsiteX1" y="connsiteY1"/>
              </a:cxn>
              <a:cxn ang="0">
                <a:pos x="connsiteX2" y="connsiteY2"/>
              </a:cxn>
            </a:cxnLst>
            <a:rect l="l" t="t" r="r" b="b"/>
            <a:pathLst>
              <a:path w="502166" h="354330">
                <a:moveTo>
                  <a:pt x="377190" y="0"/>
                </a:moveTo>
                <a:cubicBezTo>
                  <a:pt x="460057" y="27622"/>
                  <a:pt x="542925" y="55245"/>
                  <a:pt x="480060" y="114300"/>
                </a:cubicBezTo>
                <a:cubicBezTo>
                  <a:pt x="417195" y="173355"/>
                  <a:pt x="208597" y="263842"/>
                  <a:pt x="0" y="35433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6400800" y="4892040"/>
            <a:ext cx="378533" cy="737795"/>
          </a:xfrm>
          <a:custGeom>
            <a:avLst/>
            <a:gdLst>
              <a:gd name="connsiteX0" fmla="*/ 125730 w 378533"/>
              <a:gd name="connsiteY0" fmla="*/ 811530 h 817172"/>
              <a:gd name="connsiteX1" fmla="*/ 125730 w 378533"/>
              <a:gd name="connsiteY1" fmla="*/ 731520 h 817172"/>
              <a:gd name="connsiteX2" fmla="*/ 377190 w 378533"/>
              <a:gd name="connsiteY2" fmla="*/ 217170 h 817172"/>
              <a:gd name="connsiteX3" fmla="*/ 0 w 378533"/>
              <a:gd name="connsiteY3" fmla="*/ 0 h 817172"/>
            </a:gdLst>
            <a:ahLst/>
            <a:cxnLst>
              <a:cxn ang="0">
                <a:pos x="connsiteX0" y="connsiteY0"/>
              </a:cxn>
              <a:cxn ang="0">
                <a:pos x="connsiteX1" y="connsiteY1"/>
              </a:cxn>
              <a:cxn ang="0">
                <a:pos x="connsiteX2" y="connsiteY2"/>
              </a:cxn>
              <a:cxn ang="0">
                <a:pos x="connsiteX3" y="connsiteY3"/>
              </a:cxn>
            </a:cxnLst>
            <a:rect l="l" t="t" r="r" b="b"/>
            <a:pathLst>
              <a:path w="378533" h="817172">
                <a:moveTo>
                  <a:pt x="125730" y="811530"/>
                </a:moveTo>
                <a:cubicBezTo>
                  <a:pt x="104775" y="821055"/>
                  <a:pt x="83820" y="830580"/>
                  <a:pt x="125730" y="731520"/>
                </a:cubicBezTo>
                <a:cubicBezTo>
                  <a:pt x="167640" y="632460"/>
                  <a:pt x="398145" y="339090"/>
                  <a:pt x="377190" y="217170"/>
                </a:cubicBezTo>
                <a:cubicBezTo>
                  <a:pt x="356235" y="95250"/>
                  <a:pt x="178117" y="47625"/>
                  <a:pt x="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5091954" y="5002306"/>
            <a:ext cx="744070" cy="708212"/>
          </a:xfrm>
          <a:custGeom>
            <a:avLst/>
            <a:gdLst>
              <a:gd name="connsiteX0" fmla="*/ 0 w 526897"/>
              <a:gd name="connsiteY0" fmla="*/ 697230 h 697230"/>
              <a:gd name="connsiteX1" fmla="*/ 502920 w 526897"/>
              <a:gd name="connsiteY1" fmla="*/ 365760 h 697230"/>
              <a:gd name="connsiteX2" fmla="*/ 400050 w 526897"/>
              <a:gd name="connsiteY2" fmla="*/ 0 h 697230"/>
            </a:gdLst>
            <a:ahLst/>
            <a:cxnLst>
              <a:cxn ang="0">
                <a:pos x="connsiteX0" y="connsiteY0"/>
              </a:cxn>
              <a:cxn ang="0">
                <a:pos x="connsiteX1" y="connsiteY1"/>
              </a:cxn>
              <a:cxn ang="0">
                <a:pos x="connsiteX2" y="connsiteY2"/>
              </a:cxn>
            </a:cxnLst>
            <a:rect l="l" t="t" r="r" b="b"/>
            <a:pathLst>
              <a:path w="526897" h="697230">
                <a:moveTo>
                  <a:pt x="0" y="697230"/>
                </a:moveTo>
                <a:cubicBezTo>
                  <a:pt x="218122" y="589597"/>
                  <a:pt x="436245" y="481965"/>
                  <a:pt x="502920" y="365760"/>
                </a:cubicBezTo>
                <a:cubicBezTo>
                  <a:pt x="569595" y="249555"/>
                  <a:pt x="484822" y="124777"/>
                  <a:pt x="40005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154017" y="4993419"/>
            <a:ext cx="442672" cy="649357"/>
          </a:xfrm>
          <a:custGeom>
            <a:avLst/>
            <a:gdLst>
              <a:gd name="connsiteX0" fmla="*/ 0 w 442672"/>
              <a:gd name="connsiteY0" fmla="*/ 652007 h 652007"/>
              <a:gd name="connsiteX1" fmla="*/ 421420 w 442672"/>
              <a:gd name="connsiteY1" fmla="*/ 310101 h 652007"/>
              <a:gd name="connsiteX2" fmla="*/ 341906 w 442672"/>
              <a:gd name="connsiteY2" fmla="*/ 0 h 652007"/>
            </a:gdLst>
            <a:ahLst/>
            <a:cxnLst>
              <a:cxn ang="0">
                <a:pos x="connsiteX0" y="connsiteY0"/>
              </a:cxn>
              <a:cxn ang="0">
                <a:pos x="connsiteX1" y="connsiteY1"/>
              </a:cxn>
              <a:cxn ang="0">
                <a:pos x="connsiteX2" y="connsiteY2"/>
              </a:cxn>
            </a:cxnLst>
            <a:rect l="l" t="t" r="r" b="b"/>
            <a:pathLst>
              <a:path w="442672" h="652007">
                <a:moveTo>
                  <a:pt x="0" y="652007"/>
                </a:moveTo>
                <a:cubicBezTo>
                  <a:pt x="182218" y="535388"/>
                  <a:pt x="364436" y="418769"/>
                  <a:pt x="421420" y="310101"/>
                </a:cubicBezTo>
                <a:cubicBezTo>
                  <a:pt x="478404" y="201433"/>
                  <a:pt x="410155" y="100716"/>
                  <a:pt x="341906"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209677" y="4982818"/>
            <a:ext cx="180229" cy="628152"/>
          </a:xfrm>
          <a:custGeom>
            <a:avLst/>
            <a:gdLst>
              <a:gd name="connsiteX0" fmla="*/ 0 w 286519"/>
              <a:gd name="connsiteY0" fmla="*/ 652007 h 652007"/>
              <a:gd name="connsiteX1" fmla="*/ 278295 w 286519"/>
              <a:gd name="connsiteY1" fmla="*/ 426720 h 652007"/>
              <a:gd name="connsiteX2" fmla="*/ 185530 w 286519"/>
              <a:gd name="connsiteY2" fmla="*/ 0 h 652007"/>
            </a:gdLst>
            <a:ahLst/>
            <a:cxnLst>
              <a:cxn ang="0">
                <a:pos x="connsiteX0" y="connsiteY0"/>
              </a:cxn>
              <a:cxn ang="0">
                <a:pos x="connsiteX1" y="connsiteY1"/>
              </a:cxn>
              <a:cxn ang="0">
                <a:pos x="connsiteX2" y="connsiteY2"/>
              </a:cxn>
            </a:cxnLst>
            <a:rect l="l" t="t" r="r" b="b"/>
            <a:pathLst>
              <a:path w="286519" h="652007">
                <a:moveTo>
                  <a:pt x="0" y="652007"/>
                </a:moveTo>
                <a:cubicBezTo>
                  <a:pt x="123686" y="593697"/>
                  <a:pt x="247373" y="535388"/>
                  <a:pt x="278295" y="426720"/>
                </a:cubicBezTo>
                <a:cubicBezTo>
                  <a:pt x="309217" y="318052"/>
                  <a:pt x="247373" y="159026"/>
                  <a:pt x="18553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122213" y="4980166"/>
            <a:ext cx="180230" cy="598999"/>
          </a:xfrm>
          <a:custGeom>
            <a:avLst/>
            <a:gdLst>
              <a:gd name="connsiteX0" fmla="*/ 129871 w 204356"/>
              <a:gd name="connsiteY0" fmla="*/ 572494 h 572494"/>
              <a:gd name="connsiteX1" fmla="*/ 198782 w 204356"/>
              <a:gd name="connsiteY1" fmla="*/ 450574 h 572494"/>
              <a:gd name="connsiteX2" fmla="*/ 0 w 204356"/>
              <a:gd name="connsiteY2" fmla="*/ 0 h 572494"/>
            </a:gdLst>
            <a:ahLst/>
            <a:cxnLst>
              <a:cxn ang="0">
                <a:pos x="connsiteX0" y="connsiteY0"/>
              </a:cxn>
              <a:cxn ang="0">
                <a:pos x="connsiteX1" y="connsiteY1"/>
              </a:cxn>
              <a:cxn ang="0">
                <a:pos x="connsiteX2" y="connsiteY2"/>
              </a:cxn>
            </a:cxnLst>
            <a:rect l="l" t="t" r="r" b="b"/>
            <a:pathLst>
              <a:path w="204356" h="572494">
                <a:moveTo>
                  <a:pt x="129871" y="572494"/>
                </a:moveTo>
                <a:cubicBezTo>
                  <a:pt x="175149" y="559242"/>
                  <a:pt x="220427" y="545990"/>
                  <a:pt x="198782" y="450574"/>
                </a:cubicBezTo>
                <a:cubicBezTo>
                  <a:pt x="177137" y="355158"/>
                  <a:pt x="88568" y="177579"/>
                  <a:pt x="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545666" y="4990769"/>
            <a:ext cx="410355" cy="636104"/>
          </a:xfrm>
          <a:custGeom>
            <a:avLst/>
            <a:gdLst>
              <a:gd name="connsiteX0" fmla="*/ 277833 w 410355"/>
              <a:gd name="connsiteY0" fmla="*/ 636104 h 636104"/>
              <a:gd name="connsiteX1" fmla="*/ 2188 w 410355"/>
              <a:gd name="connsiteY1" fmla="*/ 426720 h 636104"/>
              <a:gd name="connsiteX2" fmla="*/ 410355 w 410355"/>
              <a:gd name="connsiteY2" fmla="*/ 0 h 636104"/>
            </a:gdLst>
            <a:ahLst/>
            <a:cxnLst>
              <a:cxn ang="0">
                <a:pos x="connsiteX0" y="connsiteY0"/>
              </a:cxn>
              <a:cxn ang="0">
                <a:pos x="connsiteX1" y="connsiteY1"/>
              </a:cxn>
              <a:cxn ang="0">
                <a:pos x="connsiteX2" y="connsiteY2"/>
              </a:cxn>
            </a:cxnLst>
            <a:rect l="l" t="t" r="r" b="b"/>
            <a:pathLst>
              <a:path w="410355" h="636104">
                <a:moveTo>
                  <a:pt x="277833" y="636104"/>
                </a:moveTo>
                <a:cubicBezTo>
                  <a:pt x="128967" y="584420"/>
                  <a:pt x="-19899" y="532737"/>
                  <a:pt x="2188" y="426720"/>
                </a:cubicBezTo>
                <a:cubicBezTo>
                  <a:pt x="24275" y="320703"/>
                  <a:pt x="217315" y="160351"/>
                  <a:pt x="410355"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93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Cut definition</a:t>
            </a:r>
          </a:p>
        </p:txBody>
      </p:sp>
      <p:grpSp>
        <p:nvGrpSpPr>
          <p:cNvPr id="3" name="Group 2"/>
          <p:cNvGrpSpPr/>
          <p:nvPr/>
        </p:nvGrpSpPr>
        <p:grpSpPr>
          <a:xfrm>
            <a:off x="8783416" y="4007054"/>
            <a:ext cx="1181099" cy="1243958"/>
            <a:chOff x="10728871" y="4278363"/>
            <a:chExt cx="1181099" cy="1243958"/>
          </a:xfrm>
        </p:grpSpPr>
        <p:sp>
          <p:nvSpPr>
            <p:cNvPr id="4" name="Rectangle 3"/>
            <p:cNvSpPr/>
            <p:nvPr/>
          </p:nvSpPr>
          <p:spPr>
            <a:xfrm>
              <a:off x="10739832" y="5368150"/>
              <a:ext cx="1170138" cy="154171"/>
            </a:xfrm>
            <a:prstGeom prst="rect">
              <a:avLst/>
            </a:prstGeom>
            <a:solidFill>
              <a:srgbClr val="FFFF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Silicon Pillar</a:t>
              </a:r>
            </a:p>
          </p:txBody>
        </p:sp>
        <p:sp>
          <p:nvSpPr>
            <p:cNvPr id="5" name="Rectangle 4"/>
            <p:cNvSpPr/>
            <p:nvPr/>
          </p:nvSpPr>
          <p:spPr>
            <a:xfrm>
              <a:off x="10735198" y="5149809"/>
              <a:ext cx="1161823" cy="156380"/>
            </a:xfrm>
            <a:prstGeom prst="rect">
              <a:avLst/>
            </a:prstGeom>
            <a:solidFill>
              <a:srgbClr val="FF00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BL Poly</a:t>
              </a:r>
            </a:p>
          </p:txBody>
        </p:sp>
        <p:sp>
          <p:nvSpPr>
            <p:cNvPr id="6" name="Rectangle 5"/>
            <p:cNvSpPr/>
            <p:nvPr/>
          </p:nvSpPr>
          <p:spPr>
            <a:xfrm>
              <a:off x="10728871" y="4742288"/>
              <a:ext cx="1168152" cy="145160"/>
            </a:xfrm>
            <a:prstGeom prst="rect">
              <a:avLst/>
            </a:prstGeom>
            <a:solidFill>
              <a:srgbClr val="66A3FF">
                <a:alpha val="2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Memory Tier</a:t>
              </a:r>
            </a:p>
          </p:txBody>
        </p:sp>
        <p:sp>
          <p:nvSpPr>
            <p:cNvPr id="7" name="Rectangle 6"/>
            <p:cNvSpPr/>
            <p:nvPr/>
          </p:nvSpPr>
          <p:spPr>
            <a:xfrm>
              <a:off x="10728871" y="4521812"/>
              <a:ext cx="1166961" cy="15496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1</a:t>
              </a:r>
              <a:r>
                <a:rPr lang="en-US" sz="1200" baseline="30000" dirty="0">
                  <a:solidFill>
                    <a:schemeClr val="tx1"/>
                  </a:solidFill>
                  <a:latin typeface="Calibri" panose="020F0502020204030204" pitchFamily="34" charset="0"/>
                </a:rPr>
                <a:t>st</a:t>
              </a:r>
              <a:r>
                <a:rPr lang="en-US" sz="1200" dirty="0">
                  <a:solidFill>
                    <a:schemeClr val="tx1"/>
                  </a:solidFill>
                  <a:latin typeface="Calibri" panose="020F0502020204030204" pitchFamily="34" charset="0"/>
                </a:rPr>
                <a:t> Cut</a:t>
              </a:r>
            </a:p>
          </p:txBody>
        </p:sp>
        <p:sp>
          <p:nvSpPr>
            <p:cNvPr id="8" name="Rectangle 7"/>
            <p:cNvSpPr/>
            <p:nvPr/>
          </p:nvSpPr>
          <p:spPr>
            <a:xfrm>
              <a:off x="10733884" y="4278363"/>
              <a:ext cx="1152394" cy="164947"/>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2</a:t>
              </a:r>
              <a:r>
                <a:rPr lang="en-US" sz="1200" baseline="30000" dirty="0">
                  <a:solidFill>
                    <a:schemeClr val="tx1"/>
                  </a:solidFill>
                  <a:latin typeface="Calibri" panose="020F0502020204030204" pitchFamily="34" charset="0"/>
                </a:rPr>
                <a:t>nd</a:t>
              </a:r>
              <a:r>
                <a:rPr lang="en-US" sz="1200" dirty="0">
                  <a:solidFill>
                    <a:schemeClr val="tx1"/>
                  </a:solidFill>
                  <a:latin typeface="Calibri" panose="020F0502020204030204" pitchFamily="34" charset="0"/>
                </a:rPr>
                <a:t> Cut</a:t>
              </a:r>
            </a:p>
          </p:txBody>
        </p:sp>
      </p:grpSp>
      <p:sp>
        <p:nvSpPr>
          <p:cNvPr id="9" name="Rectangle 8"/>
          <p:cNvSpPr/>
          <p:nvPr/>
        </p:nvSpPr>
        <p:spPr>
          <a:xfrm>
            <a:off x="8782656" y="4669394"/>
            <a:ext cx="1161823" cy="156380"/>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WL Poly</a:t>
            </a:r>
          </a:p>
        </p:txBody>
      </p:sp>
      <p:grpSp>
        <p:nvGrpSpPr>
          <p:cNvPr id="10" name="Group 9"/>
          <p:cNvGrpSpPr>
            <a:grpSpLocks noChangeAspect="1"/>
          </p:cNvGrpSpPr>
          <p:nvPr/>
        </p:nvGrpSpPr>
        <p:grpSpPr>
          <a:xfrm>
            <a:off x="8400028" y="1934428"/>
            <a:ext cx="1920949" cy="1540468"/>
            <a:chOff x="2343325" y="301426"/>
            <a:chExt cx="7513053" cy="6024948"/>
          </a:xfrm>
        </p:grpSpPr>
        <p:sp>
          <p:nvSpPr>
            <p:cNvPr id="11" name="Rectangle 10"/>
            <p:cNvSpPr/>
            <p:nvPr/>
          </p:nvSpPr>
          <p:spPr>
            <a:xfrm>
              <a:off x="3625560" y="47846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2" name="Rectangle 11"/>
            <p:cNvSpPr/>
            <p:nvPr/>
          </p:nvSpPr>
          <p:spPr>
            <a:xfrm>
              <a:off x="5011337" y="492644"/>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3" name="Rectangle 12"/>
            <p:cNvSpPr/>
            <p:nvPr/>
          </p:nvSpPr>
          <p:spPr>
            <a:xfrm>
              <a:off x="6446732" y="50327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4" name="Rectangle 13"/>
            <p:cNvSpPr/>
            <p:nvPr/>
          </p:nvSpPr>
          <p:spPr>
            <a:xfrm>
              <a:off x="7885672" y="496189"/>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5" name="Rectangle 14"/>
            <p:cNvSpPr/>
            <p:nvPr/>
          </p:nvSpPr>
          <p:spPr>
            <a:xfrm>
              <a:off x="2619151" y="70174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6" name="Rectangle 15"/>
            <p:cNvSpPr/>
            <p:nvPr/>
          </p:nvSpPr>
          <p:spPr>
            <a:xfrm>
              <a:off x="2601431" y="205562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7" name="Rectangle 16"/>
            <p:cNvSpPr/>
            <p:nvPr/>
          </p:nvSpPr>
          <p:spPr>
            <a:xfrm>
              <a:off x="2551812" y="339886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8" name="Rectangle 17"/>
            <p:cNvSpPr/>
            <p:nvPr/>
          </p:nvSpPr>
          <p:spPr>
            <a:xfrm>
              <a:off x="2541179" y="4834263"/>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9" name="Rectangle 18"/>
            <p:cNvSpPr/>
            <p:nvPr/>
          </p:nvSpPr>
          <p:spPr>
            <a:xfrm>
              <a:off x="3782235" y="94721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0" name="Rectangle 19"/>
            <p:cNvSpPr/>
            <p:nvPr/>
          </p:nvSpPr>
          <p:spPr>
            <a:xfrm>
              <a:off x="3775145" y="231173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1" name="Rectangle 20"/>
            <p:cNvSpPr/>
            <p:nvPr/>
          </p:nvSpPr>
          <p:spPr>
            <a:xfrm>
              <a:off x="3778689" y="367624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2" name="Rectangle 21"/>
            <p:cNvSpPr/>
            <p:nvPr/>
          </p:nvSpPr>
          <p:spPr>
            <a:xfrm>
              <a:off x="3771600" y="5115179"/>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3" name="Rectangle 22"/>
            <p:cNvSpPr/>
            <p:nvPr/>
          </p:nvSpPr>
          <p:spPr>
            <a:xfrm>
              <a:off x="5168017" y="94013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4" name="Rectangle 23"/>
            <p:cNvSpPr/>
            <p:nvPr/>
          </p:nvSpPr>
          <p:spPr>
            <a:xfrm>
              <a:off x="5160927" y="230464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5" name="Rectangle 24"/>
            <p:cNvSpPr/>
            <p:nvPr/>
          </p:nvSpPr>
          <p:spPr>
            <a:xfrm>
              <a:off x="5164471" y="366915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6" name="Rectangle 25"/>
            <p:cNvSpPr/>
            <p:nvPr/>
          </p:nvSpPr>
          <p:spPr>
            <a:xfrm>
              <a:off x="5157382" y="510809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7" name="Rectangle 26"/>
            <p:cNvSpPr/>
            <p:nvPr/>
          </p:nvSpPr>
          <p:spPr>
            <a:xfrm>
              <a:off x="6617594" y="93304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8" name="Rectangle 27"/>
            <p:cNvSpPr/>
            <p:nvPr/>
          </p:nvSpPr>
          <p:spPr>
            <a:xfrm>
              <a:off x="6610504" y="229755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9" name="Rectangle 28"/>
            <p:cNvSpPr/>
            <p:nvPr/>
          </p:nvSpPr>
          <p:spPr>
            <a:xfrm>
              <a:off x="6614048" y="3662063"/>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0" name="Rectangle 29"/>
            <p:cNvSpPr/>
            <p:nvPr/>
          </p:nvSpPr>
          <p:spPr>
            <a:xfrm>
              <a:off x="6606959" y="51010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1" name="Rectangle 30"/>
            <p:cNvSpPr/>
            <p:nvPr/>
          </p:nvSpPr>
          <p:spPr>
            <a:xfrm>
              <a:off x="8024639" y="93658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2" name="Rectangle 31"/>
            <p:cNvSpPr/>
            <p:nvPr/>
          </p:nvSpPr>
          <p:spPr>
            <a:xfrm>
              <a:off x="8017549" y="23011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3" name="Rectangle 32"/>
            <p:cNvSpPr/>
            <p:nvPr/>
          </p:nvSpPr>
          <p:spPr>
            <a:xfrm>
              <a:off x="8021093" y="366560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4" name="Rectangle 33"/>
            <p:cNvSpPr/>
            <p:nvPr/>
          </p:nvSpPr>
          <p:spPr>
            <a:xfrm>
              <a:off x="8014004" y="5104546"/>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5" name="Rectangle 34"/>
            <p:cNvSpPr/>
            <p:nvPr/>
          </p:nvSpPr>
          <p:spPr>
            <a:xfrm>
              <a:off x="2343325" y="301426"/>
              <a:ext cx="7513053" cy="6024948"/>
            </a:xfrm>
            <a:prstGeom prst="rect">
              <a:avLst/>
            </a:prstGeom>
            <a:solidFill>
              <a:srgbClr val="66A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6" name="Rectangle 35"/>
            <p:cNvSpPr/>
            <p:nvPr/>
          </p:nvSpPr>
          <p:spPr>
            <a:xfrm>
              <a:off x="3987207" y="542261"/>
              <a:ext cx="1446028" cy="5465135"/>
            </a:xfrm>
            <a:prstGeom prst="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7" name="Rectangle 36"/>
            <p:cNvSpPr/>
            <p:nvPr/>
          </p:nvSpPr>
          <p:spPr>
            <a:xfrm>
              <a:off x="6829644" y="535173"/>
              <a:ext cx="1446028" cy="5465135"/>
            </a:xfrm>
            <a:prstGeom prst="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8" name="Rectangle 37"/>
            <p:cNvSpPr/>
            <p:nvPr/>
          </p:nvSpPr>
          <p:spPr>
            <a:xfrm>
              <a:off x="3593802" y="435938"/>
              <a:ext cx="2158410" cy="544706"/>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9" name="Rectangle 38"/>
            <p:cNvSpPr/>
            <p:nvPr/>
          </p:nvSpPr>
          <p:spPr>
            <a:xfrm>
              <a:off x="6457504" y="439482"/>
              <a:ext cx="2158410" cy="544706"/>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0" name="Rectangle 39"/>
            <p:cNvSpPr/>
            <p:nvPr/>
          </p:nvSpPr>
          <p:spPr>
            <a:xfrm>
              <a:off x="3607979" y="1417677"/>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1" name="Rectangle 40"/>
            <p:cNvSpPr/>
            <p:nvPr/>
          </p:nvSpPr>
          <p:spPr>
            <a:xfrm>
              <a:off x="6471681" y="1421221"/>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2" name="Rectangle 41"/>
            <p:cNvSpPr/>
            <p:nvPr/>
          </p:nvSpPr>
          <p:spPr>
            <a:xfrm>
              <a:off x="3568993" y="2739659"/>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3" name="Rectangle 42"/>
            <p:cNvSpPr/>
            <p:nvPr/>
          </p:nvSpPr>
          <p:spPr>
            <a:xfrm>
              <a:off x="6432695" y="2743203"/>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4" name="Rectangle 43"/>
            <p:cNvSpPr/>
            <p:nvPr/>
          </p:nvSpPr>
          <p:spPr>
            <a:xfrm>
              <a:off x="3572539" y="4178594"/>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5" name="Rectangle 44"/>
            <p:cNvSpPr/>
            <p:nvPr/>
          </p:nvSpPr>
          <p:spPr>
            <a:xfrm>
              <a:off x="6436241" y="4160872"/>
              <a:ext cx="2158410" cy="875414"/>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6" name="Rectangle 45"/>
            <p:cNvSpPr/>
            <p:nvPr/>
          </p:nvSpPr>
          <p:spPr>
            <a:xfrm>
              <a:off x="3607977" y="5553735"/>
              <a:ext cx="2158410" cy="598975"/>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7" name="Rectangle 46"/>
            <p:cNvSpPr/>
            <p:nvPr/>
          </p:nvSpPr>
          <p:spPr>
            <a:xfrm>
              <a:off x="6471679" y="5536013"/>
              <a:ext cx="2158410" cy="598975"/>
            </a:xfrm>
            <a:prstGeom prst="rect">
              <a:avLst/>
            </a:prstGeom>
            <a:no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grpSp>
      <p:pic>
        <p:nvPicPr>
          <p:cNvPr id="51" name="Picture 50"/>
          <p:cNvPicPr>
            <a:picLocks noChangeAspect="1"/>
          </p:cNvPicPr>
          <p:nvPr/>
        </p:nvPicPr>
        <p:blipFill>
          <a:blip r:embed="rId2"/>
          <a:stretch>
            <a:fillRect/>
          </a:stretch>
        </p:blipFill>
        <p:spPr>
          <a:xfrm>
            <a:off x="1550128" y="1210236"/>
            <a:ext cx="6796853" cy="5119406"/>
          </a:xfrm>
          <a:prstGeom prst="rect">
            <a:avLst/>
          </a:prstGeom>
        </p:spPr>
      </p:pic>
    </p:spTree>
    <p:extLst>
      <p:ext uri="{BB962C8B-B14F-4D97-AF65-F5344CB8AC3E}">
        <p14:creationId xmlns:p14="http://schemas.microsoft.com/office/powerpoint/2010/main" val="329024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Cut</a:t>
            </a:r>
          </a:p>
        </p:txBody>
      </p:sp>
      <p:pic>
        <p:nvPicPr>
          <p:cNvPr id="4" name="Picture 3"/>
          <p:cNvPicPr>
            <a:picLocks noChangeAspect="1"/>
          </p:cNvPicPr>
          <p:nvPr/>
        </p:nvPicPr>
        <p:blipFill rotWithShape="1">
          <a:blip r:embed="rId2"/>
          <a:srcRect l="-6219" r="9545"/>
          <a:stretch/>
        </p:blipFill>
        <p:spPr>
          <a:xfrm>
            <a:off x="1074421" y="1292845"/>
            <a:ext cx="4480560" cy="2618636"/>
          </a:xfrm>
          <a:prstGeom prst="rect">
            <a:avLst/>
          </a:prstGeom>
          <a:effectLst>
            <a:softEdge rad="139700"/>
          </a:effectLst>
        </p:spPr>
      </p:pic>
      <p:pic>
        <p:nvPicPr>
          <p:cNvPr id="3" name="Picture 2"/>
          <p:cNvPicPr>
            <a:picLocks noChangeAspect="1"/>
          </p:cNvPicPr>
          <p:nvPr/>
        </p:nvPicPr>
        <p:blipFill>
          <a:blip r:embed="rId3"/>
          <a:stretch>
            <a:fillRect/>
          </a:stretch>
        </p:blipFill>
        <p:spPr>
          <a:xfrm>
            <a:off x="5552788" y="1271420"/>
            <a:ext cx="6211602" cy="4412875"/>
          </a:xfrm>
          <a:prstGeom prst="rect">
            <a:avLst/>
          </a:prstGeom>
        </p:spPr>
      </p:pic>
      <p:sp>
        <p:nvSpPr>
          <p:cNvPr id="5" name="Rounded Rectangle 4"/>
          <p:cNvSpPr/>
          <p:nvPr/>
        </p:nvSpPr>
        <p:spPr>
          <a:xfrm>
            <a:off x="7440930" y="2434590"/>
            <a:ext cx="3463290" cy="2045970"/>
          </a:xfrm>
          <a:prstGeom prst="round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34940" y="4126230"/>
            <a:ext cx="1760220" cy="1965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126230" y="3851910"/>
            <a:ext cx="3303270" cy="1201655"/>
          </a:xfrm>
          <a:custGeom>
            <a:avLst/>
            <a:gdLst>
              <a:gd name="connsiteX0" fmla="*/ 3531870 w 3531870"/>
              <a:gd name="connsiteY0" fmla="*/ 788670 h 1201655"/>
              <a:gd name="connsiteX1" fmla="*/ 1783080 w 3531870"/>
              <a:gd name="connsiteY1" fmla="*/ 1165860 h 1201655"/>
              <a:gd name="connsiteX2" fmla="*/ 0 w 3531870"/>
              <a:gd name="connsiteY2" fmla="*/ 0 h 1201655"/>
            </a:gdLst>
            <a:ahLst/>
            <a:cxnLst>
              <a:cxn ang="0">
                <a:pos x="connsiteX0" y="connsiteY0"/>
              </a:cxn>
              <a:cxn ang="0">
                <a:pos x="connsiteX1" y="connsiteY1"/>
              </a:cxn>
              <a:cxn ang="0">
                <a:pos x="connsiteX2" y="connsiteY2"/>
              </a:cxn>
            </a:cxnLst>
            <a:rect l="l" t="t" r="r" b="b"/>
            <a:pathLst>
              <a:path w="3531870" h="1201655">
                <a:moveTo>
                  <a:pt x="3531870" y="788670"/>
                </a:moveTo>
                <a:cubicBezTo>
                  <a:pt x="2951797" y="1042987"/>
                  <a:pt x="2371725" y="1297305"/>
                  <a:pt x="1783080" y="1165860"/>
                </a:cubicBezTo>
                <a:cubicBezTo>
                  <a:pt x="1194435" y="1034415"/>
                  <a:pt x="293370" y="188595"/>
                  <a:pt x="0" y="0"/>
                </a:cubicBezTo>
              </a:path>
            </a:pathLst>
          </a:custGeom>
          <a:noFill/>
          <a:ln>
            <a:solidFill>
              <a:srgbClr val="C0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5202282"/>
            <a:ext cx="3383280" cy="369332"/>
          </a:xfrm>
          <a:prstGeom prst="rect">
            <a:avLst/>
          </a:prstGeom>
        </p:spPr>
        <p:txBody>
          <a:bodyPr wrap="square" lIns="0" tIns="0" rIns="0" bIns="0">
            <a:spAutoFit/>
          </a:bodyPr>
          <a:lstStyle/>
          <a:p>
            <a:pPr algn="ctr"/>
            <a:r>
              <a:rPr lang="en-US" sz="2400" dirty="0">
                <a:latin typeface="Calibri" panose="020F0502020204030204" pitchFamily="34" charset="0"/>
              </a:rPr>
              <a:t>Top Dielectric Removed</a:t>
            </a:r>
          </a:p>
        </p:txBody>
      </p:sp>
    </p:spTree>
    <p:extLst>
      <p:ext uri="{BB962C8B-B14F-4D97-AF65-F5344CB8AC3E}">
        <p14:creationId xmlns:p14="http://schemas.microsoft.com/office/powerpoint/2010/main" val="237979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Metal Replacement</a:t>
            </a:r>
          </a:p>
        </p:txBody>
      </p:sp>
      <p:pic>
        <p:nvPicPr>
          <p:cNvPr id="3" name="Picture 2"/>
          <p:cNvPicPr>
            <a:picLocks noChangeAspect="1"/>
          </p:cNvPicPr>
          <p:nvPr/>
        </p:nvPicPr>
        <p:blipFill>
          <a:blip r:embed="rId2"/>
          <a:stretch>
            <a:fillRect/>
          </a:stretch>
        </p:blipFill>
        <p:spPr>
          <a:xfrm>
            <a:off x="1803076" y="1377835"/>
            <a:ext cx="6675120" cy="5007724"/>
          </a:xfrm>
          <a:prstGeom prst="rect">
            <a:avLst/>
          </a:prstGeom>
        </p:spPr>
      </p:pic>
      <p:sp>
        <p:nvSpPr>
          <p:cNvPr id="4" name="Rectangle 3"/>
          <p:cNvSpPr/>
          <p:nvPr/>
        </p:nvSpPr>
        <p:spPr>
          <a:xfrm>
            <a:off x="7049452" y="1612773"/>
            <a:ext cx="3874770" cy="3448380"/>
          </a:xfrm>
          <a:prstGeom prst="rect">
            <a:avLst/>
          </a:prstGeom>
        </p:spPr>
        <p:txBody>
          <a:bodyPr wrap="square">
            <a:spAutoFit/>
          </a:bodyPr>
          <a:lstStyle/>
          <a:p>
            <a:pPr algn="r"/>
            <a:r>
              <a:rPr lang="en-US" dirty="0">
                <a:latin typeface="Calibri" panose="020F0502020204030204" pitchFamily="34" charset="0"/>
              </a:rPr>
              <a:t>Isotropic sacrificial tier material (</a:t>
            </a:r>
            <a:r>
              <a:rPr lang="en-US" dirty="0" err="1">
                <a:latin typeface="Calibri" panose="020F0502020204030204" pitchFamily="34" charset="0"/>
              </a:rPr>
              <a:t>eg</a:t>
            </a:r>
            <a:r>
              <a:rPr lang="en-US" dirty="0">
                <a:latin typeface="Calibri" panose="020F0502020204030204" pitchFamily="34" charset="0"/>
              </a:rPr>
              <a:t>. amorphous silicon) etch then conformal Metal dep</a:t>
            </a:r>
            <a:br>
              <a:rPr lang="en-US" dirty="0">
                <a:latin typeface="Calibri" panose="020F0502020204030204" pitchFamily="34" charset="0"/>
              </a:rPr>
            </a:br>
            <a:r>
              <a:rPr lang="en-US" dirty="0">
                <a:latin typeface="Calibri" panose="020F0502020204030204" pitchFamily="34" charset="0"/>
              </a:rPr>
              <a:t>(</a:t>
            </a:r>
            <a:r>
              <a:rPr lang="en-US" dirty="0" err="1">
                <a:latin typeface="Calibri" panose="020F0502020204030204" pitchFamily="34" charset="0"/>
              </a:rPr>
              <a:t>eg</a:t>
            </a:r>
            <a:r>
              <a:rPr lang="en-US" dirty="0">
                <a:latin typeface="Calibri" panose="020F0502020204030204" pitchFamily="34" charset="0"/>
              </a:rPr>
              <a:t>. ALD W) fill the gap,</a:t>
            </a:r>
          </a:p>
          <a:p>
            <a:pPr algn="r"/>
            <a:endParaRPr lang="en-US" dirty="0">
              <a:latin typeface="Calibri" panose="020F0502020204030204" pitchFamily="34" charset="0"/>
            </a:endParaRPr>
          </a:p>
          <a:p>
            <a:pPr algn="r"/>
            <a:r>
              <a:rPr lang="en-US" dirty="0">
                <a:latin typeface="Calibri" panose="020F0502020204030204" pitchFamily="34" charset="0"/>
              </a:rPr>
              <a:t>followed by anisotropic </a:t>
            </a:r>
          </a:p>
          <a:p>
            <a:pPr algn="r"/>
            <a:r>
              <a:rPr lang="en-US" dirty="0">
                <a:latin typeface="Calibri" panose="020F0502020204030204" pitchFamily="34" charset="0"/>
              </a:rPr>
              <a:t>metal etch removing</a:t>
            </a:r>
          </a:p>
          <a:p>
            <a:pPr algn="r"/>
            <a:r>
              <a:rPr lang="en-US" dirty="0">
                <a:latin typeface="Calibri" panose="020F0502020204030204" pitchFamily="34" charset="0"/>
              </a:rPr>
              <a:t>metal in the 2</a:t>
            </a:r>
            <a:r>
              <a:rPr lang="en-US" baseline="30000" dirty="0">
                <a:latin typeface="Calibri" panose="020F0502020204030204" pitchFamily="34" charset="0"/>
              </a:rPr>
              <a:t>nd</a:t>
            </a:r>
            <a:r>
              <a:rPr lang="en-US" dirty="0">
                <a:latin typeface="Calibri" panose="020F0502020204030204" pitchFamily="34" charset="0"/>
              </a:rPr>
              <a:t> cut </a:t>
            </a:r>
          </a:p>
          <a:p>
            <a:pPr algn="r"/>
            <a:r>
              <a:rPr lang="en-US" dirty="0">
                <a:latin typeface="Calibri" panose="020F0502020204030204" pitchFamily="34" charset="0"/>
              </a:rPr>
              <a:t>opening region then gap </a:t>
            </a:r>
          </a:p>
          <a:p>
            <a:pPr algn="r"/>
            <a:r>
              <a:rPr lang="en-US" dirty="0">
                <a:latin typeface="Calibri" panose="020F0502020204030204" pitchFamily="34" charset="0"/>
              </a:rPr>
              <a:t>filled with oxide(not shown)  </a:t>
            </a:r>
          </a:p>
        </p:txBody>
      </p:sp>
      <p:sp>
        <p:nvSpPr>
          <p:cNvPr id="5" name="Rectangle 4"/>
          <p:cNvSpPr/>
          <p:nvPr/>
        </p:nvSpPr>
        <p:spPr>
          <a:xfrm>
            <a:off x="951541" y="4914129"/>
            <a:ext cx="4061460" cy="1434752"/>
          </a:xfrm>
          <a:prstGeom prst="rect">
            <a:avLst/>
          </a:prstGeom>
        </p:spPr>
        <p:txBody>
          <a:bodyPr wrap="square">
            <a:spAutoFit/>
          </a:bodyPr>
          <a:lstStyle/>
          <a:p>
            <a:r>
              <a:rPr lang="en-US" dirty="0">
                <a:latin typeface="Calibri" panose="020F0502020204030204" pitchFamily="34" charset="0"/>
              </a:rPr>
              <a:t>With </a:t>
            </a:r>
          </a:p>
          <a:p>
            <a:r>
              <a:rPr lang="en-US" dirty="0">
                <a:latin typeface="Calibri" panose="020F0502020204030204" pitchFamily="34" charset="0"/>
              </a:rPr>
              <a:t>top dielectric </a:t>
            </a:r>
          </a:p>
          <a:p>
            <a:r>
              <a:rPr lang="en-US" dirty="0">
                <a:latin typeface="Calibri" panose="020F0502020204030204" pitchFamily="34" charset="0"/>
              </a:rPr>
              <a:t>removed, Array with </a:t>
            </a:r>
          </a:p>
          <a:p>
            <a:r>
              <a:rPr lang="en-US" dirty="0">
                <a:latin typeface="Calibri" panose="020F0502020204030204" pitchFamily="34" charset="0"/>
              </a:rPr>
              <a:t>Tier Stair (termination)</a:t>
            </a:r>
          </a:p>
        </p:txBody>
      </p:sp>
    </p:spTree>
    <p:extLst>
      <p:ext uri="{BB962C8B-B14F-4D97-AF65-F5344CB8AC3E}">
        <p14:creationId xmlns:p14="http://schemas.microsoft.com/office/powerpoint/2010/main" val="57847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71511" y="1382220"/>
            <a:ext cx="6944677" cy="5089400"/>
          </a:xfrm>
          <a:prstGeom prst="rect">
            <a:avLst/>
          </a:prstGeom>
        </p:spPr>
      </p:pic>
      <p:sp>
        <p:nvSpPr>
          <p:cNvPr id="2" name="Title 1"/>
          <p:cNvSpPr>
            <a:spLocks noGrp="1"/>
          </p:cNvSpPr>
          <p:nvPr>
            <p:ph type="title"/>
          </p:nvPr>
        </p:nvSpPr>
        <p:spPr/>
        <p:txBody>
          <a:bodyPr/>
          <a:lstStyle/>
          <a:p>
            <a:r>
              <a:rPr lang="en-US" dirty="0"/>
              <a:t>Pillar Metal Replacement</a:t>
            </a:r>
          </a:p>
        </p:txBody>
      </p:sp>
      <p:sp>
        <p:nvSpPr>
          <p:cNvPr id="4" name="Rectangle 3"/>
          <p:cNvSpPr/>
          <p:nvPr/>
        </p:nvSpPr>
        <p:spPr>
          <a:xfrm>
            <a:off x="6688789" y="1754069"/>
            <a:ext cx="3969686" cy="4455194"/>
          </a:xfrm>
          <a:prstGeom prst="rect">
            <a:avLst/>
          </a:prstGeom>
        </p:spPr>
        <p:txBody>
          <a:bodyPr wrap="square">
            <a:spAutoFit/>
          </a:bodyPr>
          <a:lstStyle/>
          <a:p>
            <a:pPr algn="r"/>
            <a:r>
              <a:rPr lang="en-US" dirty="0">
                <a:latin typeface="Calibri" panose="020F0502020204030204" pitchFamily="34" charset="0"/>
              </a:rPr>
              <a:t>Isotropic sacrificial pillar material (</a:t>
            </a:r>
            <a:r>
              <a:rPr lang="en-US" dirty="0" err="1">
                <a:latin typeface="Calibri" panose="020F0502020204030204" pitchFamily="34" charset="0"/>
              </a:rPr>
              <a:t>eg</a:t>
            </a:r>
            <a:r>
              <a:rPr lang="en-US" dirty="0">
                <a:latin typeface="Calibri" panose="020F0502020204030204" pitchFamily="34" charset="0"/>
              </a:rPr>
              <a:t>. nitride) removed then </a:t>
            </a:r>
            <a:br>
              <a:rPr lang="en-US" dirty="0">
                <a:latin typeface="Calibri" panose="020F0502020204030204" pitchFamily="34" charset="0"/>
              </a:rPr>
            </a:br>
            <a:r>
              <a:rPr lang="en-US" dirty="0">
                <a:latin typeface="Calibri" panose="020F0502020204030204" pitchFamily="34" charset="0"/>
              </a:rPr>
              <a:t>Metal (</a:t>
            </a:r>
            <a:r>
              <a:rPr lang="en-US" dirty="0" err="1">
                <a:latin typeface="Calibri" panose="020F0502020204030204" pitchFamily="34" charset="0"/>
              </a:rPr>
              <a:t>eg</a:t>
            </a:r>
            <a:r>
              <a:rPr lang="en-US" dirty="0">
                <a:latin typeface="Calibri" panose="020F0502020204030204" pitchFamily="34" charset="0"/>
              </a:rPr>
              <a:t>. W) fill the gap</a:t>
            </a:r>
          </a:p>
          <a:p>
            <a:pPr algn="r"/>
            <a:endParaRPr lang="en-US" dirty="0">
              <a:latin typeface="Calibri" panose="020F0502020204030204" pitchFamily="34" charset="0"/>
            </a:endParaRPr>
          </a:p>
          <a:p>
            <a:pPr algn="r"/>
            <a:endParaRPr lang="en-US" dirty="0">
              <a:latin typeface="Calibri" panose="020F0502020204030204" pitchFamily="34" charset="0"/>
            </a:endParaRPr>
          </a:p>
          <a:p>
            <a:pPr algn="r"/>
            <a:endParaRPr lang="en-US" dirty="0">
              <a:latin typeface="Calibri" panose="020F0502020204030204" pitchFamily="34" charset="0"/>
            </a:endParaRPr>
          </a:p>
          <a:p>
            <a:pPr algn="r"/>
            <a:endParaRPr lang="en-US" dirty="0">
              <a:latin typeface="Calibri" panose="020F0502020204030204" pitchFamily="34" charset="0"/>
            </a:endParaRPr>
          </a:p>
          <a:p>
            <a:pPr algn="r"/>
            <a:endParaRPr lang="en-US" dirty="0">
              <a:latin typeface="Calibri" panose="020F0502020204030204" pitchFamily="34" charset="0"/>
            </a:endParaRPr>
          </a:p>
          <a:p>
            <a:pPr algn="r"/>
            <a:endParaRPr lang="en-US" dirty="0">
              <a:latin typeface="Calibri" panose="020F0502020204030204" pitchFamily="34" charset="0"/>
            </a:endParaRPr>
          </a:p>
          <a:p>
            <a:pPr algn="r"/>
            <a:endParaRPr lang="en-US" dirty="0">
              <a:latin typeface="Calibri" panose="020F0502020204030204" pitchFamily="34" charset="0"/>
            </a:endParaRPr>
          </a:p>
          <a:p>
            <a:r>
              <a:rPr lang="en-US" dirty="0">
                <a:latin typeface="Calibri" panose="020F0502020204030204" pitchFamily="34" charset="0"/>
              </a:rPr>
              <a:t>gap filled oxide and top tier dielectric are not shown</a:t>
            </a:r>
          </a:p>
          <a:p>
            <a:r>
              <a:rPr lang="en-US" dirty="0">
                <a:latin typeface="Calibri" panose="020F0502020204030204" pitchFamily="34" charset="0"/>
              </a:rPr>
              <a:t>(not shown)  </a:t>
            </a:r>
          </a:p>
        </p:txBody>
      </p:sp>
    </p:spTree>
    <p:extLst>
      <p:ext uri="{BB962C8B-B14F-4D97-AF65-F5344CB8AC3E}">
        <p14:creationId xmlns:p14="http://schemas.microsoft.com/office/powerpoint/2010/main" val="315340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 Interconnect </a:t>
            </a:r>
            <a:br>
              <a:rPr lang="en-US" dirty="0"/>
            </a:br>
            <a:r>
              <a:rPr lang="en-US" sz="2800" dirty="0"/>
              <a:t>connecting Tier and Pillar to Periphery Control Circuit</a:t>
            </a:r>
          </a:p>
        </p:txBody>
      </p:sp>
      <p:pic>
        <p:nvPicPr>
          <p:cNvPr id="3" name="Picture 2"/>
          <p:cNvPicPr>
            <a:picLocks noChangeAspect="1"/>
          </p:cNvPicPr>
          <p:nvPr/>
        </p:nvPicPr>
        <p:blipFill>
          <a:blip r:embed="rId2"/>
          <a:stretch>
            <a:fillRect/>
          </a:stretch>
        </p:blipFill>
        <p:spPr>
          <a:xfrm>
            <a:off x="1019329" y="1314450"/>
            <a:ext cx="5262561" cy="2205037"/>
          </a:xfrm>
          <a:prstGeom prst="rect">
            <a:avLst/>
          </a:prstGeom>
        </p:spPr>
      </p:pic>
      <p:pic>
        <p:nvPicPr>
          <p:cNvPr id="4" name="Picture 3"/>
          <p:cNvPicPr>
            <a:picLocks noChangeAspect="1"/>
          </p:cNvPicPr>
          <p:nvPr/>
        </p:nvPicPr>
        <p:blipFill>
          <a:blip r:embed="rId3"/>
          <a:stretch>
            <a:fillRect/>
          </a:stretch>
        </p:blipFill>
        <p:spPr>
          <a:xfrm>
            <a:off x="7223203" y="1427405"/>
            <a:ext cx="3351014" cy="2594610"/>
          </a:xfrm>
          <a:prstGeom prst="rect">
            <a:avLst/>
          </a:prstGeom>
        </p:spPr>
      </p:pic>
      <p:pic>
        <p:nvPicPr>
          <p:cNvPr id="5" name="Picture 4"/>
          <p:cNvPicPr>
            <a:picLocks noChangeAspect="1"/>
          </p:cNvPicPr>
          <p:nvPr/>
        </p:nvPicPr>
        <p:blipFill>
          <a:blip r:embed="rId4"/>
          <a:stretch>
            <a:fillRect/>
          </a:stretch>
        </p:blipFill>
        <p:spPr>
          <a:xfrm>
            <a:off x="1198245" y="3730587"/>
            <a:ext cx="5088255" cy="2594013"/>
          </a:xfrm>
          <a:prstGeom prst="rect">
            <a:avLst/>
          </a:prstGeom>
        </p:spPr>
      </p:pic>
      <p:pic>
        <p:nvPicPr>
          <p:cNvPr id="6" name="Picture 5"/>
          <p:cNvPicPr>
            <a:picLocks noChangeAspect="1"/>
          </p:cNvPicPr>
          <p:nvPr/>
        </p:nvPicPr>
        <p:blipFill>
          <a:blip r:embed="rId5"/>
          <a:stretch>
            <a:fillRect/>
          </a:stretch>
        </p:blipFill>
        <p:spPr>
          <a:xfrm>
            <a:off x="6853072" y="4042328"/>
            <a:ext cx="3874770" cy="2435570"/>
          </a:xfrm>
          <a:prstGeom prst="rect">
            <a:avLst/>
          </a:prstGeom>
        </p:spPr>
      </p:pic>
    </p:spTree>
    <p:extLst>
      <p:ext uri="{BB962C8B-B14F-4D97-AF65-F5344CB8AC3E}">
        <p14:creationId xmlns:p14="http://schemas.microsoft.com/office/powerpoint/2010/main" val="234680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7414-3D57-BD4E-9759-B08EAD3A8A27}"/>
              </a:ext>
            </a:extLst>
          </p:cNvPr>
          <p:cNvSpPr>
            <a:spLocks noGrp="1"/>
          </p:cNvSpPr>
          <p:nvPr>
            <p:ph type="title"/>
          </p:nvPr>
        </p:nvSpPr>
        <p:spPr/>
        <p:txBody>
          <a:bodyPr/>
          <a:lstStyle/>
          <a:p>
            <a:r>
              <a:rPr lang="en-US" dirty="0"/>
              <a:t>Random Access of Cubic Cross Point Memory Array </a:t>
            </a:r>
          </a:p>
        </p:txBody>
      </p:sp>
      <p:sp>
        <p:nvSpPr>
          <p:cNvPr id="3" name="Rounded Rectangle 2">
            <a:extLst>
              <a:ext uri="{FF2B5EF4-FFF2-40B4-BE49-F238E27FC236}">
                <a16:creationId xmlns:a16="http://schemas.microsoft.com/office/drawing/2014/main" id="{5DAC9E59-EF8A-B943-8269-41F512230C1B}"/>
              </a:ext>
            </a:extLst>
          </p:cNvPr>
          <p:cNvSpPr/>
          <p:nvPr/>
        </p:nvSpPr>
        <p:spPr>
          <a:xfrm>
            <a:off x="2142982" y="2720148"/>
            <a:ext cx="300541" cy="199786"/>
          </a:xfrm>
          <a:prstGeom prst="roundRect">
            <a:avLst/>
          </a:prstGeom>
          <a:solidFill>
            <a:srgbClr val="FF0000">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FE2E5E6-1C0F-4041-A521-DDD549384DDA}"/>
              </a:ext>
            </a:extLst>
          </p:cNvPr>
          <p:cNvSpPr txBox="1"/>
          <p:nvPr/>
        </p:nvSpPr>
        <p:spPr>
          <a:xfrm>
            <a:off x="2236938" y="1819491"/>
            <a:ext cx="579133" cy="307777"/>
          </a:xfrm>
          <a:prstGeom prst="rect">
            <a:avLst/>
          </a:prstGeom>
          <a:noFill/>
        </p:spPr>
        <p:txBody>
          <a:bodyPr wrap="none" rtlCol="0">
            <a:spAutoFit/>
          </a:bodyPr>
          <a:lstStyle/>
          <a:p>
            <a:r>
              <a:rPr lang="en-US" sz="1400" b="1" dirty="0" err="1">
                <a:solidFill>
                  <a:schemeClr val="accent2"/>
                </a:solidFill>
                <a:latin typeface="Calibri" panose="020F0502020204030204" pitchFamily="34" charset="0"/>
              </a:rPr>
              <a:t>V</a:t>
            </a:r>
            <a:r>
              <a:rPr lang="en-US" sz="1400" b="1" baseline="-25000" dirty="0" err="1">
                <a:solidFill>
                  <a:schemeClr val="accent2"/>
                </a:solidFill>
                <a:latin typeface="Calibri" panose="020F0502020204030204" pitchFamily="34" charset="0"/>
              </a:rPr>
              <a:t>BL,sel</a:t>
            </a:r>
            <a:endParaRPr lang="en-US" sz="1400" b="1" baseline="-25000" dirty="0">
              <a:solidFill>
                <a:schemeClr val="accent2"/>
              </a:solidFill>
              <a:latin typeface="Calibri" panose="020F0502020204030204" pitchFamily="34" charset="0"/>
            </a:endParaRPr>
          </a:p>
        </p:txBody>
      </p:sp>
      <p:sp>
        <p:nvSpPr>
          <p:cNvPr id="5" name="TextBox 4">
            <a:extLst>
              <a:ext uri="{FF2B5EF4-FFF2-40B4-BE49-F238E27FC236}">
                <a16:creationId xmlns:a16="http://schemas.microsoft.com/office/drawing/2014/main" id="{F8D8B6FA-4E30-1F4E-9FD9-AA8CC85C59EC}"/>
              </a:ext>
            </a:extLst>
          </p:cNvPr>
          <p:cNvSpPr txBox="1"/>
          <p:nvPr/>
        </p:nvSpPr>
        <p:spPr>
          <a:xfrm>
            <a:off x="117792" y="2756197"/>
            <a:ext cx="620811" cy="307777"/>
          </a:xfrm>
          <a:prstGeom prst="rect">
            <a:avLst/>
          </a:prstGeom>
          <a:noFill/>
        </p:spPr>
        <p:txBody>
          <a:bodyPr wrap="none" rtlCol="0">
            <a:spAutoFit/>
          </a:bodyPr>
          <a:lstStyle/>
          <a:p>
            <a:r>
              <a:rPr lang="en-US" sz="1400" b="1" dirty="0" err="1">
                <a:solidFill>
                  <a:srgbClr val="00B050"/>
                </a:solidFill>
                <a:latin typeface="Calibri" panose="020F0502020204030204" pitchFamily="34" charset="0"/>
              </a:rPr>
              <a:t>V</a:t>
            </a:r>
            <a:r>
              <a:rPr lang="en-US" sz="1400" b="1" baseline="-25000" dirty="0" err="1">
                <a:solidFill>
                  <a:srgbClr val="00B050"/>
                </a:solidFill>
                <a:latin typeface="Calibri" panose="020F0502020204030204" pitchFamily="34" charset="0"/>
              </a:rPr>
              <a:t>WL,sel</a:t>
            </a:r>
            <a:endParaRPr lang="en-US" sz="1400" b="1" baseline="-25000" dirty="0">
              <a:solidFill>
                <a:srgbClr val="00B050"/>
              </a:solidFill>
              <a:latin typeface="Calibri" panose="020F0502020204030204" pitchFamily="34" charset="0"/>
            </a:endParaRPr>
          </a:p>
        </p:txBody>
      </p:sp>
      <p:sp>
        <p:nvSpPr>
          <p:cNvPr id="6" name="TextBox 5">
            <a:extLst>
              <a:ext uri="{FF2B5EF4-FFF2-40B4-BE49-F238E27FC236}">
                <a16:creationId xmlns:a16="http://schemas.microsoft.com/office/drawing/2014/main" id="{67CF2487-8697-DC42-AE03-B38900E5B966}"/>
              </a:ext>
            </a:extLst>
          </p:cNvPr>
          <p:cNvSpPr txBox="1"/>
          <p:nvPr/>
        </p:nvSpPr>
        <p:spPr>
          <a:xfrm>
            <a:off x="80158" y="3673601"/>
            <a:ext cx="729046"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WL,desel</a:t>
            </a:r>
            <a:endParaRPr lang="en-US" sz="1400" baseline="-25000" dirty="0">
              <a:latin typeface="Calibri" panose="020F0502020204030204" pitchFamily="34" charset="0"/>
            </a:endParaRPr>
          </a:p>
        </p:txBody>
      </p:sp>
      <p:sp>
        <p:nvSpPr>
          <p:cNvPr id="7" name="TextBox 6">
            <a:extLst>
              <a:ext uri="{FF2B5EF4-FFF2-40B4-BE49-F238E27FC236}">
                <a16:creationId xmlns:a16="http://schemas.microsoft.com/office/drawing/2014/main" id="{342AD9E4-15BD-8447-BA5D-9C7E504FCDB5}"/>
              </a:ext>
            </a:extLst>
          </p:cNvPr>
          <p:cNvSpPr txBox="1"/>
          <p:nvPr/>
        </p:nvSpPr>
        <p:spPr>
          <a:xfrm>
            <a:off x="1062286" y="1850384"/>
            <a:ext cx="688971"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BL,desel</a:t>
            </a:r>
            <a:endParaRPr lang="en-US" sz="1400" baseline="-25000" dirty="0">
              <a:latin typeface="Calibri" panose="020F0502020204030204" pitchFamily="34" charset="0"/>
            </a:endParaRPr>
          </a:p>
        </p:txBody>
      </p:sp>
      <p:cxnSp>
        <p:nvCxnSpPr>
          <p:cNvPr id="8" name="Straight Arrow Connector 7">
            <a:extLst>
              <a:ext uri="{FF2B5EF4-FFF2-40B4-BE49-F238E27FC236}">
                <a16:creationId xmlns:a16="http://schemas.microsoft.com/office/drawing/2014/main" id="{0179BC09-4B5E-444F-BC1F-9020A3327989}"/>
              </a:ext>
            </a:extLst>
          </p:cNvPr>
          <p:cNvCxnSpPr/>
          <p:nvPr/>
        </p:nvCxnSpPr>
        <p:spPr>
          <a:xfrm flipV="1">
            <a:off x="6083587" y="1809361"/>
            <a:ext cx="0" cy="14736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5A13A55-D08A-884C-ADA3-32A1BC520E4E}"/>
              </a:ext>
            </a:extLst>
          </p:cNvPr>
          <p:cNvCxnSpPr/>
          <p:nvPr/>
        </p:nvCxnSpPr>
        <p:spPr>
          <a:xfrm>
            <a:off x="6083587" y="3283055"/>
            <a:ext cx="54952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44AFA62-AAE6-794C-928D-7A7D15181BC7}"/>
              </a:ext>
            </a:extLst>
          </p:cNvPr>
          <p:cNvSpPr txBox="1"/>
          <p:nvPr/>
        </p:nvSpPr>
        <p:spPr>
          <a:xfrm>
            <a:off x="5511215" y="1926043"/>
            <a:ext cx="642355" cy="307777"/>
          </a:xfrm>
          <a:prstGeom prst="rect">
            <a:avLst/>
          </a:prstGeom>
          <a:noFill/>
        </p:spPr>
        <p:txBody>
          <a:bodyPr wrap="none" rtlCol="0">
            <a:spAutoFit/>
          </a:bodyPr>
          <a:lstStyle/>
          <a:p>
            <a:r>
              <a:rPr lang="en-US" sz="1400" b="1" dirty="0" err="1">
                <a:solidFill>
                  <a:srgbClr val="FF0000"/>
                </a:solidFill>
                <a:latin typeface="Calibri" panose="020F0502020204030204" pitchFamily="34" charset="0"/>
              </a:rPr>
              <a:t>V</a:t>
            </a:r>
            <a:r>
              <a:rPr lang="en-US" sz="1400" b="1" baseline="-25000" dirty="0" err="1">
                <a:solidFill>
                  <a:srgbClr val="FF0000"/>
                </a:solidFill>
                <a:latin typeface="Calibri" panose="020F0502020204030204" pitchFamily="34" charset="0"/>
              </a:rPr>
              <a:t>Tier,sel</a:t>
            </a:r>
            <a:endParaRPr lang="en-US" sz="1400" b="1" baseline="-25000" dirty="0">
              <a:solidFill>
                <a:srgbClr val="FF0000"/>
              </a:solidFill>
              <a:latin typeface="Calibri" panose="020F0502020204030204" pitchFamily="34" charset="0"/>
            </a:endParaRPr>
          </a:p>
        </p:txBody>
      </p:sp>
      <p:cxnSp>
        <p:nvCxnSpPr>
          <p:cNvPr id="11" name="Straight Arrow Connector 10">
            <a:extLst>
              <a:ext uri="{FF2B5EF4-FFF2-40B4-BE49-F238E27FC236}">
                <a16:creationId xmlns:a16="http://schemas.microsoft.com/office/drawing/2014/main" id="{25676207-18E0-9E44-A952-4E3D2033E137}"/>
              </a:ext>
            </a:extLst>
          </p:cNvPr>
          <p:cNvCxnSpPr/>
          <p:nvPr/>
        </p:nvCxnSpPr>
        <p:spPr>
          <a:xfrm flipV="1">
            <a:off x="6093939" y="3311178"/>
            <a:ext cx="0" cy="14736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642DA67-CBA4-8342-8584-BE58BD1DAA28}"/>
              </a:ext>
            </a:extLst>
          </p:cNvPr>
          <p:cNvCxnSpPr/>
          <p:nvPr/>
        </p:nvCxnSpPr>
        <p:spPr>
          <a:xfrm>
            <a:off x="6093939" y="4784872"/>
            <a:ext cx="54952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60A3DE-5EA8-8245-9CE5-5334CD49D475}"/>
              </a:ext>
            </a:extLst>
          </p:cNvPr>
          <p:cNvSpPr txBox="1"/>
          <p:nvPr/>
        </p:nvSpPr>
        <p:spPr>
          <a:xfrm>
            <a:off x="5521567" y="3427860"/>
            <a:ext cx="620811" cy="523220"/>
          </a:xfrm>
          <a:prstGeom prst="rect">
            <a:avLst/>
          </a:prstGeom>
          <a:noFill/>
        </p:spPr>
        <p:txBody>
          <a:bodyPr wrap="none" rtlCol="0">
            <a:spAutoFit/>
          </a:bodyPr>
          <a:lstStyle/>
          <a:p>
            <a:r>
              <a:rPr lang="en-US" sz="1400" b="1" dirty="0" err="1">
                <a:solidFill>
                  <a:srgbClr val="00B050"/>
                </a:solidFill>
                <a:latin typeface="Calibri" panose="020F0502020204030204" pitchFamily="34" charset="0"/>
              </a:rPr>
              <a:t>V</a:t>
            </a:r>
            <a:r>
              <a:rPr lang="en-US" sz="1400" b="1" baseline="-25000" dirty="0" err="1">
                <a:solidFill>
                  <a:srgbClr val="00B050"/>
                </a:solidFill>
                <a:latin typeface="Calibri" panose="020F0502020204030204" pitchFamily="34" charset="0"/>
              </a:rPr>
              <a:t>WL,sel</a:t>
            </a:r>
            <a:endParaRPr lang="en-US" sz="1400" b="1" dirty="0">
              <a:solidFill>
                <a:srgbClr val="00B050"/>
              </a:solidFill>
              <a:latin typeface="Calibri" panose="020F0502020204030204" pitchFamily="34" charset="0"/>
            </a:endParaRPr>
          </a:p>
          <a:p>
            <a:r>
              <a:rPr lang="en-US" sz="1400" b="1" dirty="0" err="1">
                <a:solidFill>
                  <a:schemeClr val="accent2"/>
                </a:solidFill>
                <a:latin typeface="Calibri" panose="020F0502020204030204" pitchFamily="34" charset="0"/>
              </a:rPr>
              <a:t>V</a:t>
            </a:r>
            <a:r>
              <a:rPr lang="en-US" sz="1400" b="1" baseline="-25000" dirty="0" err="1">
                <a:solidFill>
                  <a:schemeClr val="accent2"/>
                </a:solidFill>
                <a:latin typeface="Calibri" panose="020F0502020204030204" pitchFamily="34" charset="0"/>
              </a:rPr>
              <a:t>BL,se</a:t>
            </a:r>
            <a:r>
              <a:rPr lang="en-US" sz="1400" b="1" baseline="-25000" dirty="0" err="1">
                <a:solidFill>
                  <a:srgbClr val="00B050"/>
                </a:solidFill>
                <a:latin typeface="Calibri" panose="020F0502020204030204" pitchFamily="34" charset="0"/>
              </a:rPr>
              <a:t>l</a:t>
            </a:r>
            <a:endParaRPr lang="en-US" sz="1400" b="1" dirty="0">
              <a:solidFill>
                <a:srgbClr val="00B050"/>
              </a:solidFill>
              <a:latin typeface="Calibri" panose="020F0502020204030204" pitchFamily="34" charset="0"/>
            </a:endParaRPr>
          </a:p>
        </p:txBody>
      </p:sp>
      <p:cxnSp>
        <p:nvCxnSpPr>
          <p:cNvPr id="14" name="Straight Arrow Connector 13">
            <a:extLst>
              <a:ext uri="{FF2B5EF4-FFF2-40B4-BE49-F238E27FC236}">
                <a16:creationId xmlns:a16="http://schemas.microsoft.com/office/drawing/2014/main" id="{45719459-7273-4F46-AB2F-DA5DDE7A6FA7}"/>
              </a:ext>
            </a:extLst>
          </p:cNvPr>
          <p:cNvCxnSpPr/>
          <p:nvPr/>
        </p:nvCxnSpPr>
        <p:spPr>
          <a:xfrm flipH="1" flipV="1">
            <a:off x="6090873" y="4790713"/>
            <a:ext cx="4546" cy="705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D61EEAF-4974-C348-BB32-C7BCFBF56FCA}"/>
              </a:ext>
            </a:extLst>
          </p:cNvPr>
          <p:cNvCxnSpPr/>
          <p:nvPr/>
        </p:nvCxnSpPr>
        <p:spPr>
          <a:xfrm>
            <a:off x="6095418" y="5496561"/>
            <a:ext cx="54952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34CFC1E-0AC3-A84C-BD9C-3E405B389610}"/>
              </a:ext>
            </a:extLst>
          </p:cNvPr>
          <p:cNvSpPr txBox="1"/>
          <p:nvPr/>
        </p:nvSpPr>
        <p:spPr>
          <a:xfrm>
            <a:off x="5340867" y="4814252"/>
            <a:ext cx="799578" cy="882293"/>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BL,desel</a:t>
            </a:r>
            <a:endParaRPr lang="en-US" sz="1400" dirty="0">
              <a:latin typeface="Calibri" panose="020F0502020204030204" pitchFamily="34" charset="0"/>
            </a:endParaRPr>
          </a:p>
          <a:p>
            <a:r>
              <a:rPr lang="en-US" sz="1400" dirty="0" err="1">
                <a:latin typeface="Calibri" panose="020F0502020204030204" pitchFamily="34" charset="0"/>
              </a:rPr>
              <a:t>V</a:t>
            </a:r>
            <a:r>
              <a:rPr lang="en-US" sz="1400" baseline="-25000" dirty="0" err="1">
                <a:latin typeface="Calibri" panose="020F0502020204030204" pitchFamily="34" charset="0"/>
              </a:rPr>
              <a:t>WL,desel</a:t>
            </a:r>
            <a:r>
              <a:rPr lang="en-US" sz="1400" baseline="-25000" dirty="0">
                <a:latin typeface="Calibri" panose="020F0502020204030204" pitchFamily="34" charset="0"/>
              </a:rPr>
              <a:t>,</a:t>
            </a:r>
            <a:r>
              <a:rPr lang="en-US" sz="1400" dirty="0">
                <a:latin typeface="Calibri" panose="020F0502020204030204" pitchFamily="34" charset="0"/>
              </a:rPr>
              <a:t> </a:t>
            </a:r>
          </a:p>
          <a:p>
            <a:r>
              <a:rPr lang="en-US" sz="1400" dirty="0" err="1">
                <a:latin typeface="Calibri" panose="020F0502020204030204" pitchFamily="34" charset="0"/>
              </a:rPr>
              <a:t>V</a:t>
            </a:r>
            <a:r>
              <a:rPr lang="en-US" sz="1400" baseline="-25000" dirty="0" err="1">
                <a:latin typeface="Calibri" panose="020F0502020204030204" pitchFamily="34" charset="0"/>
              </a:rPr>
              <a:t>Tier,desel</a:t>
            </a:r>
            <a:endParaRPr lang="en-US" sz="1400" baseline="-25000" dirty="0">
              <a:latin typeface="Calibri" panose="020F0502020204030204" pitchFamily="34" charset="0"/>
            </a:endParaRPr>
          </a:p>
          <a:p>
            <a:endParaRPr lang="en-US" sz="1400" baseline="-25000" dirty="0">
              <a:latin typeface="Calibri" panose="020F0502020204030204" pitchFamily="34" charset="0"/>
            </a:endParaRPr>
          </a:p>
        </p:txBody>
      </p:sp>
      <p:cxnSp>
        <p:nvCxnSpPr>
          <p:cNvPr id="17" name="Straight Connector 16">
            <a:extLst>
              <a:ext uri="{FF2B5EF4-FFF2-40B4-BE49-F238E27FC236}">
                <a16:creationId xmlns:a16="http://schemas.microsoft.com/office/drawing/2014/main" id="{A821DB41-0411-CA40-9711-CF0224F06D34}"/>
              </a:ext>
            </a:extLst>
          </p:cNvPr>
          <p:cNvCxnSpPr/>
          <p:nvPr/>
        </p:nvCxnSpPr>
        <p:spPr>
          <a:xfrm>
            <a:off x="6074710" y="3105501"/>
            <a:ext cx="498977" cy="25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A0F4F09-35E6-6440-9D5A-8F4051F9494A}"/>
              </a:ext>
            </a:extLst>
          </p:cNvPr>
          <p:cNvCxnSpPr/>
          <p:nvPr/>
        </p:nvCxnSpPr>
        <p:spPr>
          <a:xfrm flipV="1">
            <a:off x="6568132" y="1938528"/>
            <a:ext cx="247064" cy="11694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CD2187-9D20-7C42-ABB3-56EBAA55E7DA}"/>
              </a:ext>
            </a:extLst>
          </p:cNvPr>
          <p:cNvCxnSpPr/>
          <p:nvPr/>
        </p:nvCxnSpPr>
        <p:spPr>
          <a:xfrm flipV="1">
            <a:off x="6785759" y="1936016"/>
            <a:ext cx="427039" cy="28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8A8123-5F57-C144-BEE1-5305A5014CC7}"/>
              </a:ext>
            </a:extLst>
          </p:cNvPr>
          <p:cNvCxnSpPr/>
          <p:nvPr/>
        </p:nvCxnSpPr>
        <p:spPr>
          <a:xfrm flipH="1" flipV="1">
            <a:off x="7199244" y="1947672"/>
            <a:ext cx="208596" cy="11681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271A333-B557-7843-A67E-B454670496F4}"/>
              </a:ext>
            </a:extLst>
          </p:cNvPr>
          <p:cNvCxnSpPr/>
          <p:nvPr/>
        </p:nvCxnSpPr>
        <p:spPr>
          <a:xfrm flipV="1">
            <a:off x="6102822" y="5334273"/>
            <a:ext cx="5338700" cy="579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479ECB6-3860-DD4C-82C8-5EA82D828FB5}"/>
              </a:ext>
            </a:extLst>
          </p:cNvPr>
          <p:cNvCxnSpPr/>
          <p:nvPr/>
        </p:nvCxnSpPr>
        <p:spPr>
          <a:xfrm flipV="1">
            <a:off x="6111701" y="4587486"/>
            <a:ext cx="170360" cy="207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3E18BB2-96E0-5840-9AE3-EB97E5576E6D}"/>
              </a:ext>
            </a:extLst>
          </p:cNvPr>
          <p:cNvCxnSpPr/>
          <p:nvPr/>
        </p:nvCxnSpPr>
        <p:spPr>
          <a:xfrm flipV="1">
            <a:off x="6285805" y="4022943"/>
            <a:ext cx="128778" cy="5850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412C68-4BB9-584A-A9DF-23C5E99086CB}"/>
              </a:ext>
            </a:extLst>
          </p:cNvPr>
          <p:cNvCxnSpPr/>
          <p:nvPr/>
        </p:nvCxnSpPr>
        <p:spPr>
          <a:xfrm flipV="1">
            <a:off x="6393379" y="4024013"/>
            <a:ext cx="1138716" cy="1483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B28756-D916-4449-ABF7-3451F1F0A5DA}"/>
              </a:ext>
            </a:extLst>
          </p:cNvPr>
          <p:cNvCxnSpPr/>
          <p:nvPr/>
        </p:nvCxnSpPr>
        <p:spPr>
          <a:xfrm flipH="1" flipV="1">
            <a:off x="7519814" y="4022944"/>
            <a:ext cx="163556" cy="56372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442083F-F032-4F49-A1D6-445A3530F69F}"/>
              </a:ext>
            </a:extLst>
          </p:cNvPr>
          <p:cNvCxnSpPr/>
          <p:nvPr/>
        </p:nvCxnSpPr>
        <p:spPr>
          <a:xfrm>
            <a:off x="7671842" y="4576859"/>
            <a:ext cx="4705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1C8E6D6-BE96-274E-AF4C-36F818EF93F8}"/>
              </a:ext>
            </a:extLst>
          </p:cNvPr>
          <p:cNvCxnSpPr/>
          <p:nvPr/>
        </p:nvCxnSpPr>
        <p:spPr>
          <a:xfrm flipV="1">
            <a:off x="8458870" y="2516347"/>
            <a:ext cx="153880" cy="5850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B582B41-3377-5747-90F6-DE1AC42DD8C6}"/>
              </a:ext>
            </a:extLst>
          </p:cNvPr>
          <p:cNvCxnSpPr/>
          <p:nvPr/>
        </p:nvCxnSpPr>
        <p:spPr>
          <a:xfrm>
            <a:off x="8603785" y="2522053"/>
            <a:ext cx="132957" cy="2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FA40CFE-3D91-7246-B678-8030A14AD994}"/>
              </a:ext>
            </a:extLst>
          </p:cNvPr>
          <p:cNvCxnSpPr/>
          <p:nvPr/>
        </p:nvCxnSpPr>
        <p:spPr>
          <a:xfrm flipV="1">
            <a:off x="8135990" y="3637462"/>
            <a:ext cx="174221" cy="9562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75EA2E-7590-2E4F-9BAD-C0008A054374}"/>
              </a:ext>
            </a:extLst>
          </p:cNvPr>
          <p:cNvCxnSpPr/>
          <p:nvPr/>
        </p:nvCxnSpPr>
        <p:spPr>
          <a:xfrm flipV="1">
            <a:off x="8279228" y="3642606"/>
            <a:ext cx="1147680" cy="831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C0D4F-0745-014B-8914-21CF56EED63B}"/>
              </a:ext>
            </a:extLst>
          </p:cNvPr>
          <p:cNvCxnSpPr/>
          <p:nvPr/>
        </p:nvCxnSpPr>
        <p:spPr>
          <a:xfrm flipH="1" flipV="1">
            <a:off x="9415442" y="3637463"/>
            <a:ext cx="121488" cy="90731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7D7003C-88BE-0A47-9E16-9FF31BB6AD19}"/>
              </a:ext>
            </a:extLst>
          </p:cNvPr>
          <p:cNvCxnSpPr/>
          <p:nvPr/>
        </p:nvCxnSpPr>
        <p:spPr>
          <a:xfrm>
            <a:off x="9525906" y="4560560"/>
            <a:ext cx="4705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20D62CC-FBA8-0344-AD5B-23990698D97D}"/>
              </a:ext>
            </a:extLst>
          </p:cNvPr>
          <p:cNvCxnSpPr/>
          <p:nvPr/>
        </p:nvCxnSpPr>
        <p:spPr>
          <a:xfrm flipV="1">
            <a:off x="9980894" y="4356523"/>
            <a:ext cx="59689" cy="2204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0297F8D-25FA-C34C-A2E4-06E1D2DE9922}"/>
              </a:ext>
            </a:extLst>
          </p:cNvPr>
          <p:cNvCxnSpPr/>
          <p:nvPr/>
        </p:nvCxnSpPr>
        <p:spPr>
          <a:xfrm flipV="1">
            <a:off x="10034679" y="4373637"/>
            <a:ext cx="1282152" cy="9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0B48C0-B842-ED4B-BCF3-CD3EB137A06D}"/>
              </a:ext>
            </a:extLst>
          </p:cNvPr>
          <p:cNvCxnSpPr/>
          <p:nvPr/>
        </p:nvCxnSpPr>
        <p:spPr>
          <a:xfrm flipH="1" flipV="1">
            <a:off x="11309496" y="4358967"/>
            <a:ext cx="68964" cy="19673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040432-FA3E-FF4E-9545-68699B1D095A}"/>
              </a:ext>
            </a:extLst>
          </p:cNvPr>
          <p:cNvCxnSpPr/>
          <p:nvPr/>
        </p:nvCxnSpPr>
        <p:spPr>
          <a:xfrm flipV="1">
            <a:off x="11362034" y="4561895"/>
            <a:ext cx="118600" cy="110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61E395-71B9-774F-9447-E89FF23D2F78}"/>
              </a:ext>
            </a:extLst>
          </p:cNvPr>
          <p:cNvCxnSpPr/>
          <p:nvPr/>
        </p:nvCxnSpPr>
        <p:spPr>
          <a:xfrm flipV="1">
            <a:off x="9256417" y="3101497"/>
            <a:ext cx="975684" cy="23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501FA1-2495-AA4D-BE43-93B65C9EFAA0}"/>
              </a:ext>
            </a:extLst>
          </p:cNvPr>
          <p:cNvCxnSpPr/>
          <p:nvPr/>
        </p:nvCxnSpPr>
        <p:spPr>
          <a:xfrm flipV="1">
            <a:off x="10217582" y="2524496"/>
            <a:ext cx="153880" cy="5850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A0FB824-3A5E-EC40-8AE7-084BDC879033}"/>
              </a:ext>
            </a:extLst>
          </p:cNvPr>
          <p:cNvCxnSpPr/>
          <p:nvPr/>
        </p:nvCxnSpPr>
        <p:spPr>
          <a:xfrm flipV="1">
            <a:off x="10362497" y="2527360"/>
            <a:ext cx="427039" cy="28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79865DD-3914-6F47-AF1A-26B2639E6A02}"/>
              </a:ext>
            </a:extLst>
          </p:cNvPr>
          <p:cNvCxnSpPr/>
          <p:nvPr/>
        </p:nvCxnSpPr>
        <p:spPr>
          <a:xfrm flipH="1" flipV="1">
            <a:off x="10772429" y="2507381"/>
            <a:ext cx="167505" cy="6149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D1D0F6-AB71-6148-BA1F-95C58C8D40C8}"/>
              </a:ext>
            </a:extLst>
          </p:cNvPr>
          <p:cNvCxnSpPr/>
          <p:nvPr/>
        </p:nvCxnSpPr>
        <p:spPr>
          <a:xfrm>
            <a:off x="10920325" y="3122166"/>
            <a:ext cx="570096" cy="5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A688D34-35A7-0040-B9F9-0391851D4921}"/>
              </a:ext>
            </a:extLst>
          </p:cNvPr>
          <p:cNvSpPr txBox="1"/>
          <p:nvPr/>
        </p:nvSpPr>
        <p:spPr>
          <a:xfrm>
            <a:off x="6330914" y="5086436"/>
            <a:ext cx="378630" cy="307777"/>
          </a:xfrm>
          <a:prstGeom prst="rect">
            <a:avLst/>
          </a:prstGeom>
          <a:noFill/>
        </p:spPr>
        <p:txBody>
          <a:bodyPr wrap="none" rtlCol="0">
            <a:spAutoFit/>
          </a:bodyPr>
          <a:lstStyle/>
          <a:p>
            <a:r>
              <a:rPr lang="en-US" sz="1400" dirty="0">
                <a:latin typeface="Calibri" panose="020F0502020204030204" pitchFamily="34" charset="0"/>
              </a:rPr>
              <a:t>0V</a:t>
            </a:r>
            <a:endParaRPr lang="en-US" sz="1400" baseline="-25000" dirty="0">
              <a:latin typeface="Calibri" panose="020F0502020204030204" pitchFamily="34" charset="0"/>
            </a:endParaRPr>
          </a:p>
        </p:txBody>
      </p:sp>
      <p:cxnSp>
        <p:nvCxnSpPr>
          <p:cNvPr id="43" name="Straight Connector 42">
            <a:extLst>
              <a:ext uri="{FF2B5EF4-FFF2-40B4-BE49-F238E27FC236}">
                <a16:creationId xmlns:a16="http://schemas.microsoft.com/office/drawing/2014/main" id="{74F7BD7D-6AD6-7A41-B2B2-9E7313B66FB0}"/>
              </a:ext>
            </a:extLst>
          </p:cNvPr>
          <p:cNvCxnSpPr/>
          <p:nvPr/>
        </p:nvCxnSpPr>
        <p:spPr>
          <a:xfrm flipV="1">
            <a:off x="7396750" y="3102778"/>
            <a:ext cx="1074427" cy="47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3638385-8856-2C44-9D72-CFE04631695C}"/>
              </a:ext>
            </a:extLst>
          </p:cNvPr>
          <p:cNvCxnSpPr/>
          <p:nvPr/>
        </p:nvCxnSpPr>
        <p:spPr>
          <a:xfrm>
            <a:off x="6062251" y="2767230"/>
            <a:ext cx="5495278" cy="0"/>
          </a:xfrm>
          <a:prstGeom prst="straightConnector1">
            <a:avLst/>
          </a:prstGeom>
          <a:ln w="28575">
            <a:solidFill>
              <a:schemeClr val="accent2"/>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A303996-FC5A-E74C-9062-4BC0ABFE5DF4}"/>
              </a:ext>
            </a:extLst>
          </p:cNvPr>
          <p:cNvCxnSpPr/>
          <p:nvPr/>
        </p:nvCxnSpPr>
        <p:spPr>
          <a:xfrm>
            <a:off x="6095779" y="2069951"/>
            <a:ext cx="5495278" cy="0"/>
          </a:xfrm>
          <a:prstGeom prst="straightConnector1">
            <a:avLst/>
          </a:prstGeom>
          <a:ln w="28575">
            <a:solidFill>
              <a:schemeClr val="accent2"/>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657C38B-6846-8A4B-B157-C89295794F26}"/>
              </a:ext>
            </a:extLst>
          </p:cNvPr>
          <p:cNvSpPr txBox="1"/>
          <p:nvPr/>
        </p:nvSpPr>
        <p:spPr>
          <a:xfrm>
            <a:off x="11021999" y="2407627"/>
            <a:ext cx="516423"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T,Set</a:t>
            </a:r>
            <a:endParaRPr lang="en-US" sz="1400" baseline="-25000" dirty="0">
              <a:latin typeface="Calibri" panose="020F0502020204030204" pitchFamily="34" charset="0"/>
            </a:endParaRPr>
          </a:p>
        </p:txBody>
      </p:sp>
      <p:sp>
        <p:nvSpPr>
          <p:cNvPr id="47" name="TextBox 46">
            <a:extLst>
              <a:ext uri="{FF2B5EF4-FFF2-40B4-BE49-F238E27FC236}">
                <a16:creationId xmlns:a16="http://schemas.microsoft.com/office/drawing/2014/main" id="{A1A96F55-7EE5-C04D-89F9-C55113C81C07}"/>
              </a:ext>
            </a:extLst>
          </p:cNvPr>
          <p:cNvSpPr txBox="1"/>
          <p:nvPr/>
        </p:nvSpPr>
        <p:spPr>
          <a:xfrm>
            <a:off x="10954943" y="1737067"/>
            <a:ext cx="631327"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T,Reset</a:t>
            </a:r>
            <a:endParaRPr lang="en-US" sz="1400" baseline="-25000" dirty="0">
              <a:latin typeface="Calibri" panose="020F0502020204030204" pitchFamily="34" charset="0"/>
            </a:endParaRPr>
          </a:p>
        </p:txBody>
      </p:sp>
      <p:sp>
        <p:nvSpPr>
          <p:cNvPr id="48" name="TextBox 47">
            <a:extLst>
              <a:ext uri="{FF2B5EF4-FFF2-40B4-BE49-F238E27FC236}">
                <a16:creationId xmlns:a16="http://schemas.microsoft.com/office/drawing/2014/main" id="{C6978FA8-926A-7B43-AAFA-63B3B26D9A3F}"/>
              </a:ext>
            </a:extLst>
          </p:cNvPr>
          <p:cNvSpPr txBox="1"/>
          <p:nvPr/>
        </p:nvSpPr>
        <p:spPr>
          <a:xfrm>
            <a:off x="6690791" y="1267675"/>
            <a:ext cx="633507" cy="461665"/>
          </a:xfrm>
          <a:prstGeom prst="rect">
            <a:avLst/>
          </a:prstGeom>
          <a:noFill/>
        </p:spPr>
        <p:txBody>
          <a:bodyPr wrap="none" rtlCol="0">
            <a:spAutoFit/>
          </a:bodyPr>
          <a:lstStyle/>
          <a:p>
            <a:r>
              <a:rPr lang="en-US" sz="2400" b="1" dirty="0">
                <a:solidFill>
                  <a:schemeClr val="accent2"/>
                </a:solidFill>
                <a:latin typeface="Calibri" panose="020F0502020204030204" pitchFamily="34" charset="0"/>
              </a:rPr>
              <a:t>SET</a:t>
            </a:r>
            <a:endParaRPr lang="en-US" sz="2400" b="1" baseline="-25000" dirty="0">
              <a:solidFill>
                <a:schemeClr val="accent2"/>
              </a:solidFill>
              <a:latin typeface="Calibri" panose="020F0502020204030204" pitchFamily="34" charset="0"/>
            </a:endParaRPr>
          </a:p>
        </p:txBody>
      </p:sp>
      <p:sp>
        <p:nvSpPr>
          <p:cNvPr id="49" name="TextBox 48">
            <a:extLst>
              <a:ext uri="{FF2B5EF4-FFF2-40B4-BE49-F238E27FC236}">
                <a16:creationId xmlns:a16="http://schemas.microsoft.com/office/drawing/2014/main" id="{948C3AB3-AE6B-0840-B7B8-BBC9439EECF4}"/>
              </a:ext>
            </a:extLst>
          </p:cNvPr>
          <p:cNvSpPr txBox="1"/>
          <p:nvPr/>
        </p:nvSpPr>
        <p:spPr>
          <a:xfrm>
            <a:off x="8370239" y="1282915"/>
            <a:ext cx="954300" cy="461665"/>
          </a:xfrm>
          <a:prstGeom prst="rect">
            <a:avLst/>
          </a:prstGeom>
          <a:noFill/>
        </p:spPr>
        <p:txBody>
          <a:bodyPr wrap="none" rtlCol="0">
            <a:spAutoFit/>
          </a:bodyPr>
          <a:lstStyle/>
          <a:p>
            <a:r>
              <a:rPr lang="en-US" sz="2400" b="1" dirty="0">
                <a:solidFill>
                  <a:schemeClr val="accent2"/>
                </a:solidFill>
                <a:latin typeface="Calibri" panose="020F0502020204030204" pitchFamily="34" charset="0"/>
              </a:rPr>
              <a:t>RESET</a:t>
            </a:r>
            <a:endParaRPr lang="en-US" sz="2400" b="1" baseline="-25000" dirty="0">
              <a:solidFill>
                <a:schemeClr val="accent2"/>
              </a:solidFill>
              <a:latin typeface="Calibri" panose="020F0502020204030204" pitchFamily="34" charset="0"/>
            </a:endParaRPr>
          </a:p>
        </p:txBody>
      </p:sp>
      <p:sp>
        <p:nvSpPr>
          <p:cNvPr id="50" name="TextBox 49">
            <a:extLst>
              <a:ext uri="{FF2B5EF4-FFF2-40B4-BE49-F238E27FC236}">
                <a16:creationId xmlns:a16="http://schemas.microsoft.com/office/drawing/2014/main" id="{20F14A80-6D72-174F-ABEF-5A8C3EE4CDAD}"/>
              </a:ext>
            </a:extLst>
          </p:cNvPr>
          <p:cNvSpPr txBox="1"/>
          <p:nvPr/>
        </p:nvSpPr>
        <p:spPr>
          <a:xfrm>
            <a:off x="10153319" y="1273771"/>
            <a:ext cx="884601" cy="461665"/>
          </a:xfrm>
          <a:prstGeom prst="rect">
            <a:avLst/>
          </a:prstGeom>
          <a:noFill/>
        </p:spPr>
        <p:txBody>
          <a:bodyPr wrap="none" rtlCol="0">
            <a:spAutoFit/>
          </a:bodyPr>
          <a:lstStyle/>
          <a:p>
            <a:r>
              <a:rPr lang="en-US" sz="2400" b="1" dirty="0">
                <a:solidFill>
                  <a:schemeClr val="accent2"/>
                </a:solidFill>
                <a:latin typeface="Calibri" panose="020F0502020204030204" pitchFamily="34" charset="0"/>
              </a:rPr>
              <a:t>READ</a:t>
            </a:r>
            <a:endParaRPr lang="en-US" sz="2400" b="1" baseline="-25000" dirty="0">
              <a:solidFill>
                <a:schemeClr val="accent2"/>
              </a:solidFill>
              <a:latin typeface="Calibri" panose="020F0502020204030204" pitchFamily="34" charset="0"/>
            </a:endParaRPr>
          </a:p>
        </p:txBody>
      </p:sp>
      <p:cxnSp>
        <p:nvCxnSpPr>
          <p:cNvPr id="51" name="Straight Arrow Connector 50">
            <a:extLst>
              <a:ext uri="{FF2B5EF4-FFF2-40B4-BE49-F238E27FC236}">
                <a16:creationId xmlns:a16="http://schemas.microsoft.com/office/drawing/2014/main" id="{8F038F44-3426-9E4E-8EFB-9E45782243CA}"/>
              </a:ext>
            </a:extLst>
          </p:cNvPr>
          <p:cNvCxnSpPr/>
          <p:nvPr/>
        </p:nvCxnSpPr>
        <p:spPr>
          <a:xfrm>
            <a:off x="7921620" y="1371600"/>
            <a:ext cx="0" cy="4114800"/>
          </a:xfrm>
          <a:prstGeom prst="straightConnector1">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1E1F06D-E2A7-DA48-AF15-3E74A8FD1BC5}"/>
              </a:ext>
            </a:extLst>
          </p:cNvPr>
          <p:cNvCxnSpPr/>
          <p:nvPr/>
        </p:nvCxnSpPr>
        <p:spPr>
          <a:xfrm>
            <a:off x="9738228" y="1377696"/>
            <a:ext cx="0" cy="4114800"/>
          </a:xfrm>
          <a:prstGeom prst="straightConnector1">
            <a:avLst/>
          </a:prstGeom>
          <a:ln w="12700">
            <a:solidFill>
              <a:schemeClr val="tx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A37A8AA-E439-6D4D-9742-B3A48F42EF1A}"/>
              </a:ext>
            </a:extLst>
          </p:cNvPr>
          <p:cNvSpPr txBox="1"/>
          <p:nvPr/>
        </p:nvSpPr>
        <p:spPr>
          <a:xfrm>
            <a:off x="6681647" y="3699979"/>
            <a:ext cx="675954" cy="307777"/>
          </a:xfrm>
          <a:prstGeom prst="rect">
            <a:avLst/>
          </a:prstGeom>
          <a:noFill/>
        </p:spPr>
        <p:txBody>
          <a:bodyPr wrap="none" rtlCol="0">
            <a:spAutoFit/>
          </a:bodyPr>
          <a:lstStyle/>
          <a:p>
            <a:r>
              <a:rPr lang="en-US" sz="1400" dirty="0">
                <a:latin typeface="Calibri" panose="020F0502020204030204" pitchFamily="34" charset="0"/>
              </a:rPr>
              <a:t>For I</a:t>
            </a:r>
            <a:r>
              <a:rPr lang="en-US" sz="1400" baseline="-25000" dirty="0">
                <a:latin typeface="Calibri" panose="020F0502020204030204" pitchFamily="34" charset="0"/>
              </a:rPr>
              <a:t>SET</a:t>
            </a:r>
          </a:p>
        </p:txBody>
      </p:sp>
      <p:sp>
        <p:nvSpPr>
          <p:cNvPr id="54" name="TextBox 53">
            <a:extLst>
              <a:ext uri="{FF2B5EF4-FFF2-40B4-BE49-F238E27FC236}">
                <a16:creationId xmlns:a16="http://schemas.microsoft.com/office/drawing/2014/main" id="{BF1971AE-2B91-5640-96AF-3E6E3AC779DA}"/>
              </a:ext>
            </a:extLst>
          </p:cNvPr>
          <p:cNvSpPr txBox="1"/>
          <p:nvPr/>
        </p:nvSpPr>
        <p:spPr>
          <a:xfrm>
            <a:off x="8489111" y="3623779"/>
            <a:ext cx="798232" cy="307777"/>
          </a:xfrm>
          <a:prstGeom prst="rect">
            <a:avLst/>
          </a:prstGeom>
          <a:noFill/>
        </p:spPr>
        <p:txBody>
          <a:bodyPr wrap="none" rtlCol="0">
            <a:spAutoFit/>
          </a:bodyPr>
          <a:lstStyle/>
          <a:p>
            <a:r>
              <a:rPr lang="en-US" sz="1400" dirty="0">
                <a:latin typeface="Calibri" panose="020F0502020204030204" pitchFamily="34" charset="0"/>
              </a:rPr>
              <a:t>For I</a:t>
            </a:r>
            <a:r>
              <a:rPr lang="en-US" sz="1400" baseline="-25000" dirty="0">
                <a:latin typeface="Calibri" panose="020F0502020204030204" pitchFamily="34" charset="0"/>
              </a:rPr>
              <a:t>RESET</a:t>
            </a:r>
          </a:p>
        </p:txBody>
      </p:sp>
      <p:sp>
        <p:nvSpPr>
          <p:cNvPr id="55" name="TextBox 54">
            <a:extLst>
              <a:ext uri="{FF2B5EF4-FFF2-40B4-BE49-F238E27FC236}">
                <a16:creationId xmlns:a16="http://schemas.microsoft.com/office/drawing/2014/main" id="{A931F215-86DE-4749-AB24-6417B938EEB5}"/>
              </a:ext>
            </a:extLst>
          </p:cNvPr>
          <p:cNvSpPr txBox="1"/>
          <p:nvPr/>
        </p:nvSpPr>
        <p:spPr>
          <a:xfrm>
            <a:off x="10241711" y="4032211"/>
            <a:ext cx="770852" cy="307777"/>
          </a:xfrm>
          <a:prstGeom prst="rect">
            <a:avLst/>
          </a:prstGeom>
          <a:noFill/>
        </p:spPr>
        <p:txBody>
          <a:bodyPr wrap="none" rtlCol="0">
            <a:spAutoFit/>
          </a:bodyPr>
          <a:lstStyle/>
          <a:p>
            <a:r>
              <a:rPr lang="en-US" sz="1400" dirty="0">
                <a:latin typeface="Calibri" panose="020F0502020204030204" pitchFamily="34" charset="0"/>
              </a:rPr>
              <a:t>For I</a:t>
            </a:r>
            <a:r>
              <a:rPr lang="en-US" sz="1400" baseline="-25000" dirty="0">
                <a:latin typeface="Calibri" panose="020F0502020204030204" pitchFamily="34" charset="0"/>
              </a:rPr>
              <a:t>READ</a:t>
            </a:r>
          </a:p>
        </p:txBody>
      </p:sp>
      <p:sp>
        <p:nvSpPr>
          <p:cNvPr id="56" name="TextBox 55">
            <a:extLst>
              <a:ext uri="{FF2B5EF4-FFF2-40B4-BE49-F238E27FC236}">
                <a16:creationId xmlns:a16="http://schemas.microsoft.com/office/drawing/2014/main" id="{BF33B4E5-AB69-D541-9FBF-7A658F208BAC}"/>
              </a:ext>
            </a:extLst>
          </p:cNvPr>
          <p:cNvSpPr txBox="1"/>
          <p:nvPr/>
        </p:nvSpPr>
        <p:spPr>
          <a:xfrm>
            <a:off x="5470263" y="5740472"/>
            <a:ext cx="6311151" cy="523220"/>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WL,sel</a:t>
            </a:r>
            <a:r>
              <a:rPr lang="en-US" sz="1400" baseline="-25000" dirty="0">
                <a:latin typeface="Calibri" panose="020F0502020204030204" pitchFamily="34" charset="0"/>
              </a:rPr>
              <a:t> </a:t>
            </a:r>
            <a:r>
              <a:rPr lang="en-US" sz="1400" dirty="0">
                <a:latin typeface="Calibri" panose="020F0502020204030204" pitchFamily="34" charset="0"/>
              </a:rPr>
              <a:t>illustrated is used as a current clamp for RESET/SET/READ operations.</a:t>
            </a:r>
          </a:p>
          <a:p>
            <a:r>
              <a:rPr lang="en-US" sz="1400" dirty="0">
                <a:latin typeface="Calibri" panose="020F0502020204030204" pitchFamily="34" charset="0"/>
              </a:rPr>
              <a:t>It can be a simple on/off switch with additional current control circuity outside array</a:t>
            </a:r>
            <a:endParaRPr lang="en-US" sz="1400" baseline="-25000" dirty="0">
              <a:latin typeface="Calibri" panose="020F0502020204030204" pitchFamily="34" charset="0"/>
            </a:endParaRPr>
          </a:p>
        </p:txBody>
      </p:sp>
      <p:sp>
        <p:nvSpPr>
          <p:cNvPr id="57" name="TextBox 56">
            <a:extLst>
              <a:ext uri="{FF2B5EF4-FFF2-40B4-BE49-F238E27FC236}">
                <a16:creationId xmlns:a16="http://schemas.microsoft.com/office/drawing/2014/main" id="{DBDA2011-69D9-2248-9A89-7A721C28947A}"/>
              </a:ext>
            </a:extLst>
          </p:cNvPr>
          <p:cNvSpPr txBox="1"/>
          <p:nvPr/>
        </p:nvSpPr>
        <p:spPr>
          <a:xfrm>
            <a:off x="7086996" y="4851239"/>
            <a:ext cx="3478003" cy="523220"/>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Tier,desel</a:t>
            </a:r>
            <a:r>
              <a:rPr lang="en-US" sz="1400" dirty="0">
                <a:latin typeface="Calibri" panose="020F0502020204030204" pitchFamily="34" charset="0"/>
              </a:rPr>
              <a:t> can also use high impedance float by </a:t>
            </a:r>
          </a:p>
          <a:p>
            <a:r>
              <a:rPr lang="en-US" sz="1400" dirty="0">
                <a:latin typeface="Calibri" panose="020F0502020204030204" pitchFamily="34" charset="0"/>
              </a:rPr>
              <a:t>Switching off the deselected Tier bias circuit</a:t>
            </a:r>
          </a:p>
        </p:txBody>
      </p:sp>
      <p:sp>
        <p:nvSpPr>
          <p:cNvPr id="58" name="Rounded Rectangle 57">
            <a:extLst>
              <a:ext uri="{FF2B5EF4-FFF2-40B4-BE49-F238E27FC236}">
                <a16:creationId xmlns:a16="http://schemas.microsoft.com/office/drawing/2014/main" id="{C49261F2-2966-714D-B14B-238E67442FCE}"/>
              </a:ext>
            </a:extLst>
          </p:cNvPr>
          <p:cNvSpPr/>
          <p:nvPr/>
        </p:nvSpPr>
        <p:spPr>
          <a:xfrm>
            <a:off x="1146650" y="5498300"/>
            <a:ext cx="287867" cy="279401"/>
          </a:xfrm>
          <a:prstGeom prst="roundRect">
            <a:avLst/>
          </a:prstGeom>
          <a:solidFill>
            <a:srgbClr val="FF0000">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7A9960A-8DC2-8B45-BBC4-FD3873E4329E}"/>
              </a:ext>
            </a:extLst>
          </p:cNvPr>
          <p:cNvSpPr txBox="1"/>
          <p:nvPr/>
        </p:nvSpPr>
        <p:spPr>
          <a:xfrm>
            <a:off x="1739072" y="5383058"/>
            <a:ext cx="1997663" cy="523220"/>
          </a:xfrm>
          <a:prstGeom prst="rect">
            <a:avLst/>
          </a:prstGeom>
          <a:noFill/>
        </p:spPr>
        <p:txBody>
          <a:bodyPr wrap="none" rtlCol="0">
            <a:spAutoFit/>
          </a:bodyPr>
          <a:lstStyle/>
          <a:p>
            <a:r>
              <a:rPr lang="en-US" sz="1400" dirty="0">
                <a:latin typeface="Calibri" panose="020F0502020204030204" pitchFamily="34" charset="0"/>
              </a:rPr>
              <a:t>Accessing bit with single </a:t>
            </a:r>
          </a:p>
          <a:p>
            <a:r>
              <a:rPr lang="en-US" sz="1400" dirty="0">
                <a:latin typeface="Calibri" panose="020F0502020204030204" pitchFamily="34" charset="0"/>
              </a:rPr>
              <a:t>Tier, WL and BL selected</a:t>
            </a:r>
            <a:endParaRPr lang="en-US" sz="1400" baseline="-25000" dirty="0">
              <a:latin typeface="Calibri" panose="020F0502020204030204" pitchFamily="34" charset="0"/>
            </a:endParaRPr>
          </a:p>
        </p:txBody>
      </p:sp>
      <p:cxnSp>
        <p:nvCxnSpPr>
          <p:cNvPr id="60" name="Straight Connector 59">
            <a:extLst>
              <a:ext uri="{FF2B5EF4-FFF2-40B4-BE49-F238E27FC236}">
                <a16:creationId xmlns:a16="http://schemas.microsoft.com/office/drawing/2014/main" id="{3C6368D7-32A0-B042-B178-4299B9A344C4}"/>
              </a:ext>
            </a:extLst>
          </p:cNvPr>
          <p:cNvCxnSpPr/>
          <p:nvPr/>
        </p:nvCxnSpPr>
        <p:spPr>
          <a:xfrm flipV="1">
            <a:off x="8867371" y="1928620"/>
            <a:ext cx="212957" cy="24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397E70-D660-BD45-835C-E00BB14C159B}"/>
              </a:ext>
            </a:extLst>
          </p:cNvPr>
          <p:cNvCxnSpPr/>
          <p:nvPr/>
        </p:nvCxnSpPr>
        <p:spPr>
          <a:xfrm flipH="1" flipV="1">
            <a:off x="9066774" y="1940275"/>
            <a:ext cx="208596" cy="11681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5193C21-D003-6945-9EC0-5B390F49DC21}"/>
              </a:ext>
            </a:extLst>
          </p:cNvPr>
          <p:cNvCxnSpPr/>
          <p:nvPr/>
        </p:nvCxnSpPr>
        <p:spPr>
          <a:xfrm flipV="1">
            <a:off x="8719186" y="1938919"/>
            <a:ext cx="153880" cy="5850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F721E5A7-7FC6-0E49-810E-5B872C71A4D1}"/>
              </a:ext>
            </a:extLst>
          </p:cNvPr>
          <p:cNvGrpSpPr/>
          <p:nvPr/>
        </p:nvGrpSpPr>
        <p:grpSpPr>
          <a:xfrm>
            <a:off x="388682" y="1223682"/>
            <a:ext cx="4727877" cy="3722915"/>
            <a:chOff x="6266967" y="316966"/>
            <a:chExt cx="4727877" cy="3722915"/>
          </a:xfrm>
        </p:grpSpPr>
        <p:grpSp>
          <p:nvGrpSpPr>
            <p:cNvPr id="64" name="Group 63">
              <a:extLst>
                <a:ext uri="{FF2B5EF4-FFF2-40B4-BE49-F238E27FC236}">
                  <a16:creationId xmlns:a16="http://schemas.microsoft.com/office/drawing/2014/main" id="{F4CF8AA9-0CF8-2D49-8E82-3F7C7EAFF106}"/>
                </a:ext>
              </a:extLst>
            </p:cNvPr>
            <p:cNvGrpSpPr>
              <a:grpSpLocks noChangeAspect="1"/>
            </p:cNvGrpSpPr>
            <p:nvPr/>
          </p:nvGrpSpPr>
          <p:grpSpPr>
            <a:xfrm>
              <a:off x="6580092" y="1219200"/>
              <a:ext cx="685800" cy="1314450"/>
              <a:chOff x="914400" y="1600200"/>
              <a:chExt cx="1828800" cy="3505200"/>
            </a:xfrm>
          </p:grpSpPr>
          <p:grpSp>
            <p:nvGrpSpPr>
              <p:cNvPr id="550" name="Group 549">
                <a:extLst>
                  <a:ext uri="{FF2B5EF4-FFF2-40B4-BE49-F238E27FC236}">
                    <a16:creationId xmlns:a16="http://schemas.microsoft.com/office/drawing/2014/main" id="{BF6A9E26-6A98-604A-AE5B-80ECC97E67FF}"/>
                  </a:ext>
                </a:extLst>
              </p:cNvPr>
              <p:cNvGrpSpPr/>
              <p:nvPr/>
            </p:nvGrpSpPr>
            <p:grpSpPr>
              <a:xfrm flipH="1" flipV="1">
                <a:off x="1544558" y="2514600"/>
                <a:ext cx="284242" cy="2152171"/>
                <a:chOff x="2374909" y="3813524"/>
                <a:chExt cx="284242" cy="2152171"/>
              </a:xfrm>
            </p:grpSpPr>
            <p:cxnSp>
              <p:nvCxnSpPr>
                <p:cNvPr id="606" name="Straight Connector 605">
                  <a:extLst>
                    <a:ext uri="{FF2B5EF4-FFF2-40B4-BE49-F238E27FC236}">
                      <a16:creationId xmlns:a16="http://schemas.microsoft.com/office/drawing/2014/main" id="{D0091BC3-D9FA-0345-A819-7E5F106440C5}"/>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D756960B-23A2-6442-BEEC-737755F801EA}"/>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CDB57722-5969-B14E-ACA2-EC199924A2CF}"/>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C25A3D7F-9746-DD44-9F5E-C658636C1E0A}"/>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23D9824A-8105-1A45-9718-3855559FEA6D}"/>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1B5C7780-3620-084D-BBA7-6EF6D51ABC63}"/>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1" name="Group 550">
                <a:extLst>
                  <a:ext uri="{FF2B5EF4-FFF2-40B4-BE49-F238E27FC236}">
                    <a16:creationId xmlns:a16="http://schemas.microsoft.com/office/drawing/2014/main" id="{22BDDA3A-C718-D044-BE5F-EDE6026E1C71}"/>
                  </a:ext>
                </a:extLst>
              </p:cNvPr>
              <p:cNvGrpSpPr>
                <a:grpSpLocks noChangeAspect="1"/>
              </p:cNvGrpSpPr>
              <p:nvPr/>
            </p:nvGrpSpPr>
            <p:grpSpPr>
              <a:xfrm rot="5400000">
                <a:off x="1367484" y="3158647"/>
                <a:ext cx="343362" cy="579269"/>
                <a:chOff x="2046947" y="2861870"/>
                <a:chExt cx="704703" cy="1188869"/>
              </a:xfrm>
            </p:grpSpPr>
            <p:sp>
              <p:nvSpPr>
                <p:cNvPr id="598" name="Oval 597">
                  <a:extLst>
                    <a:ext uri="{FF2B5EF4-FFF2-40B4-BE49-F238E27FC236}">
                      <a16:creationId xmlns:a16="http://schemas.microsoft.com/office/drawing/2014/main" id="{992D098A-D88E-EF4A-B8AB-FF10224A832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9" name="Straight Connector 598">
                  <a:extLst>
                    <a:ext uri="{FF2B5EF4-FFF2-40B4-BE49-F238E27FC236}">
                      <a16:creationId xmlns:a16="http://schemas.microsoft.com/office/drawing/2014/main" id="{3070DBCD-1A4A-044C-A0D2-88E3E9130F1B}"/>
                    </a:ext>
                  </a:extLst>
                </p:cNvPr>
                <p:cNvCxnSpPr>
                  <a:stCxn id="598" idx="2"/>
                  <a:endCxn id="59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17246B17-F62A-5440-B504-7514215C282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3313BD76-B535-2D40-BCE7-BB5B69FB77D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542CC71D-694F-B641-8B1E-D845C93AB94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D3013E4B-2F74-A34C-8B86-6C4C9BA43C0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C4CDF321-F232-3B4B-8E41-5D4577018BB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46D70AAB-5D9E-8846-AD16-569A0E7B2BD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2" name="Group 551">
                <a:extLst>
                  <a:ext uri="{FF2B5EF4-FFF2-40B4-BE49-F238E27FC236}">
                    <a16:creationId xmlns:a16="http://schemas.microsoft.com/office/drawing/2014/main" id="{3C82B996-5482-D44F-A891-7A0B50C1AD4E}"/>
                  </a:ext>
                </a:extLst>
              </p:cNvPr>
              <p:cNvGrpSpPr/>
              <p:nvPr/>
            </p:nvGrpSpPr>
            <p:grpSpPr>
              <a:xfrm rot="5400000" flipV="1">
                <a:off x="2028361" y="4448643"/>
                <a:ext cx="286681" cy="685797"/>
                <a:chOff x="2393029" y="3813525"/>
                <a:chExt cx="286681" cy="685797"/>
              </a:xfrm>
            </p:grpSpPr>
            <p:cxnSp>
              <p:nvCxnSpPr>
                <p:cNvPr id="592" name="Straight Connector 591">
                  <a:extLst>
                    <a:ext uri="{FF2B5EF4-FFF2-40B4-BE49-F238E27FC236}">
                      <a16:creationId xmlns:a16="http://schemas.microsoft.com/office/drawing/2014/main" id="{DDFCCB87-9B31-5B4C-B663-2F78BB027ADB}"/>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169747D0-8469-E448-884E-95A62902CF52}"/>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B08A0F6D-821C-0643-8F14-97C2E6971080}"/>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C13D3758-D137-5848-BF3D-313DD9047A91}"/>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B2A648F2-92B2-6349-B26C-91295B781E7A}"/>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3416FE6F-5BF6-0944-BA64-32395BCBB944}"/>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3" name="Group 552">
                <a:extLst>
                  <a:ext uri="{FF2B5EF4-FFF2-40B4-BE49-F238E27FC236}">
                    <a16:creationId xmlns:a16="http://schemas.microsoft.com/office/drawing/2014/main" id="{88DD42B5-4B97-A247-9BBA-4744EA776F26}"/>
                  </a:ext>
                </a:extLst>
              </p:cNvPr>
              <p:cNvGrpSpPr>
                <a:grpSpLocks noChangeAspect="1"/>
              </p:cNvGrpSpPr>
              <p:nvPr/>
            </p:nvGrpSpPr>
            <p:grpSpPr>
              <a:xfrm rot="5400000">
                <a:off x="1367484" y="2701447"/>
                <a:ext cx="343362" cy="579269"/>
                <a:chOff x="2046947" y="2861870"/>
                <a:chExt cx="704703" cy="1188869"/>
              </a:xfrm>
            </p:grpSpPr>
            <p:sp>
              <p:nvSpPr>
                <p:cNvPr id="584" name="Oval 583">
                  <a:extLst>
                    <a:ext uri="{FF2B5EF4-FFF2-40B4-BE49-F238E27FC236}">
                      <a16:creationId xmlns:a16="http://schemas.microsoft.com/office/drawing/2014/main" id="{C41A974F-42B8-D946-981D-8BCB1F976147}"/>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5" name="Straight Connector 584">
                  <a:extLst>
                    <a:ext uri="{FF2B5EF4-FFF2-40B4-BE49-F238E27FC236}">
                      <a16:creationId xmlns:a16="http://schemas.microsoft.com/office/drawing/2014/main" id="{966C51F4-8E6B-384D-A3F2-4DEAB74AD875}"/>
                    </a:ext>
                  </a:extLst>
                </p:cNvPr>
                <p:cNvCxnSpPr>
                  <a:stCxn id="584" idx="2"/>
                  <a:endCxn id="58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90B7CD2D-29F7-9A49-9316-8E643ED9023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CCF7439A-A0F6-7D48-BBAE-DB2BBB1DA2C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CE98C4B3-140E-AE4F-9DC7-3E2F0FC724B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8A2DCA11-C9AB-EA49-BF1D-5776A96900A2}"/>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72603CA3-CF83-234D-B4E0-F6CB4CBA9D7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C8CA24CE-9FDC-5F41-96CB-477D06AFFD1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4" name="Group 553">
                <a:extLst>
                  <a:ext uri="{FF2B5EF4-FFF2-40B4-BE49-F238E27FC236}">
                    <a16:creationId xmlns:a16="http://schemas.microsoft.com/office/drawing/2014/main" id="{574CEFDE-5CB0-6145-8D0D-BE5BEF65E3C1}"/>
                  </a:ext>
                </a:extLst>
              </p:cNvPr>
              <p:cNvGrpSpPr>
                <a:grpSpLocks noChangeAspect="1"/>
              </p:cNvGrpSpPr>
              <p:nvPr/>
            </p:nvGrpSpPr>
            <p:grpSpPr>
              <a:xfrm rot="5400000">
                <a:off x="1367484" y="2244247"/>
                <a:ext cx="343362" cy="579269"/>
                <a:chOff x="2046947" y="2861870"/>
                <a:chExt cx="704703" cy="1188869"/>
              </a:xfrm>
            </p:grpSpPr>
            <p:sp>
              <p:nvSpPr>
                <p:cNvPr id="576" name="Oval 575">
                  <a:extLst>
                    <a:ext uri="{FF2B5EF4-FFF2-40B4-BE49-F238E27FC236}">
                      <a16:creationId xmlns:a16="http://schemas.microsoft.com/office/drawing/2014/main" id="{D1929BA0-5BBD-BF41-8BEC-0BA3AE88B45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7" name="Straight Connector 576">
                  <a:extLst>
                    <a:ext uri="{FF2B5EF4-FFF2-40B4-BE49-F238E27FC236}">
                      <a16:creationId xmlns:a16="http://schemas.microsoft.com/office/drawing/2014/main" id="{A72EBFA0-E5F0-8440-9FE5-E3DF30035AA9}"/>
                    </a:ext>
                  </a:extLst>
                </p:cNvPr>
                <p:cNvCxnSpPr>
                  <a:stCxn id="576" idx="2"/>
                  <a:endCxn id="57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CD7EEB00-99D4-E84A-991B-A7DC60F111A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C88624AF-0E76-EB4C-B940-8393EDAA89B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BFC7AF2F-1A77-6A4A-97D4-2BD0678A08E3}"/>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EB2276FB-D232-A340-9FD4-35EFCDCE731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753E3D77-5B34-CD4C-A492-C4C5D1491DC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97EAC437-E68C-CE48-9495-937BC7C8EABC}"/>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5" name="Group 554">
                <a:extLst>
                  <a:ext uri="{FF2B5EF4-FFF2-40B4-BE49-F238E27FC236}">
                    <a16:creationId xmlns:a16="http://schemas.microsoft.com/office/drawing/2014/main" id="{3200AE92-D00D-004E-A669-B31C0A9DC0E0}"/>
                  </a:ext>
                </a:extLst>
              </p:cNvPr>
              <p:cNvGrpSpPr>
                <a:grpSpLocks noChangeAspect="1"/>
              </p:cNvGrpSpPr>
              <p:nvPr/>
            </p:nvGrpSpPr>
            <p:grpSpPr>
              <a:xfrm rot="5400000">
                <a:off x="1367484" y="3615847"/>
                <a:ext cx="343362" cy="579269"/>
                <a:chOff x="2046947" y="2861870"/>
                <a:chExt cx="704703" cy="1188869"/>
              </a:xfrm>
            </p:grpSpPr>
            <p:sp>
              <p:nvSpPr>
                <p:cNvPr id="568" name="Oval 567">
                  <a:extLst>
                    <a:ext uri="{FF2B5EF4-FFF2-40B4-BE49-F238E27FC236}">
                      <a16:creationId xmlns:a16="http://schemas.microsoft.com/office/drawing/2014/main" id="{3CA0E6C5-516A-1B47-A7D8-EE0B95D87830}"/>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9" name="Straight Connector 568">
                  <a:extLst>
                    <a:ext uri="{FF2B5EF4-FFF2-40B4-BE49-F238E27FC236}">
                      <a16:creationId xmlns:a16="http://schemas.microsoft.com/office/drawing/2014/main" id="{B9772363-740B-9F4B-AA80-141AB0803F70}"/>
                    </a:ext>
                  </a:extLst>
                </p:cNvPr>
                <p:cNvCxnSpPr>
                  <a:stCxn id="568" idx="2"/>
                  <a:endCxn id="56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A981AD4F-7067-7D4D-AD39-B588F937CA2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094F0142-FFB9-A546-873B-7434AC8BB4B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CF3E87D7-A964-5A4E-9D88-C90B76CEB8B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A1F01C71-6897-1C44-B21F-5774C133FB1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645BFE16-32D3-A84D-B733-B8608A39612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86FA15F8-6958-4048-8238-3C1B1162FBD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6" name="Straight Connector 555">
                <a:extLst>
                  <a:ext uri="{FF2B5EF4-FFF2-40B4-BE49-F238E27FC236}">
                    <a16:creationId xmlns:a16="http://schemas.microsoft.com/office/drawing/2014/main" id="{AE0F830F-066C-2948-8E97-734EAC9AABCE}"/>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E2669F26-329D-1140-875A-C2AE5BF0F95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A53FD955-3EEE-EA42-9E03-4AFF2B46EFB7}"/>
                  </a:ext>
                </a:extLst>
              </p:cNvPr>
              <p:cNvCxnSpPr>
                <a:endCxn id="559"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559" name="Isosceles Triangle 897">
                <a:extLst>
                  <a:ext uri="{FF2B5EF4-FFF2-40B4-BE49-F238E27FC236}">
                    <a16:creationId xmlns:a16="http://schemas.microsoft.com/office/drawing/2014/main" id="{D28E478E-CE6D-9E45-A6CA-811805A60243}"/>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0" name="Straight Connector 559">
                <a:extLst>
                  <a:ext uri="{FF2B5EF4-FFF2-40B4-BE49-F238E27FC236}">
                    <a16:creationId xmlns:a16="http://schemas.microsoft.com/office/drawing/2014/main" id="{A4E331BD-7068-6143-BA02-D1275DB79EE2}"/>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61" name="Oval 560">
                <a:extLst>
                  <a:ext uri="{FF2B5EF4-FFF2-40B4-BE49-F238E27FC236}">
                    <a16:creationId xmlns:a16="http://schemas.microsoft.com/office/drawing/2014/main" id="{7E76F86C-E864-F844-9EFF-602E604A2C54}"/>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2" name="Straight Connector 561">
                <a:extLst>
                  <a:ext uri="{FF2B5EF4-FFF2-40B4-BE49-F238E27FC236}">
                    <a16:creationId xmlns:a16="http://schemas.microsoft.com/office/drawing/2014/main" id="{FAC8BBD7-DC43-2A49-947E-90AFE2170E57}"/>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63" name="Oval 562">
                <a:extLst>
                  <a:ext uri="{FF2B5EF4-FFF2-40B4-BE49-F238E27FC236}">
                    <a16:creationId xmlns:a16="http://schemas.microsoft.com/office/drawing/2014/main" id="{FF5DE6B2-8D68-2A46-8DF5-59DC80991A6F}"/>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4" name="Straight Connector 563">
                <a:extLst>
                  <a:ext uri="{FF2B5EF4-FFF2-40B4-BE49-F238E27FC236}">
                    <a16:creationId xmlns:a16="http://schemas.microsoft.com/office/drawing/2014/main" id="{80BFC017-2BE6-2E49-9106-64C33E517A3B}"/>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65" name="Oval 564">
                <a:extLst>
                  <a:ext uri="{FF2B5EF4-FFF2-40B4-BE49-F238E27FC236}">
                    <a16:creationId xmlns:a16="http://schemas.microsoft.com/office/drawing/2014/main" id="{7ECA50D4-6178-A149-8056-B40BDC53990B}"/>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6" name="Straight Connector 565">
                <a:extLst>
                  <a:ext uri="{FF2B5EF4-FFF2-40B4-BE49-F238E27FC236}">
                    <a16:creationId xmlns:a16="http://schemas.microsoft.com/office/drawing/2014/main" id="{901813ED-D9EC-B341-9D3A-281B57DDC966}"/>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67" name="Oval 566">
                <a:extLst>
                  <a:ext uri="{FF2B5EF4-FFF2-40B4-BE49-F238E27FC236}">
                    <a16:creationId xmlns:a16="http://schemas.microsoft.com/office/drawing/2014/main" id="{8A2C6564-CFEF-4B4F-B64D-5CBA03C7C9B6}"/>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F8A3C85B-6EEF-3642-B84E-C84257C5FBB3}"/>
                </a:ext>
              </a:extLst>
            </p:cNvPr>
            <p:cNvGrpSpPr>
              <a:grpSpLocks noChangeAspect="1"/>
            </p:cNvGrpSpPr>
            <p:nvPr/>
          </p:nvGrpSpPr>
          <p:grpSpPr>
            <a:xfrm flipH="1">
              <a:off x="7265892" y="1219200"/>
              <a:ext cx="685800" cy="1314450"/>
              <a:chOff x="914400" y="1600200"/>
              <a:chExt cx="1828800" cy="3505200"/>
            </a:xfrm>
          </p:grpSpPr>
          <p:grpSp>
            <p:nvGrpSpPr>
              <p:cNvPr id="488" name="Group 487">
                <a:extLst>
                  <a:ext uri="{FF2B5EF4-FFF2-40B4-BE49-F238E27FC236}">
                    <a16:creationId xmlns:a16="http://schemas.microsoft.com/office/drawing/2014/main" id="{BD097710-2A56-8F40-BE3B-FCE47034D5CC}"/>
                  </a:ext>
                </a:extLst>
              </p:cNvPr>
              <p:cNvGrpSpPr/>
              <p:nvPr/>
            </p:nvGrpSpPr>
            <p:grpSpPr>
              <a:xfrm flipH="1" flipV="1">
                <a:off x="1544558" y="2514600"/>
                <a:ext cx="284242" cy="2152171"/>
                <a:chOff x="2374909" y="3813524"/>
                <a:chExt cx="284242" cy="2152171"/>
              </a:xfrm>
            </p:grpSpPr>
            <p:cxnSp>
              <p:nvCxnSpPr>
                <p:cNvPr id="544" name="Straight Connector 543">
                  <a:extLst>
                    <a:ext uri="{FF2B5EF4-FFF2-40B4-BE49-F238E27FC236}">
                      <a16:creationId xmlns:a16="http://schemas.microsoft.com/office/drawing/2014/main" id="{87D0A242-63E5-8A4F-98F4-0202764C4C27}"/>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09806548-BED3-6D4F-94BF-B9D00291A8D4}"/>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D3D1333F-90F3-A640-A1A7-AAD59BF2C79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DF6D7CE8-E1A1-BA47-8B92-DA8F23B8098A}"/>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983A0B61-34D3-004B-9AF6-BF7E59712ECF}"/>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45ADA2FD-8986-CB4C-A098-E57E05E4032B}"/>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9" name="Group 488">
                <a:extLst>
                  <a:ext uri="{FF2B5EF4-FFF2-40B4-BE49-F238E27FC236}">
                    <a16:creationId xmlns:a16="http://schemas.microsoft.com/office/drawing/2014/main" id="{2C15D51A-996A-5D4F-A1DE-4E49538A7156}"/>
                  </a:ext>
                </a:extLst>
              </p:cNvPr>
              <p:cNvGrpSpPr>
                <a:grpSpLocks noChangeAspect="1"/>
              </p:cNvGrpSpPr>
              <p:nvPr/>
            </p:nvGrpSpPr>
            <p:grpSpPr>
              <a:xfrm rot="5400000">
                <a:off x="1367484" y="3158647"/>
                <a:ext cx="343362" cy="579269"/>
                <a:chOff x="2046947" y="2861870"/>
                <a:chExt cx="704703" cy="1188869"/>
              </a:xfrm>
            </p:grpSpPr>
            <p:sp>
              <p:nvSpPr>
                <p:cNvPr id="536" name="Oval 535">
                  <a:extLst>
                    <a:ext uri="{FF2B5EF4-FFF2-40B4-BE49-F238E27FC236}">
                      <a16:creationId xmlns:a16="http://schemas.microsoft.com/office/drawing/2014/main" id="{74E4DBDF-524A-5947-B940-E76C1D95F3FA}"/>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7" name="Straight Connector 536">
                  <a:extLst>
                    <a:ext uri="{FF2B5EF4-FFF2-40B4-BE49-F238E27FC236}">
                      <a16:creationId xmlns:a16="http://schemas.microsoft.com/office/drawing/2014/main" id="{26480FF6-006D-A044-8A4C-5F24985E71C2}"/>
                    </a:ext>
                  </a:extLst>
                </p:cNvPr>
                <p:cNvCxnSpPr>
                  <a:stCxn id="536" idx="2"/>
                  <a:endCxn id="53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3A00C034-42E0-8947-8BEF-A134EFBD7E3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3BE6923F-E327-DB4F-9A88-A342383B5E9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56385646-9C88-AA41-9FE3-0C8A17D473B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A8E3355A-A49A-C34C-9FA0-17890895CA6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F849A2DE-3B43-CD4C-9702-E9715D60B70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763AA4A6-E99E-604D-A16D-144CB2A6C0F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0" name="Group 489">
                <a:extLst>
                  <a:ext uri="{FF2B5EF4-FFF2-40B4-BE49-F238E27FC236}">
                    <a16:creationId xmlns:a16="http://schemas.microsoft.com/office/drawing/2014/main" id="{D1056C0A-45D7-F04C-850F-7B0E14087CCB}"/>
                  </a:ext>
                </a:extLst>
              </p:cNvPr>
              <p:cNvGrpSpPr/>
              <p:nvPr/>
            </p:nvGrpSpPr>
            <p:grpSpPr>
              <a:xfrm rot="5400000" flipV="1">
                <a:off x="2028361" y="4448643"/>
                <a:ext cx="286681" cy="685797"/>
                <a:chOff x="2393029" y="3813525"/>
                <a:chExt cx="286681" cy="685797"/>
              </a:xfrm>
            </p:grpSpPr>
            <p:cxnSp>
              <p:nvCxnSpPr>
                <p:cNvPr id="530" name="Straight Connector 529">
                  <a:extLst>
                    <a:ext uri="{FF2B5EF4-FFF2-40B4-BE49-F238E27FC236}">
                      <a16:creationId xmlns:a16="http://schemas.microsoft.com/office/drawing/2014/main" id="{13078246-F7E6-EF4F-BB11-6F70C567D780}"/>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0F499357-B8FD-B847-A974-3A8822CDB8CC}"/>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CCA40BAB-1CAE-6D4B-BFFF-005C53AC79C9}"/>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9B39A62E-8BC7-B141-908D-33856841C56E}"/>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69E68869-E2A7-114E-A83A-9AED62869B5E}"/>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A8F38D66-D393-4A49-9DD0-61F7004FE18E}"/>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1" name="Group 490">
                <a:extLst>
                  <a:ext uri="{FF2B5EF4-FFF2-40B4-BE49-F238E27FC236}">
                    <a16:creationId xmlns:a16="http://schemas.microsoft.com/office/drawing/2014/main" id="{A376A3A2-670D-CC4B-9379-F5EBEB529077}"/>
                  </a:ext>
                </a:extLst>
              </p:cNvPr>
              <p:cNvGrpSpPr>
                <a:grpSpLocks noChangeAspect="1"/>
              </p:cNvGrpSpPr>
              <p:nvPr/>
            </p:nvGrpSpPr>
            <p:grpSpPr>
              <a:xfrm rot="5400000">
                <a:off x="1367484" y="2701447"/>
                <a:ext cx="343362" cy="579269"/>
                <a:chOff x="2046947" y="2861870"/>
                <a:chExt cx="704703" cy="1188869"/>
              </a:xfrm>
            </p:grpSpPr>
            <p:sp>
              <p:nvSpPr>
                <p:cNvPr id="522" name="Oval 521">
                  <a:extLst>
                    <a:ext uri="{FF2B5EF4-FFF2-40B4-BE49-F238E27FC236}">
                      <a16:creationId xmlns:a16="http://schemas.microsoft.com/office/drawing/2014/main" id="{AA817D3E-7784-4444-B5E1-07401632F45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3" name="Straight Connector 522">
                  <a:extLst>
                    <a:ext uri="{FF2B5EF4-FFF2-40B4-BE49-F238E27FC236}">
                      <a16:creationId xmlns:a16="http://schemas.microsoft.com/office/drawing/2014/main" id="{83F7FF15-5C2B-4144-B0DD-78CB386B0419}"/>
                    </a:ext>
                  </a:extLst>
                </p:cNvPr>
                <p:cNvCxnSpPr>
                  <a:stCxn id="522" idx="2"/>
                  <a:endCxn id="52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C6CC939C-A639-1846-8E28-E97825CEED0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560516C1-6FE0-7D4E-8A6E-D5B86E1E902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534150F0-86B6-9D4D-B364-B19364630AAE}"/>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51580E34-8C5E-6A40-9826-742AEA02D50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29DFB4A3-B08B-D54F-960B-DD5C2E25BD6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661031B3-89BD-B346-8F3C-C5F6D6577170}"/>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2" name="Group 491">
                <a:extLst>
                  <a:ext uri="{FF2B5EF4-FFF2-40B4-BE49-F238E27FC236}">
                    <a16:creationId xmlns:a16="http://schemas.microsoft.com/office/drawing/2014/main" id="{FCAB80D1-8207-204A-83DE-EDE29271C365}"/>
                  </a:ext>
                </a:extLst>
              </p:cNvPr>
              <p:cNvGrpSpPr>
                <a:grpSpLocks noChangeAspect="1"/>
              </p:cNvGrpSpPr>
              <p:nvPr/>
            </p:nvGrpSpPr>
            <p:grpSpPr>
              <a:xfrm rot="5400000">
                <a:off x="1367484" y="2244247"/>
                <a:ext cx="343362" cy="579269"/>
                <a:chOff x="2046947" y="2861870"/>
                <a:chExt cx="704703" cy="1188869"/>
              </a:xfrm>
            </p:grpSpPr>
            <p:sp>
              <p:nvSpPr>
                <p:cNvPr id="514" name="Oval 513">
                  <a:extLst>
                    <a:ext uri="{FF2B5EF4-FFF2-40B4-BE49-F238E27FC236}">
                      <a16:creationId xmlns:a16="http://schemas.microsoft.com/office/drawing/2014/main" id="{18A348F9-9A4C-9E4E-86F8-725553E67BB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5" name="Straight Connector 514">
                  <a:extLst>
                    <a:ext uri="{FF2B5EF4-FFF2-40B4-BE49-F238E27FC236}">
                      <a16:creationId xmlns:a16="http://schemas.microsoft.com/office/drawing/2014/main" id="{2301BA44-A91A-0046-89E5-A151A06B2E04}"/>
                    </a:ext>
                  </a:extLst>
                </p:cNvPr>
                <p:cNvCxnSpPr>
                  <a:stCxn id="514" idx="2"/>
                  <a:endCxn id="51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7D8E4112-06E9-7C4A-86C3-A8897D2CC09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ABEC9214-2144-6645-8DD6-0AAE1BF13A97}"/>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8F4A16E3-6B54-DD47-A42E-7954818419E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4AFAE78A-CB12-7D43-8F22-E020246C9A3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18675BD5-6E3F-8D46-BECD-87D444C9B6E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BD13A3F2-2156-8749-B333-6411717F63C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3" name="Group 492">
                <a:extLst>
                  <a:ext uri="{FF2B5EF4-FFF2-40B4-BE49-F238E27FC236}">
                    <a16:creationId xmlns:a16="http://schemas.microsoft.com/office/drawing/2014/main" id="{C1A468A7-AB9D-C34B-B0A0-F0C7F8DEEE09}"/>
                  </a:ext>
                </a:extLst>
              </p:cNvPr>
              <p:cNvGrpSpPr>
                <a:grpSpLocks noChangeAspect="1"/>
              </p:cNvGrpSpPr>
              <p:nvPr/>
            </p:nvGrpSpPr>
            <p:grpSpPr>
              <a:xfrm rot="5400000">
                <a:off x="1367484" y="3615847"/>
                <a:ext cx="343362" cy="579269"/>
                <a:chOff x="2046947" y="2861870"/>
                <a:chExt cx="704703" cy="1188869"/>
              </a:xfrm>
            </p:grpSpPr>
            <p:sp>
              <p:nvSpPr>
                <p:cNvPr id="506" name="Oval 505">
                  <a:extLst>
                    <a:ext uri="{FF2B5EF4-FFF2-40B4-BE49-F238E27FC236}">
                      <a16:creationId xmlns:a16="http://schemas.microsoft.com/office/drawing/2014/main" id="{470007CA-EDD9-6F4F-8D41-FF061CC9DE5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7" name="Straight Connector 506">
                  <a:extLst>
                    <a:ext uri="{FF2B5EF4-FFF2-40B4-BE49-F238E27FC236}">
                      <a16:creationId xmlns:a16="http://schemas.microsoft.com/office/drawing/2014/main" id="{95BD3E4C-05DB-374D-9942-1C8E3A2256D2}"/>
                    </a:ext>
                  </a:extLst>
                </p:cNvPr>
                <p:cNvCxnSpPr>
                  <a:stCxn id="506" idx="2"/>
                  <a:endCxn id="50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DF53525A-D5D8-0E4A-A0DB-141D732E350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266A8A30-A439-AB4E-9345-B1FEFB1CDC1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4EEBF662-D4AC-EA4C-A2D0-39E104A583D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36783444-5C19-2A42-A877-739BC616607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801A4A3A-F10F-DD4F-B9E8-A0CA0196E8F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372140F4-E549-4142-A4FE-C5D278B8325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4" name="Straight Connector 493">
                <a:extLst>
                  <a:ext uri="{FF2B5EF4-FFF2-40B4-BE49-F238E27FC236}">
                    <a16:creationId xmlns:a16="http://schemas.microsoft.com/office/drawing/2014/main" id="{B0BF736F-DD2C-4E41-95CD-240A790CDD99}"/>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A3FDCC37-D796-3E47-9AF1-441583C87958}"/>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442C01B4-98C0-E547-8B93-EA45B377AF19}"/>
                  </a:ext>
                </a:extLst>
              </p:cNvPr>
              <p:cNvCxnSpPr>
                <a:endCxn id="497"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497" name="Isosceles Triangle 835">
                <a:extLst>
                  <a:ext uri="{FF2B5EF4-FFF2-40B4-BE49-F238E27FC236}">
                    <a16:creationId xmlns:a16="http://schemas.microsoft.com/office/drawing/2014/main" id="{E3D535BA-5B02-A344-8940-DB56F548E298}"/>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a:extLst>
                  <a:ext uri="{FF2B5EF4-FFF2-40B4-BE49-F238E27FC236}">
                    <a16:creationId xmlns:a16="http://schemas.microsoft.com/office/drawing/2014/main" id="{587EE52E-7A6C-484E-882A-B0912B44D4DE}"/>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99" name="Oval 498">
                <a:extLst>
                  <a:ext uri="{FF2B5EF4-FFF2-40B4-BE49-F238E27FC236}">
                    <a16:creationId xmlns:a16="http://schemas.microsoft.com/office/drawing/2014/main" id="{62F34EF7-0E18-4F4C-9B8D-A9A1228B4AF6}"/>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0" name="Straight Connector 499">
                <a:extLst>
                  <a:ext uri="{FF2B5EF4-FFF2-40B4-BE49-F238E27FC236}">
                    <a16:creationId xmlns:a16="http://schemas.microsoft.com/office/drawing/2014/main" id="{AC752E61-7BFE-FF48-A2D7-705842E4135C}"/>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01" name="Oval 500">
                <a:extLst>
                  <a:ext uri="{FF2B5EF4-FFF2-40B4-BE49-F238E27FC236}">
                    <a16:creationId xmlns:a16="http://schemas.microsoft.com/office/drawing/2014/main" id="{79A13050-A72B-1A42-8175-A37227CB3CE7}"/>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2" name="Straight Connector 501">
                <a:extLst>
                  <a:ext uri="{FF2B5EF4-FFF2-40B4-BE49-F238E27FC236}">
                    <a16:creationId xmlns:a16="http://schemas.microsoft.com/office/drawing/2014/main" id="{3BB28CAF-15D7-9443-ABD0-B50F0B266E0D}"/>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03" name="Oval 502">
                <a:extLst>
                  <a:ext uri="{FF2B5EF4-FFF2-40B4-BE49-F238E27FC236}">
                    <a16:creationId xmlns:a16="http://schemas.microsoft.com/office/drawing/2014/main" id="{48A4D43D-A8D8-6E49-9596-A2B3BE1DFCB4}"/>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4" name="Straight Connector 503">
                <a:extLst>
                  <a:ext uri="{FF2B5EF4-FFF2-40B4-BE49-F238E27FC236}">
                    <a16:creationId xmlns:a16="http://schemas.microsoft.com/office/drawing/2014/main" id="{EEC4EF8A-1507-C44C-91C0-BCEC112220E0}"/>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505" name="Oval 504">
                <a:extLst>
                  <a:ext uri="{FF2B5EF4-FFF2-40B4-BE49-F238E27FC236}">
                    <a16:creationId xmlns:a16="http://schemas.microsoft.com/office/drawing/2014/main" id="{A9C338EF-7141-0D42-B79C-5E743C4D86B9}"/>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088834FE-DC66-DD4C-89DF-BCD5AECB6337}"/>
                </a:ext>
              </a:extLst>
            </p:cNvPr>
            <p:cNvGrpSpPr>
              <a:grpSpLocks noChangeAspect="1"/>
            </p:cNvGrpSpPr>
            <p:nvPr/>
          </p:nvGrpSpPr>
          <p:grpSpPr>
            <a:xfrm flipV="1">
              <a:off x="6580092" y="2514600"/>
              <a:ext cx="685800" cy="1314450"/>
              <a:chOff x="914400" y="1600200"/>
              <a:chExt cx="1828800" cy="3505200"/>
            </a:xfrm>
          </p:grpSpPr>
          <p:grpSp>
            <p:nvGrpSpPr>
              <p:cNvPr id="426" name="Group 425">
                <a:extLst>
                  <a:ext uri="{FF2B5EF4-FFF2-40B4-BE49-F238E27FC236}">
                    <a16:creationId xmlns:a16="http://schemas.microsoft.com/office/drawing/2014/main" id="{9ED63679-DDB5-1544-9E71-AE0480409006}"/>
                  </a:ext>
                </a:extLst>
              </p:cNvPr>
              <p:cNvGrpSpPr/>
              <p:nvPr/>
            </p:nvGrpSpPr>
            <p:grpSpPr>
              <a:xfrm flipH="1" flipV="1">
                <a:off x="1544558" y="2514600"/>
                <a:ext cx="284242" cy="2152171"/>
                <a:chOff x="2374909" y="3813524"/>
                <a:chExt cx="284242" cy="2152171"/>
              </a:xfrm>
            </p:grpSpPr>
            <p:cxnSp>
              <p:nvCxnSpPr>
                <p:cNvPr id="482" name="Straight Connector 481">
                  <a:extLst>
                    <a:ext uri="{FF2B5EF4-FFF2-40B4-BE49-F238E27FC236}">
                      <a16:creationId xmlns:a16="http://schemas.microsoft.com/office/drawing/2014/main" id="{48B174A1-B1BE-2746-9D1D-86D3EA018CCF}"/>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4DBF8192-7A12-3640-8FB0-022E2D3F7DB8}"/>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F0CA0ED3-315B-134D-B89B-694010ED7982}"/>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8074F0CC-4C6F-A74F-B133-0695B3B65D7D}"/>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8F0D349F-B05B-EA47-A500-1AC102667E65}"/>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76447B79-2CFC-374C-BA09-A3BA896DD389}"/>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7" name="Group 426">
                <a:extLst>
                  <a:ext uri="{FF2B5EF4-FFF2-40B4-BE49-F238E27FC236}">
                    <a16:creationId xmlns:a16="http://schemas.microsoft.com/office/drawing/2014/main" id="{DB64B0C1-C2B1-F147-8AE2-1BB5D760CF64}"/>
                  </a:ext>
                </a:extLst>
              </p:cNvPr>
              <p:cNvGrpSpPr>
                <a:grpSpLocks noChangeAspect="1"/>
              </p:cNvGrpSpPr>
              <p:nvPr/>
            </p:nvGrpSpPr>
            <p:grpSpPr>
              <a:xfrm rot="5400000">
                <a:off x="1367484" y="3158647"/>
                <a:ext cx="343362" cy="579269"/>
                <a:chOff x="2046947" y="2861870"/>
                <a:chExt cx="704703" cy="1188869"/>
              </a:xfrm>
            </p:grpSpPr>
            <p:sp>
              <p:nvSpPr>
                <p:cNvPr id="474" name="Oval 473">
                  <a:extLst>
                    <a:ext uri="{FF2B5EF4-FFF2-40B4-BE49-F238E27FC236}">
                      <a16:creationId xmlns:a16="http://schemas.microsoft.com/office/drawing/2014/main" id="{B4D7A01F-C7ED-C540-B8E0-F5A75CA8DE8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5" name="Straight Connector 474">
                  <a:extLst>
                    <a:ext uri="{FF2B5EF4-FFF2-40B4-BE49-F238E27FC236}">
                      <a16:creationId xmlns:a16="http://schemas.microsoft.com/office/drawing/2014/main" id="{FA778AAC-26D7-5441-A888-1FBB88EE3203}"/>
                    </a:ext>
                  </a:extLst>
                </p:cNvPr>
                <p:cNvCxnSpPr>
                  <a:stCxn id="474" idx="2"/>
                  <a:endCxn id="47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496019DB-01D4-0247-8C9F-3115D36FB261}"/>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384E3CB1-3D77-AD4D-81CA-729D2186D27B}"/>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FB0D3BFE-3ACB-8C47-B26C-638CEC9132F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190A358A-BFF6-E149-9DEA-0020B98E252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2E70D2F3-1851-CF44-B433-6167A2DD10EC}"/>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6507E24B-79A8-D340-B2CB-B93129C54D1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8" name="Group 427">
                <a:extLst>
                  <a:ext uri="{FF2B5EF4-FFF2-40B4-BE49-F238E27FC236}">
                    <a16:creationId xmlns:a16="http://schemas.microsoft.com/office/drawing/2014/main" id="{2D5E40A8-0DF3-E24D-AAFE-4384291094A1}"/>
                  </a:ext>
                </a:extLst>
              </p:cNvPr>
              <p:cNvGrpSpPr/>
              <p:nvPr/>
            </p:nvGrpSpPr>
            <p:grpSpPr>
              <a:xfrm rot="5400000" flipV="1">
                <a:off x="2028361" y="4448643"/>
                <a:ext cx="286681" cy="685797"/>
                <a:chOff x="2393029" y="3813525"/>
                <a:chExt cx="286681" cy="685797"/>
              </a:xfrm>
            </p:grpSpPr>
            <p:cxnSp>
              <p:nvCxnSpPr>
                <p:cNvPr id="468" name="Straight Connector 467">
                  <a:extLst>
                    <a:ext uri="{FF2B5EF4-FFF2-40B4-BE49-F238E27FC236}">
                      <a16:creationId xmlns:a16="http://schemas.microsoft.com/office/drawing/2014/main" id="{B2097807-39E2-6341-8E46-E83C0F789CE3}"/>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A7914118-61B7-044E-8CF1-72A0D87074D2}"/>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FE97F60B-05D7-4B49-AA11-60F3C401B15B}"/>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25FD9536-E910-FA4B-A254-1FA7127E53DC}"/>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B32CCB7F-9A01-FC4D-87DE-7087332E5631}"/>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4F2982ED-939E-7F42-9155-214A1AF20D86}"/>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9" name="Group 428">
                <a:extLst>
                  <a:ext uri="{FF2B5EF4-FFF2-40B4-BE49-F238E27FC236}">
                    <a16:creationId xmlns:a16="http://schemas.microsoft.com/office/drawing/2014/main" id="{C1C81F98-634D-124A-B011-4634E0EB20F0}"/>
                  </a:ext>
                </a:extLst>
              </p:cNvPr>
              <p:cNvGrpSpPr>
                <a:grpSpLocks noChangeAspect="1"/>
              </p:cNvGrpSpPr>
              <p:nvPr/>
            </p:nvGrpSpPr>
            <p:grpSpPr>
              <a:xfrm rot="5400000">
                <a:off x="1367484" y="2701447"/>
                <a:ext cx="343362" cy="579269"/>
                <a:chOff x="2046947" y="2861870"/>
                <a:chExt cx="704703" cy="1188869"/>
              </a:xfrm>
            </p:grpSpPr>
            <p:sp>
              <p:nvSpPr>
                <p:cNvPr id="460" name="Oval 459">
                  <a:extLst>
                    <a:ext uri="{FF2B5EF4-FFF2-40B4-BE49-F238E27FC236}">
                      <a16:creationId xmlns:a16="http://schemas.microsoft.com/office/drawing/2014/main" id="{9C262A86-CA15-EF4F-B67F-6773AF8BB2B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1" name="Straight Connector 460">
                  <a:extLst>
                    <a:ext uri="{FF2B5EF4-FFF2-40B4-BE49-F238E27FC236}">
                      <a16:creationId xmlns:a16="http://schemas.microsoft.com/office/drawing/2014/main" id="{E97CA0E6-46E7-B444-9094-18A714BEA8CB}"/>
                    </a:ext>
                  </a:extLst>
                </p:cNvPr>
                <p:cNvCxnSpPr>
                  <a:stCxn id="460" idx="2"/>
                  <a:endCxn id="46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7AB68EF7-D41B-3B4D-A41D-78D87C998AC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FD5A4003-057A-4946-8A86-CB944794734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4233A23D-2505-E84D-87EB-4AF8A8E9A07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60CACE12-F252-FD4F-9458-BFFADB9BF9F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CADE537E-8ABA-2D47-ACCB-9696D5E2B6B8}"/>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01D0003E-A477-8843-ADBE-7B119B1510D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 name="Group 429">
                <a:extLst>
                  <a:ext uri="{FF2B5EF4-FFF2-40B4-BE49-F238E27FC236}">
                    <a16:creationId xmlns:a16="http://schemas.microsoft.com/office/drawing/2014/main" id="{62A92384-18D4-8B44-A374-631E5860B64B}"/>
                  </a:ext>
                </a:extLst>
              </p:cNvPr>
              <p:cNvGrpSpPr>
                <a:grpSpLocks noChangeAspect="1"/>
              </p:cNvGrpSpPr>
              <p:nvPr/>
            </p:nvGrpSpPr>
            <p:grpSpPr>
              <a:xfrm rot="5400000">
                <a:off x="1367484" y="2244247"/>
                <a:ext cx="343362" cy="579269"/>
                <a:chOff x="2046947" y="2861870"/>
                <a:chExt cx="704703" cy="1188869"/>
              </a:xfrm>
            </p:grpSpPr>
            <p:sp>
              <p:nvSpPr>
                <p:cNvPr id="452" name="Oval 451">
                  <a:extLst>
                    <a:ext uri="{FF2B5EF4-FFF2-40B4-BE49-F238E27FC236}">
                      <a16:creationId xmlns:a16="http://schemas.microsoft.com/office/drawing/2014/main" id="{9A6825F9-4A75-EC4B-9BFA-416EC662C04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3" name="Straight Connector 452">
                  <a:extLst>
                    <a:ext uri="{FF2B5EF4-FFF2-40B4-BE49-F238E27FC236}">
                      <a16:creationId xmlns:a16="http://schemas.microsoft.com/office/drawing/2014/main" id="{0E582EE6-0652-FC46-8960-D5914AB8C9A9}"/>
                    </a:ext>
                  </a:extLst>
                </p:cNvPr>
                <p:cNvCxnSpPr>
                  <a:stCxn id="452" idx="2"/>
                  <a:endCxn id="45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A72F30D5-F50D-1C4D-B38B-2EA50493358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A27AA1D9-303E-E04D-BC6A-6AC029B9503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97D8EA9F-4CAF-7843-95C9-37168DEC754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0EC1D1CC-EAEA-3E47-A9D4-649625C6498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63501E3F-3700-D34C-BBA8-436ACA8E94C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4E4A03CA-1390-1041-88C5-6B60C2F315F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1" name="Group 430">
                <a:extLst>
                  <a:ext uri="{FF2B5EF4-FFF2-40B4-BE49-F238E27FC236}">
                    <a16:creationId xmlns:a16="http://schemas.microsoft.com/office/drawing/2014/main" id="{8F06CB77-14DA-4441-94BB-72BE070ECC85}"/>
                  </a:ext>
                </a:extLst>
              </p:cNvPr>
              <p:cNvGrpSpPr>
                <a:grpSpLocks noChangeAspect="1"/>
              </p:cNvGrpSpPr>
              <p:nvPr/>
            </p:nvGrpSpPr>
            <p:grpSpPr>
              <a:xfrm rot="5400000">
                <a:off x="1367484" y="3615847"/>
                <a:ext cx="343362" cy="579269"/>
                <a:chOff x="2046947" y="2861870"/>
                <a:chExt cx="704703" cy="1188869"/>
              </a:xfrm>
            </p:grpSpPr>
            <p:sp>
              <p:nvSpPr>
                <p:cNvPr id="444" name="Oval 443">
                  <a:extLst>
                    <a:ext uri="{FF2B5EF4-FFF2-40B4-BE49-F238E27FC236}">
                      <a16:creationId xmlns:a16="http://schemas.microsoft.com/office/drawing/2014/main" id="{7DC1E2CC-CEA0-9C47-9DAE-78F7E94A574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5" name="Straight Connector 444">
                  <a:extLst>
                    <a:ext uri="{FF2B5EF4-FFF2-40B4-BE49-F238E27FC236}">
                      <a16:creationId xmlns:a16="http://schemas.microsoft.com/office/drawing/2014/main" id="{B466D0FA-E888-734B-916E-3C7817949C89}"/>
                    </a:ext>
                  </a:extLst>
                </p:cNvPr>
                <p:cNvCxnSpPr>
                  <a:stCxn id="444" idx="2"/>
                  <a:endCxn id="44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84FD1C07-DD33-F145-8346-8D71C9153CA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084CE154-F07D-8847-802B-560680822C7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9EDF2D34-CBB0-E644-BD86-DBD95E2E2E3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0D39D801-608A-CE4C-9EE0-B288E0E03C0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5A4ECE24-DCBA-3E49-A55F-ACE761CB473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2EEF1141-7D83-6D4F-918C-E64EF5CEA29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2" name="Straight Connector 431">
                <a:extLst>
                  <a:ext uri="{FF2B5EF4-FFF2-40B4-BE49-F238E27FC236}">
                    <a16:creationId xmlns:a16="http://schemas.microsoft.com/office/drawing/2014/main" id="{97211965-839D-EC46-9EEC-3E5D93C87E78}"/>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E0B980F0-E064-AF48-B252-2FBDB40B72C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7415455B-4CCA-124A-A26E-E31FDF3490C2}"/>
                  </a:ext>
                </a:extLst>
              </p:cNvPr>
              <p:cNvCxnSpPr>
                <a:endCxn id="435"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435" name="Isosceles Triangle 773">
                <a:extLst>
                  <a:ext uri="{FF2B5EF4-FFF2-40B4-BE49-F238E27FC236}">
                    <a16:creationId xmlns:a16="http://schemas.microsoft.com/office/drawing/2014/main" id="{895062E7-3E48-5F4F-A6CF-67A86D4AB35D}"/>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6" name="Straight Connector 435">
                <a:extLst>
                  <a:ext uri="{FF2B5EF4-FFF2-40B4-BE49-F238E27FC236}">
                    <a16:creationId xmlns:a16="http://schemas.microsoft.com/office/drawing/2014/main" id="{9FD87A35-E7E9-7048-A153-B803287F9ADD}"/>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37" name="Oval 436">
                <a:extLst>
                  <a:ext uri="{FF2B5EF4-FFF2-40B4-BE49-F238E27FC236}">
                    <a16:creationId xmlns:a16="http://schemas.microsoft.com/office/drawing/2014/main" id="{9E02FBEA-9607-DA47-8E02-14B9D7E87BEE}"/>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8" name="Straight Connector 437">
                <a:extLst>
                  <a:ext uri="{FF2B5EF4-FFF2-40B4-BE49-F238E27FC236}">
                    <a16:creationId xmlns:a16="http://schemas.microsoft.com/office/drawing/2014/main" id="{9B524AC7-F081-CD4A-A4AA-7C434477B6AB}"/>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39" name="Oval 438">
                <a:extLst>
                  <a:ext uri="{FF2B5EF4-FFF2-40B4-BE49-F238E27FC236}">
                    <a16:creationId xmlns:a16="http://schemas.microsoft.com/office/drawing/2014/main" id="{E7A0EDFA-7B80-C448-83C7-F2D71C3F9601}"/>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0" name="Straight Connector 439">
                <a:extLst>
                  <a:ext uri="{FF2B5EF4-FFF2-40B4-BE49-F238E27FC236}">
                    <a16:creationId xmlns:a16="http://schemas.microsoft.com/office/drawing/2014/main" id="{9ED7D101-38BE-654B-B450-6D5AD8F993B6}"/>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41" name="Oval 440">
                <a:extLst>
                  <a:ext uri="{FF2B5EF4-FFF2-40B4-BE49-F238E27FC236}">
                    <a16:creationId xmlns:a16="http://schemas.microsoft.com/office/drawing/2014/main" id="{A85D35AC-DCA6-B546-9DA9-6F70DCE742BA}"/>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2" name="Straight Connector 441">
                <a:extLst>
                  <a:ext uri="{FF2B5EF4-FFF2-40B4-BE49-F238E27FC236}">
                    <a16:creationId xmlns:a16="http://schemas.microsoft.com/office/drawing/2014/main" id="{1405681B-B8F9-2648-A95B-47784942B590}"/>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443" name="Oval 442">
                <a:extLst>
                  <a:ext uri="{FF2B5EF4-FFF2-40B4-BE49-F238E27FC236}">
                    <a16:creationId xmlns:a16="http://schemas.microsoft.com/office/drawing/2014/main" id="{1A4D6A75-4049-384D-97BF-8311644E7568}"/>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D5BEB2F0-8EBA-E44A-9AD9-A06CB2E3F7E9}"/>
                </a:ext>
              </a:extLst>
            </p:cNvPr>
            <p:cNvGrpSpPr>
              <a:grpSpLocks noChangeAspect="1"/>
            </p:cNvGrpSpPr>
            <p:nvPr/>
          </p:nvGrpSpPr>
          <p:grpSpPr>
            <a:xfrm flipH="1" flipV="1">
              <a:off x="7265892" y="2514600"/>
              <a:ext cx="685800" cy="1314450"/>
              <a:chOff x="914400" y="1600200"/>
              <a:chExt cx="1828800" cy="3505200"/>
            </a:xfrm>
          </p:grpSpPr>
          <p:grpSp>
            <p:nvGrpSpPr>
              <p:cNvPr id="364" name="Group 363">
                <a:extLst>
                  <a:ext uri="{FF2B5EF4-FFF2-40B4-BE49-F238E27FC236}">
                    <a16:creationId xmlns:a16="http://schemas.microsoft.com/office/drawing/2014/main" id="{AC39F39F-3165-894A-A1A1-BD46493C414C}"/>
                  </a:ext>
                </a:extLst>
              </p:cNvPr>
              <p:cNvGrpSpPr/>
              <p:nvPr/>
            </p:nvGrpSpPr>
            <p:grpSpPr>
              <a:xfrm flipH="1" flipV="1">
                <a:off x="1544558" y="2514600"/>
                <a:ext cx="284242" cy="2152171"/>
                <a:chOff x="2374909" y="3813524"/>
                <a:chExt cx="284242" cy="2152171"/>
              </a:xfrm>
            </p:grpSpPr>
            <p:cxnSp>
              <p:nvCxnSpPr>
                <p:cNvPr id="420" name="Straight Connector 419">
                  <a:extLst>
                    <a:ext uri="{FF2B5EF4-FFF2-40B4-BE49-F238E27FC236}">
                      <a16:creationId xmlns:a16="http://schemas.microsoft.com/office/drawing/2014/main" id="{3EAE8879-0618-5C4C-B297-B59A5FCFE66D}"/>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B0F0235F-03EC-0044-B8C5-FBDAF185C519}"/>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1DD136E6-1F90-B842-B6B3-6866F2A3FADD}"/>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EE79029-131F-B643-A3DD-53684E079D51}"/>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456F9D7F-6E1B-B84F-8F0F-AB9B763673DB}"/>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7DB6FBEB-A050-C146-9DEC-DBA637EFA927}"/>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5" name="Group 364">
                <a:extLst>
                  <a:ext uri="{FF2B5EF4-FFF2-40B4-BE49-F238E27FC236}">
                    <a16:creationId xmlns:a16="http://schemas.microsoft.com/office/drawing/2014/main" id="{DD8946C0-7DCE-FE4B-9835-A8AD1E005D2E}"/>
                  </a:ext>
                </a:extLst>
              </p:cNvPr>
              <p:cNvGrpSpPr>
                <a:grpSpLocks noChangeAspect="1"/>
              </p:cNvGrpSpPr>
              <p:nvPr/>
            </p:nvGrpSpPr>
            <p:grpSpPr>
              <a:xfrm rot="5400000">
                <a:off x="1367484" y="3158647"/>
                <a:ext cx="343362" cy="579269"/>
                <a:chOff x="2046947" y="2861870"/>
                <a:chExt cx="704703" cy="1188869"/>
              </a:xfrm>
            </p:grpSpPr>
            <p:sp>
              <p:nvSpPr>
                <p:cNvPr id="412" name="Oval 411">
                  <a:extLst>
                    <a:ext uri="{FF2B5EF4-FFF2-40B4-BE49-F238E27FC236}">
                      <a16:creationId xmlns:a16="http://schemas.microsoft.com/office/drawing/2014/main" id="{E2EED42D-A2E8-5342-A799-597FB9E71B7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3" name="Straight Connector 412">
                  <a:extLst>
                    <a:ext uri="{FF2B5EF4-FFF2-40B4-BE49-F238E27FC236}">
                      <a16:creationId xmlns:a16="http://schemas.microsoft.com/office/drawing/2014/main" id="{78120733-E426-724A-8384-FABF2D37A63D}"/>
                    </a:ext>
                  </a:extLst>
                </p:cNvPr>
                <p:cNvCxnSpPr>
                  <a:stCxn id="412" idx="2"/>
                  <a:endCxn id="41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A95B931-C769-B041-BE29-F5E33E11879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B6C2F3C6-C648-1945-9605-D9A3812CBE2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C42240B4-17E8-7D48-9D77-3F0F4790F4E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7CD9FD13-1E66-044D-91C7-E7DA4C24893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ADFFEA0A-3B19-C842-98EB-D9792588E742}"/>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3285A496-D196-B944-AF0B-DCE9929ADEC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6" name="Group 365">
                <a:extLst>
                  <a:ext uri="{FF2B5EF4-FFF2-40B4-BE49-F238E27FC236}">
                    <a16:creationId xmlns:a16="http://schemas.microsoft.com/office/drawing/2014/main" id="{CF34DF14-1FC2-2C43-97EA-C2491187E023}"/>
                  </a:ext>
                </a:extLst>
              </p:cNvPr>
              <p:cNvGrpSpPr/>
              <p:nvPr/>
            </p:nvGrpSpPr>
            <p:grpSpPr>
              <a:xfrm rot="5400000" flipV="1">
                <a:off x="2028361" y="4448643"/>
                <a:ext cx="286681" cy="685797"/>
                <a:chOff x="2393029" y="3813525"/>
                <a:chExt cx="286681" cy="685797"/>
              </a:xfrm>
            </p:grpSpPr>
            <p:cxnSp>
              <p:nvCxnSpPr>
                <p:cNvPr id="406" name="Straight Connector 405">
                  <a:extLst>
                    <a:ext uri="{FF2B5EF4-FFF2-40B4-BE49-F238E27FC236}">
                      <a16:creationId xmlns:a16="http://schemas.microsoft.com/office/drawing/2014/main" id="{714C8444-0744-5141-AFE8-41F2CA61C99E}"/>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B5891AF9-4344-A548-AA8E-534296D397BD}"/>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FEC82CE7-5366-3142-85C1-47BD1960071A}"/>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6B68E7BE-89AA-4640-B431-BFED275445C2}"/>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45EE6FE3-0484-9A4F-B1ED-525B78634BA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6CE4AD0E-0449-474D-80A1-2428BE1EDE18}"/>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7" name="Group 366">
                <a:extLst>
                  <a:ext uri="{FF2B5EF4-FFF2-40B4-BE49-F238E27FC236}">
                    <a16:creationId xmlns:a16="http://schemas.microsoft.com/office/drawing/2014/main" id="{3330705A-AF70-8F41-B622-394ABAE9CAD5}"/>
                  </a:ext>
                </a:extLst>
              </p:cNvPr>
              <p:cNvGrpSpPr>
                <a:grpSpLocks noChangeAspect="1"/>
              </p:cNvGrpSpPr>
              <p:nvPr/>
            </p:nvGrpSpPr>
            <p:grpSpPr>
              <a:xfrm rot="5400000">
                <a:off x="1367484" y="2701447"/>
                <a:ext cx="343362" cy="579269"/>
                <a:chOff x="2046947" y="2861870"/>
                <a:chExt cx="704703" cy="1188869"/>
              </a:xfrm>
            </p:grpSpPr>
            <p:sp>
              <p:nvSpPr>
                <p:cNvPr id="398" name="Oval 397">
                  <a:extLst>
                    <a:ext uri="{FF2B5EF4-FFF2-40B4-BE49-F238E27FC236}">
                      <a16:creationId xmlns:a16="http://schemas.microsoft.com/office/drawing/2014/main" id="{9261EEA5-FF8D-A442-AE35-4B3681934D9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9" name="Straight Connector 398">
                  <a:extLst>
                    <a:ext uri="{FF2B5EF4-FFF2-40B4-BE49-F238E27FC236}">
                      <a16:creationId xmlns:a16="http://schemas.microsoft.com/office/drawing/2014/main" id="{96343286-A42F-2648-9783-3DF8C181BE37}"/>
                    </a:ext>
                  </a:extLst>
                </p:cNvPr>
                <p:cNvCxnSpPr>
                  <a:stCxn id="398" idx="2"/>
                  <a:endCxn id="39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1AF54B71-A0B9-B246-9BD7-10E6212163B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698AF47-4300-1748-A261-3C0D0DA6755F}"/>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20BA0F87-019D-2F45-834C-F8724647686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3811E712-E763-EE47-B9F2-4135CCDA1C7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32CB607C-6518-4F40-AC43-FA111D7291A2}"/>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411D8B8-953D-BD44-B7DD-36CD9F44E8D5}"/>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8" name="Group 367">
                <a:extLst>
                  <a:ext uri="{FF2B5EF4-FFF2-40B4-BE49-F238E27FC236}">
                    <a16:creationId xmlns:a16="http://schemas.microsoft.com/office/drawing/2014/main" id="{B890AB85-DFE5-6145-BBA5-E8B2B5251885}"/>
                  </a:ext>
                </a:extLst>
              </p:cNvPr>
              <p:cNvGrpSpPr>
                <a:grpSpLocks noChangeAspect="1"/>
              </p:cNvGrpSpPr>
              <p:nvPr/>
            </p:nvGrpSpPr>
            <p:grpSpPr>
              <a:xfrm rot="5400000">
                <a:off x="1367484" y="2244247"/>
                <a:ext cx="343362" cy="579269"/>
                <a:chOff x="2046947" y="2861870"/>
                <a:chExt cx="704703" cy="1188869"/>
              </a:xfrm>
            </p:grpSpPr>
            <p:sp>
              <p:nvSpPr>
                <p:cNvPr id="390" name="Oval 389">
                  <a:extLst>
                    <a:ext uri="{FF2B5EF4-FFF2-40B4-BE49-F238E27FC236}">
                      <a16:creationId xmlns:a16="http://schemas.microsoft.com/office/drawing/2014/main" id="{11BE5EE4-EB43-9E47-832D-3FECED9EC41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1" name="Straight Connector 390">
                  <a:extLst>
                    <a:ext uri="{FF2B5EF4-FFF2-40B4-BE49-F238E27FC236}">
                      <a16:creationId xmlns:a16="http://schemas.microsoft.com/office/drawing/2014/main" id="{4F72BC29-2234-C043-8737-27FBC8D565D0}"/>
                    </a:ext>
                  </a:extLst>
                </p:cNvPr>
                <p:cNvCxnSpPr>
                  <a:stCxn id="390" idx="2"/>
                  <a:endCxn id="39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CEBC464-E713-0E4A-9D6A-FFF52B4058F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52E4D010-3524-5B4D-9C59-A83E9EFE8C8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20B3BFD-8948-3A49-AF59-DB2F0A798E6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4BE6880A-91FF-C94A-84C3-104B2CF755D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C27536A6-8883-6C41-878A-44E6B1D95C7C}"/>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944ECA18-954B-5D4B-9EA3-AE0D3BD8CAB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9" name="Group 368">
                <a:extLst>
                  <a:ext uri="{FF2B5EF4-FFF2-40B4-BE49-F238E27FC236}">
                    <a16:creationId xmlns:a16="http://schemas.microsoft.com/office/drawing/2014/main" id="{8C100963-5116-3648-89DE-F13667B02977}"/>
                  </a:ext>
                </a:extLst>
              </p:cNvPr>
              <p:cNvGrpSpPr>
                <a:grpSpLocks noChangeAspect="1"/>
              </p:cNvGrpSpPr>
              <p:nvPr/>
            </p:nvGrpSpPr>
            <p:grpSpPr>
              <a:xfrm rot="5400000">
                <a:off x="1367484" y="3615847"/>
                <a:ext cx="343362" cy="579269"/>
                <a:chOff x="2046947" y="2861870"/>
                <a:chExt cx="704703" cy="1188869"/>
              </a:xfrm>
            </p:grpSpPr>
            <p:sp>
              <p:nvSpPr>
                <p:cNvPr id="382" name="Oval 381">
                  <a:extLst>
                    <a:ext uri="{FF2B5EF4-FFF2-40B4-BE49-F238E27FC236}">
                      <a16:creationId xmlns:a16="http://schemas.microsoft.com/office/drawing/2014/main" id="{9AAED05E-6F6E-474D-9BE9-797517EBC219}"/>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3" name="Straight Connector 382">
                  <a:extLst>
                    <a:ext uri="{FF2B5EF4-FFF2-40B4-BE49-F238E27FC236}">
                      <a16:creationId xmlns:a16="http://schemas.microsoft.com/office/drawing/2014/main" id="{A8A2AD35-1307-0746-AF33-EBB0A6144997}"/>
                    </a:ext>
                  </a:extLst>
                </p:cNvPr>
                <p:cNvCxnSpPr>
                  <a:stCxn id="382" idx="2"/>
                  <a:endCxn id="38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AD025F5E-CCA4-A947-9345-CB58C400486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B9327A11-6BA8-0F45-A168-ECB8346BD6E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731104B0-6C20-D446-BB11-F7B8A69D6619}"/>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05D3DC46-3349-B64A-B7F8-F63E4351D8F9}"/>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C5EAF41B-5C40-AE4C-BE5F-CCA3BEE2345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F545C32-B7AC-C64A-A6A5-A9FE91B5BFC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0" name="Straight Connector 369">
                <a:extLst>
                  <a:ext uri="{FF2B5EF4-FFF2-40B4-BE49-F238E27FC236}">
                    <a16:creationId xmlns:a16="http://schemas.microsoft.com/office/drawing/2014/main" id="{D2D1E970-3087-A741-9810-E2AB6C15CB6F}"/>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3E2DAB46-9A5E-004E-8A50-F7AD45852CA6}"/>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3426B7B4-E26A-A643-B4AB-A70F8DA1B9E2}"/>
                  </a:ext>
                </a:extLst>
              </p:cNvPr>
              <p:cNvCxnSpPr>
                <a:endCxn id="373"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73" name="Isosceles Triangle 711">
                <a:extLst>
                  <a:ext uri="{FF2B5EF4-FFF2-40B4-BE49-F238E27FC236}">
                    <a16:creationId xmlns:a16="http://schemas.microsoft.com/office/drawing/2014/main" id="{DE91FE4C-89EA-514F-A1D2-127D4F3211A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4" name="Straight Connector 373">
                <a:extLst>
                  <a:ext uri="{FF2B5EF4-FFF2-40B4-BE49-F238E27FC236}">
                    <a16:creationId xmlns:a16="http://schemas.microsoft.com/office/drawing/2014/main" id="{DCF7D8D3-9192-AF4A-B103-35CA49A29D66}"/>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5" name="Oval 374">
                <a:extLst>
                  <a:ext uri="{FF2B5EF4-FFF2-40B4-BE49-F238E27FC236}">
                    <a16:creationId xmlns:a16="http://schemas.microsoft.com/office/drawing/2014/main" id="{47F7153F-2CF8-3C47-822C-B59EAA40DA14}"/>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6" name="Straight Connector 375">
                <a:extLst>
                  <a:ext uri="{FF2B5EF4-FFF2-40B4-BE49-F238E27FC236}">
                    <a16:creationId xmlns:a16="http://schemas.microsoft.com/office/drawing/2014/main" id="{F4E59491-993C-A845-A29F-A9E5749EED47}"/>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7" name="Oval 376">
                <a:extLst>
                  <a:ext uri="{FF2B5EF4-FFF2-40B4-BE49-F238E27FC236}">
                    <a16:creationId xmlns:a16="http://schemas.microsoft.com/office/drawing/2014/main" id="{B0D5985B-EBF6-D747-A25B-DBCD2691D0EE}"/>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a:extLst>
                  <a:ext uri="{FF2B5EF4-FFF2-40B4-BE49-F238E27FC236}">
                    <a16:creationId xmlns:a16="http://schemas.microsoft.com/office/drawing/2014/main" id="{BAC6B555-E4ED-AD4A-A631-6406C16B2CA9}"/>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79" name="Oval 378">
                <a:extLst>
                  <a:ext uri="{FF2B5EF4-FFF2-40B4-BE49-F238E27FC236}">
                    <a16:creationId xmlns:a16="http://schemas.microsoft.com/office/drawing/2014/main" id="{55FD8AA4-08B2-5641-ABE5-A412E75CED0F}"/>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0" name="Straight Connector 379">
                <a:extLst>
                  <a:ext uri="{FF2B5EF4-FFF2-40B4-BE49-F238E27FC236}">
                    <a16:creationId xmlns:a16="http://schemas.microsoft.com/office/drawing/2014/main" id="{5694870B-433B-484D-8B30-D582C0F72DE4}"/>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81" name="Oval 380">
                <a:extLst>
                  <a:ext uri="{FF2B5EF4-FFF2-40B4-BE49-F238E27FC236}">
                    <a16:creationId xmlns:a16="http://schemas.microsoft.com/office/drawing/2014/main" id="{2AB06D5E-DA86-5A43-9861-E723BCC306E7}"/>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17F884AF-9C58-8640-B386-28A3C7475C5C}"/>
                </a:ext>
              </a:extLst>
            </p:cNvPr>
            <p:cNvGrpSpPr>
              <a:grpSpLocks noChangeAspect="1"/>
            </p:cNvGrpSpPr>
            <p:nvPr/>
          </p:nvGrpSpPr>
          <p:grpSpPr>
            <a:xfrm>
              <a:off x="7951692" y="1219200"/>
              <a:ext cx="685800" cy="1314450"/>
              <a:chOff x="914400" y="1600200"/>
              <a:chExt cx="1828800" cy="3505200"/>
            </a:xfrm>
          </p:grpSpPr>
          <p:grpSp>
            <p:nvGrpSpPr>
              <p:cNvPr id="302" name="Group 301">
                <a:extLst>
                  <a:ext uri="{FF2B5EF4-FFF2-40B4-BE49-F238E27FC236}">
                    <a16:creationId xmlns:a16="http://schemas.microsoft.com/office/drawing/2014/main" id="{0A783ED7-B197-0049-8CE9-9CF24D8477D5}"/>
                  </a:ext>
                </a:extLst>
              </p:cNvPr>
              <p:cNvGrpSpPr/>
              <p:nvPr/>
            </p:nvGrpSpPr>
            <p:grpSpPr>
              <a:xfrm flipH="1" flipV="1">
                <a:off x="1544558" y="2514600"/>
                <a:ext cx="284242" cy="2152171"/>
                <a:chOff x="2374909" y="3813524"/>
                <a:chExt cx="284242" cy="2152171"/>
              </a:xfrm>
            </p:grpSpPr>
            <p:cxnSp>
              <p:nvCxnSpPr>
                <p:cNvPr id="358" name="Straight Connector 357">
                  <a:extLst>
                    <a:ext uri="{FF2B5EF4-FFF2-40B4-BE49-F238E27FC236}">
                      <a16:creationId xmlns:a16="http://schemas.microsoft.com/office/drawing/2014/main" id="{7DD5CF4C-CA68-5840-9570-3777CCF74BCF}"/>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ADE31557-699E-EC4F-98CC-9FE7915A3F13}"/>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23288846-C55F-1740-8703-F54530098B3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33B2A0F6-E0A3-AC47-B7E7-91C0691A27A5}"/>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65BF5EA7-8B82-5047-9CEC-06079618DD56}"/>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84C0D5C1-D841-E140-A3B6-B753A3B533C3}"/>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3" name="Group 302">
                <a:extLst>
                  <a:ext uri="{FF2B5EF4-FFF2-40B4-BE49-F238E27FC236}">
                    <a16:creationId xmlns:a16="http://schemas.microsoft.com/office/drawing/2014/main" id="{2D33C056-2BCA-4C49-8BD2-CEF22D2D1364}"/>
                  </a:ext>
                </a:extLst>
              </p:cNvPr>
              <p:cNvGrpSpPr>
                <a:grpSpLocks noChangeAspect="1"/>
              </p:cNvGrpSpPr>
              <p:nvPr/>
            </p:nvGrpSpPr>
            <p:grpSpPr>
              <a:xfrm rot="5400000">
                <a:off x="1367484" y="3158647"/>
                <a:ext cx="343362" cy="579269"/>
                <a:chOff x="2046947" y="2861870"/>
                <a:chExt cx="704703" cy="1188869"/>
              </a:xfrm>
            </p:grpSpPr>
            <p:sp>
              <p:nvSpPr>
                <p:cNvPr id="350" name="Oval 349">
                  <a:extLst>
                    <a:ext uri="{FF2B5EF4-FFF2-40B4-BE49-F238E27FC236}">
                      <a16:creationId xmlns:a16="http://schemas.microsoft.com/office/drawing/2014/main" id="{87EFE0C8-A39E-634D-A966-13BC5FECFC4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1" name="Straight Connector 350">
                  <a:extLst>
                    <a:ext uri="{FF2B5EF4-FFF2-40B4-BE49-F238E27FC236}">
                      <a16:creationId xmlns:a16="http://schemas.microsoft.com/office/drawing/2014/main" id="{69AE52E6-0D0A-4A44-B55C-FBAC64A1C90F}"/>
                    </a:ext>
                  </a:extLst>
                </p:cNvPr>
                <p:cNvCxnSpPr>
                  <a:stCxn id="350" idx="2"/>
                  <a:endCxn id="35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DF85A353-7C99-F946-91DC-BE187C0E753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877698B-44C3-2741-A098-7C0A2073A170}"/>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442841A-1D80-844E-909C-EF10A0D4F37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A01B46EA-3EB8-5A47-838E-C143AF0C9A0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D0CC0315-FB8D-F549-935C-17955928DF7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3A24071-56CB-6645-83D4-6248C2824B5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4" name="Group 303">
                <a:extLst>
                  <a:ext uri="{FF2B5EF4-FFF2-40B4-BE49-F238E27FC236}">
                    <a16:creationId xmlns:a16="http://schemas.microsoft.com/office/drawing/2014/main" id="{1293C000-AE6D-084C-AA09-F65B14FDABA4}"/>
                  </a:ext>
                </a:extLst>
              </p:cNvPr>
              <p:cNvGrpSpPr/>
              <p:nvPr/>
            </p:nvGrpSpPr>
            <p:grpSpPr>
              <a:xfrm rot="5400000" flipV="1">
                <a:off x="2028361" y="4448643"/>
                <a:ext cx="286681" cy="685797"/>
                <a:chOff x="2393029" y="3813525"/>
                <a:chExt cx="286681" cy="685797"/>
              </a:xfrm>
            </p:grpSpPr>
            <p:cxnSp>
              <p:nvCxnSpPr>
                <p:cNvPr id="344" name="Straight Connector 343">
                  <a:extLst>
                    <a:ext uri="{FF2B5EF4-FFF2-40B4-BE49-F238E27FC236}">
                      <a16:creationId xmlns:a16="http://schemas.microsoft.com/office/drawing/2014/main" id="{A29B64ED-8D06-DE47-B95E-D4602229E3BD}"/>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57C1CFAF-E90C-6346-94F3-A9E033719274}"/>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744FF5A6-A1AE-984B-8B47-08A95A37F290}"/>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6851DE4D-C1DB-B545-9A25-49F4A66FF33C}"/>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4398667B-6F84-0A45-977C-96007A3469C0}"/>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EB926227-78B0-3340-AD17-68E5A7F7F5A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5" name="Group 304">
                <a:extLst>
                  <a:ext uri="{FF2B5EF4-FFF2-40B4-BE49-F238E27FC236}">
                    <a16:creationId xmlns:a16="http://schemas.microsoft.com/office/drawing/2014/main" id="{4CD50466-31F3-BD47-89A8-82C699C5B546}"/>
                  </a:ext>
                </a:extLst>
              </p:cNvPr>
              <p:cNvGrpSpPr>
                <a:grpSpLocks noChangeAspect="1"/>
              </p:cNvGrpSpPr>
              <p:nvPr/>
            </p:nvGrpSpPr>
            <p:grpSpPr>
              <a:xfrm rot="5400000">
                <a:off x="1367484" y="2701447"/>
                <a:ext cx="343362" cy="579269"/>
                <a:chOff x="2046947" y="2861870"/>
                <a:chExt cx="704703" cy="1188869"/>
              </a:xfrm>
            </p:grpSpPr>
            <p:sp>
              <p:nvSpPr>
                <p:cNvPr id="336" name="Oval 335">
                  <a:extLst>
                    <a:ext uri="{FF2B5EF4-FFF2-40B4-BE49-F238E27FC236}">
                      <a16:creationId xmlns:a16="http://schemas.microsoft.com/office/drawing/2014/main" id="{E1FC03C6-9443-1C43-A476-27A29EF501A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7" name="Straight Connector 336">
                  <a:extLst>
                    <a:ext uri="{FF2B5EF4-FFF2-40B4-BE49-F238E27FC236}">
                      <a16:creationId xmlns:a16="http://schemas.microsoft.com/office/drawing/2014/main" id="{BAA5E291-0813-D54B-8053-B17C3FE311B9}"/>
                    </a:ext>
                  </a:extLst>
                </p:cNvPr>
                <p:cNvCxnSpPr>
                  <a:stCxn id="336" idx="2"/>
                  <a:endCxn id="33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1FAA9048-D904-FA4D-9903-B73AE9C4B4D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C5BE2441-2D09-BC45-AE70-92E5C16BDF0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1A2DB95B-8F67-5C49-8A2C-D916EB9F0BF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70E39BCF-E9EC-884B-8677-7DDE09BD03A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383C2C8-67D5-B04B-B8AF-89AEAA6BCF50}"/>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841AED99-7C3C-2A4C-B6E4-D8BB20C322D6}"/>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6" name="Group 305">
                <a:extLst>
                  <a:ext uri="{FF2B5EF4-FFF2-40B4-BE49-F238E27FC236}">
                    <a16:creationId xmlns:a16="http://schemas.microsoft.com/office/drawing/2014/main" id="{4AD56234-2EC9-DC42-8819-3DBD52C092AE}"/>
                  </a:ext>
                </a:extLst>
              </p:cNvPr>
              <p:cNvGrpSpPr>
                <a:grpSpLocks noChangeAspect="1"/>
              </p:cNvGrpSpPr>
              <p:nvPr/>
            </p:nvGrpSpPr>
            <p:grpSpPr>
              <a:xfrm rot="5400000">
                <a:off x="1367484" y="2244247"/>
                <a:ext cx="343362" cy="579269"/>
                <a:chOff x="2046947" y="2861870"/>
                <a:chExt cx="704703" cy="1188869"/>
              </a:xfrm>
            </p:grpSpPr>
            <p:sp>
              <p:nvSpPr>
                <p:cNvPr id="328" name="Oval 327">
                  <a:extLst>
                    <a:ext uri="{FF2B5EF4-FFF2-40B4-BE49-F238E27FC236}">
                      <a16:creationId xmlns:a16="http://schemas.microsoft.com/office/drawing/2014/main" id="{3BB735C7-C912-3940-8C7D-12B3EF3C79D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9" name="Straight Connector 328">
                  <a:extLst>
                    <a:ext uri="{FF2B5EF4-FFF2-40B4-BE49-F238E27FC236}">
                      <a16:creationId xmlns:a16="http://schemas.microsoft.com/office/drawing/2014/main" id="{35291E28-8B76-1740-B432-E5823DDC3DAA}"/>
                    </a:ext>
                  </a:extLst>
                </p:cNvPr>
                <p:cNvCxnSpPr>
                  <a:stCxn id="328" idx="2"/>
                  <a:endCxn id="32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92B43FB8-08D3-4642-BEFB-898A5861C496}"/>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F7FF5E5-AB7C-184E-9554-142C735AD03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D7E79920-28D1-C147-A8E1-4AE4DA40F598}"/>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811D48A2-52A1-CD4C-9630-8C732ECD9B9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149EAB86-E342-184C-A7E2-8491B3304B7B}"/>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41E746EF-487A-684E-836B-71D511B499E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a:extLst>
                  <a:ext uri="{FF2B5EF4-FFF2-40B4-BE49-F238E27FC236}">
                    <a16:creationId xmlns:a16="http://schemas.microsoft.com/office/drawing/2014/main" id="{D2A368B7-8A68-404A-9C7E-8D6CB5F99805}"/>
                  </a:ext>
                </a:extLst>
              </p:cNvPr>
              <p:cNvGrpSpPr>
                <a:grpSpLocks noChangeAspect="1"/>
              </p:cNvGrpSpPr>
              <p:nvPr/>
            </p:nvGrpSpPr>
            <p:grpSpPr>
              <a:xfrm rot="5400000">
                <a:off x="1367484" y="3615847"/>
                <a:ext cx="343362" cy="579269"/>
                <a:chOff x="2046947" y="2861870"/>
                <a:chExt cx="704703" cy="1188869"/>
              </a:xfrm>
            </p:grpSpPr>
            <p:sp>
              <p:nvSpPr>
                <p:cNvPr id="320" name="Oval 319">
                  <a:extLst>
                    <a:ext uri="{FF2B5EF4-FFF2-40B4-BE49-F238E27FC236}">
                      <a16:creationId xmlns:a16="http://schemas.microsoft.com/office/drawing/2014/main" id="{F11A0C94-722E-8C48-9DD0-92E82AC82C2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a:extLst>
                    <a:ext uri="{FF2B5EF4-FFF2-40B4-BE49-F238E27FC236}">
                      <a16:creationId xmlns:a16="http://schemas.microsoft.com/office/drawing/2014/main" id="{010947A1-2E51-9C4A-B314-551708127EAB}"/>
                    </a:ext>
                  </a:extLst>
                </p:cNvPr>
                <p:cNvCxnSpPr>
                  <a:stCxn id="320" idx="2"/>
                  <a:endCxn id="32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6C046AD8-FC7A-5046-890E-178F18216D1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0EA258D-A145-AC49-96AB-EA55B343BE5D}"/>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88F58F85-91D0-DF41-8BF8-785AD4253BC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9A0CD94-7E61-5E4D-9BE8-B881FD81819F}"/>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F127C76B-064F-F944-9B62-B937DE52FEFA}"/>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A9A7F30A-9414-2041-93A5-B01BC2F26D4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8" name="Straight Connector 307">
                <a:extLst>
                  <a:ext uri="{FF2B5EF4-FFF2-40B4-BE49-F238E27FC236}">
                    <a16:creationId xmlns:a16="http://schemas.microsoft.com/office/drawing/2014/main" id="{81D90B69-7290-5445-AD4D-19365C21B145}"/>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7FDE6111-C492-D04A-9F63-E63DF65B5F3B}"/>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8C22AC73-BA21-D54C-9EE5-EF1F171EF167}"/>
                  </a:ext>
                </a:extLst>
              </p:cNvPr>
              <p:cNvCxnSpPr>
                <a:endCxn id="311"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311" name="Isosceles Triangle 649">
                <a:extLst>
                  <a:ext uri="{FF2B5EF4-FFF2-40B4-BE49-F238E27FC236}">
                    <a16:creationId xmlns:a16="http://schemas.microsoft.com/office/drawing/2014/main" id="{4EBCCD75-2219-C343-8272-D57966D08B56}"/>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Straight Connector 311">
                <a:extLst>
                  <a:ext uri="{FF2B5EF4-FFF2-40B4-BE49-F238E27FC236}">
                    <a16:creationId xmlns:a16="http://schemas.microsoft.com/office/drawing/2014/main" id="{0A37C4E9-68D3-8643-AFA6-947AD226374A}"/>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3" name="Oval 312">
                <a:extLst>
                  <a:ext uri="{FF2B5EF4-FFF2-40B4-BE49-F238E27FC236}">
                    <a16:creationId xmlns:a16="http://schemas.microsoft.com/office/drawing/2014/main" id="{3AE52A49-C919-604E-9D1D-E58F8CDE1D79}"/>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 name="Straight Connector 313">
                <a:extLst>
                  <a:ext uri="{FF2B5EF4-FFF2-40B4-BE49-F238E27FC236}">
                    <a16:creationId xmlns:a16="http://schemas.microsoft.com/office/drawing/2014/main" id="{F936A286-9D67-8040-9944-FBFE9F7811A5}"/>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5" name="Oval 314">
                <a:extLst>
                  <a:ext uri="{FF2B5EF4-FFF2-40B4-BE49-F238E27FC236}">
                    <a16:creationId xmlns:a16="http://schemas.microsoft.com/office/drawing/2014/main" id="{9C0C010A-FC43-BA44-ACFA-085AF95CFC1D}"/>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6" name="Straight Connector 315">
                <a:extLst>
                  <a:ext uri="{FF2B5EF4-FFF2-40B4-BE49-F238E27FC236}">
                    <a16:creationId xmlns:a16="http://schemas.microsoft.com/office/drawing/2014/main" id="{46C1FDAE-F197-FD4B-98B5-A64F6BFEE674}"/>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7" name="Oval 316">
                <a:extLst>
                  <a:ext uri="{FF2B5EF4-FFF2-40B4-BE49-F238E27FC236}">
                    <a16:creationId xmlns:a16="http://schemas.microsoft.com/office/drawing/2014/main" id="{26426049-653E-3C4E-925A-81526FEE9CB4}"/>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8" name="Straight Connector 317">
                <a:extLst>
                  <a:ext uri="{FF2B5EF4-FFF2-40B4-BE49-F238E27FC236}">
                    <a16:creationId xmlns:a16="http://schemas.microsoft.com/office/drawing/2014/main" id="{EC5B015C-E5CE-4F47-972C-540AD2C13F23}"/>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319" name="Oval 318">
                <a:extLst>
                  <a:ext uri="{FF2B5EF4-FFF2-40B4-BE49-F238E27FC236}">
                    <a16:creationId xmlns:a16="http://schemas.microsoft.com/office/drawing/2014/main" id="{79B998DC-93E0-5942-92AD-DF5A8B8B65C2}"/>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7919266C-DB87-C440-925B-8212DEAABB98}"/>
                </a:ext>
              </a:extLst>
            </p:cNvPr>
            <p:cNvGrpSpPr>
              <a:grpSpLocks noChangeAspect="1"/>
            </p:cNvGrpSpPr>
            <p:nvPr/>
          </p:nvGrpSpPr>
          <p:grpSpPr>
            <a:xfrm flipH="1">
              <a:off x="8637492" y="1219200"/>
              <a:ext cx="685800" cy="1314450"/>
              <a:chOff x="914400" y="1600200"/>
              <a:chExt cx="1828800" cy="3505200"/>
            </a:xfrm>
          </p:grpSpPr>
          <p:grpSp>
            <p:nvGrpSpPr>
              <p:cNvPr id="240" name="Group 239">
                <a:extLst>
                  <a:ext uri="{FF2B5EF4-FFF2-40B4-BE49-F238E27FC236}">
                    <a16:creationId xmlns:a16="http://schemas.microsoft.com/office/drawing/2014/main" id="{07047EB9-5AE8-8440-AB89-0562E7D44609}"/>
                  </a:ext>
                </a:extLst>
              </p:cNvPr>
              <p:cNvGrpSpPr/>
              <p:nvPr/>
            </p:nvGrpSpPr>
            <p:grpSpPr>
              <a:xfrm flipH="1" flipV="1">
                <a:off x="1544558" y="2514600"/>
                <a:ext cx="284242" cy="2152171"/>
                <a:chOff x="2374909" y="3813524"/>
                <a:chExt cx="284242" cy="2152171"/>
              </a:xfrm>
            </p:grpSpPr>
            <p:cxnSp>
              <p:nvCxnSpPr>
                <p:cNvPr id="296" name="Straight Connector 295">
                  <a:extLst>
                    <a:ext uri="{FF2B5EF4-FFF2-40B4-BE49-F238E27FC236}">
                      <a16:creationId xmlns:a16="http://schemas.microsoft.com/office/drawing/2014/main" id="{AA5F4FC0-9459-4F45-A36B-4C95A3D5CA91}"/>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0336FED3-022B-984A-B7D0-A0BE76878953}"/>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80F65AC-8127-7A4E-9FF3-81FA7118A98B}"/>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4352474F-9A7F-1545-8C1B-136B658F9FD3}"/>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1742B5A7-0C49-0844-8C96-AB814C403E0D}"/>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051C8958-73EF-2342-947B-3D5DC947FE36}"/>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1" name="Group 240">
                <a:extLst>
                  <a:ext uri="{FF2B5EF4-FFF2-40B4-BE49-F238E27FC236}">
                    <a16:creationId xmlns:a16="http://schemas.microsoft.com/office/drawing/2014/main" id="{3C3BC6C7-4826-BC4D-AF3C-55FA1F550B9E}"/>
                  </a:ext>
                </a:extLst>
              </p:cNvPr>
              <p:cNvGrpSpPr>
                <a:grpSpLocks noChangeAspect="1"/>
              </p:cNvGrpSpPr>
              <p:nvPr/>
            </p:nvGrpSpPr>
            <p:grpSpPr>
              <a:xfrm rot="5400000">
                <a:off x="1367484" y="3158647"/>
                <a:ext cx="343362" cy="579269"/>
                <a:chOff x="2046947" y="2861870"/>
                <a:chExt cx="704703" cy="1188869"/>
              </a:xfrm>
            </p:grpSpPr>
            <p:sp>
              <p:nvSpPr>
                <p:cNvPr id="288" name="Oval 287">
                  <a:extLst>
                    <a:ext uri="{FF2B5EF4-FFF2-40B4-BE49-F238E27FC236}">
                      <a16:creationId xmlns:a16="http://schemas.microsoft.com/office/drawing/2014/main" id="{41A31E16-DCFC-4E4D-9C71-2945B946BF61}"/>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9" name="Straight Connector 288">
                  <a:extLst>
                    <a:ext uri="{FF2B5EF4-FFF2-40B4-BE49-F238E27FC236}">
                      <a16:creationId xmlns:a16="http://schemas.microsoft.com/office/drawing/2014/main" id="{A2621D1D-B8B8-2947-8553-41B4E232E9DF}"/>
                    </a:ext>
                  </a:extLst>
                </p:cNvPr>
                <p:cNvCxnSpPr>
                  <a:stCxn id="288" idx="2"/>
                  <a:endCxn id="28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F709FC16-9476-4248-9F76-67F818961299}"/>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BBAFDFF-57D8-E14F-98E8-D4FDC1C4FBD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A3297D19-4520-9842-8B0C-C3B91FC93CA1}"/>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E098DB11-45F5-454A-B92E-1534DE850705}"/>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123CBD33-508D-5A43-86D7-F98068CD66A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7E118399-A44B-FF49-87A1-69B7E052400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id="{DED33C29-7B1F-1242-B85E-5FCB273D8322}"/>
                  </a:ext>
                </a:extLst>
              </p:cNvPr>
              <p:cNvGrpSpPr/>
              <p:nvPr/>
            </p:nvGrpSpPr>
            <p:grpSpPr>
              <a:xfrm rot="5400000" flipV="1">
                <a:off x="2028361" y="4448643"/>
                <a:ext cx="286681" cy="685797"/>
                <a:chOff x="2393029" y="3813525"/>
                <a:chExt cx="286681" cy="685797"/>
              </a:xfrm>
            </p:grpSpPr>
            <p:cxnSp>
              <p:nvCxnSpPr>
                <p:cNvPr id="282" name="Straight Connector 281">
                  <a:extLst>
                    <a:ext uri="{FF2B5EF4-FFF2-40B4-BE49-F238E27FC236}">
                      <a16:creationId xmlns:a16="http://schemas.microsoft.com/office/drawing/2014/main" id="{024FF485-BE6D-5F4C-AD11-1F2A138EBEA9}"/>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F68BB35A-D017-6D40-ADAA-B943D3291D41}"/>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1AC42949-AF29-A44D-89DA-FB4BB4FEC258}"/>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04F78466-523C-8546-B8DE-5EEFA978F2D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4694C95B-E0D0-8149-A8D9-D77B43298C0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29FFB511-554F-7547-9B63-524F6E1C824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3" name="Group 242">
                <a:extLst>
                  <a:ext uri="{FF2B5EF4-FFF2-40B4-BE49-F238E27FC236}">
                    <a16:creationId xmlns:a16="http://schemas.microsoft.com/office/drawing/2014/main" id="{EE55A603-A7BA-B744-A9CC-6BD0572BA947}"/>
                  </a:ext>
                </a:extLst>
              </p:cNvPr>
              <p:cNvGrpSpPr>
                <a:grpSpLocks noChangeAspect="1"/>
              </p:cNvGrpSpPr>
              <p:nvPr/>
            </p:nvGrpSpPr>
            <p:grpSpPr>
              <a:xfrm rot="5400000">
                <a:off x="1367484" y="2701447"/>
                <a:ext cx="343362" cy="579269"/>
                <a:chOff x="2046947" y="2861870"/>
                <a:chExt cx="704703" cy="1188869"/>
              </a:xfrm>
            </p:grpSpPr>
            <p:sp>
              <p:nvSpPr>
                <p:cNvPr id="274" name="Oval 273">
                  <a:extLst>
                    <a:ext uri="{FF2B5EF4-FFF2-40B4-BE49-F238E27FC236}">
                      <a16:creationId xmlns:a16="http://schemas.microsoft.com/office/drawing/2014/main" id="{7B71F434-571B-EB46-92C5-483201A0419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Connector 274">
                  <a:extLst>
                    <a:ext uri="{FF2B5EF4-FFF2-40B4-BE49-F238E27FC236}">
                      <a16:creationId xmlns:a16="http://schemas.microsoft.com/office/drawing/2014/main" id="{1AABB30E-0715-534B-A599-6DC50DC1E180}"/>
                    </a:ext>
                  </a:extLst>
                </p:cNvPr>
                <p:cNvCxnSpPr>
                  <a:stCxn id="274" idx="2"/>
                  <a:endCxn id="27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EC7DEED9-670E-BF40-911A-818E6EB3B455}"/>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77FBE746-B80A-3546-BFCE-788F6C48F1DC}"/>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ABE4E3AB-0A37-E14A-ABDE-D715A3F0D06F}"/>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2E58B0E1-6202-2842-BBAE-D17C4A7DA4F3}"/>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214A7BF8-2CB5-6E44-AF5C-0B8A4C8B493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14F20A30-4E4B-734C-B2C4-139557E24B03}"/>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CA47650E-AE76-1B44-93A0-7D2CA08D8534}"/>
                  </a:ext>
                </a:extLst>
              </p:cNvPr>
              <p:cNvGrpSpPr>
                <a:grpSpLocks noChangeAspect="1"/>
              </p:cNvGrpSpPr>
              <p:nvPr/>
            </p:nvGrpSpPr>
            <p:grpSpPr>
              <a:xfrm rot="5400000">
                <a:off x="1367484" y="2244247"/>
                <a:ext cx="343362" cy="579269"/>
                <a:chOff x="2046947" y="2861870"/>
                <a:chExt cx="704703" cy="1188869"/>
              </a:xfrm>
            </p:grpSpPr>
            <p:sp>
              <p:nvSpPr>
                <p:cNvPr id="266" name="Oval 265">
                  <a:extLst>
                    <a:ext uri="{FF2B5EF4-FFF2-40B4-BE49-F238E27FC236}">
                      <a16:creationId xmlns:a16="http://schemas.microsoft.com/office/drawing/2014/main" id="{1A2E0111-B782-EE41-90B2-B712239F64BE}"/>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7" name="Straight Connector 266">
                  <a:extLst>
                    <a:ext uri="{FF2B5EF4-FFF2-40B4-BE49-F238E27FC236}">
                      <a16:creationId xmlns:a16="http://schemas.microsoft.com/office/drawing/2014/main" id="{D84B7588-7F7B-B840-A554-C1DC1830A4B9}"/>
                    </a:ext>
                  </a:extLst>
                </p:cNvPr>
                <p:cNvCxnSpPr>
                  <a:stCxn id="266" idx="2"/>
                  <a:endCxn id="26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953BF2A-FDEB-9A49-B096-C5B24C4F380E}"/>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5DAB6F68-C16E-BE48-8F08-7F93EE99B181}"/>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F73CD7E-9482-C54E-AEEE-7CBB25A2C8ED}"/>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7E22410-5F9B-C64D-827C-5ADEBABE98AB}"/>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0089B806-1195-2247-BF96-722F3AE5B6A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14ADEA32-2E2D-6948-833F-45CED2363F57}"/>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 name="Group 244">
                <a:extLst>
                  <a:ext uri="{FF2B5EF4-FFF2-40B4-BE49-F238E27FC236}">
                    <a16:creationId xmlns:a16="http://schemas.microsoft.com/office/drawing/2014/main" id="{FA7C2F5B-5FEE-F248-9048-AC5EAF5197FB}"/>
                  </a:ext>
                </a:extLst>
              </p:cNvPr>
              <p:cNvGrpSpPr>
                <a:grpSpLocks noChangeAspect="1"/>
              </p:cNvGrpSpPr>
              <p:nvPr/>
            </p:nvGrpSpPr>
            <p:grpSpPr>
              <a:xfrm rot="5400000">
                <a:off x="1367484" y="3615847"/>
                <a:ext cx="343362" cy="579269"/>
                <a:chOff x="2046947" y="2861870"/>
                <a:chExt cx="704703" cy="1188869"/>
              </a:xfrm>
            </p:grpSpPr>
            <p:sp>
              <p:nvSpPr>
                <p:cNvPr id="258" name="Oval 257">
                  <a:extLst>
                    <a:ext uri="{FF2B5EF4-FFF2-40B4-BE49-F238E27FC236}">
                      <a16:creationId xmlns:a16="http://schemas.microsoft.com/office/drawing/2014/main" id="{6E1C3E0D-C8E8-F649-B61D-61CED5D369F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Connector 258">
                  <a:extLst>
                    <a:ext uri="{FF2B5EF4-FFF2-40B4-BE49-F238E27FC236}">
                      <a16:creationId xmlns:a16="http://schemas.microsoft.com/office/drawing/2014/main" id="{7355F01C-D153-9346-9904-C627D6425E2E}"/>
                    </a:ext>
                  </a:extLst>
                </p:cNvPr>
                <p:cNvCxnSpPr>
                  <a:stCxn id="258" idx="2"/>
                  <a:endCxn id="258"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F360A2A-63BA-5E40-9592-A7EAD15C28A7}"/>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8133E20C-FA74-A046-B55D-115B286FEFB2}"/>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95C7FE18-9AA3-C149-9F56-4B8297776DCC}"/>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DDFCC688-102E-2945-8DE2-CE394B7ACDEC}"/>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021726BD-9F94-DA4E-AFC6-AB760A7BB4C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D56497EA-1E62-3B49-8893-A1A3D24A622B}"/>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6" name="Straight Connector 245">
                <a:extLst>
                  <a:ext uri="{FF2B5EF4-FFF2-40B4-BE49-F238E27FC236}">
                    <a16:creationId xmlns:a16="http://schemas.microsoft.com/office/drawing/2014/main" id="{02B16025-7425-C044-B789-1A428CCB7C62}"/>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40504906-FBEE-B441-B2EE-A23F7B6DC431}"/>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88E78A0-AD03-F546-8733-351DCD07B460}"/>
                  </a:ext>
                </a:extLst>
              </p:cNvPr>
              <p:cNvCxnSpPr>
                <a:endCxn id="249"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249" name="Isosceles Triangle 587">
                <a:extLst>
                  <a:ext uri="{FF2B5EF4-FFF2-40B4-BE49-F238E27FC236}">
                    <a16:creationId xmlns:a16="http://schemas.microsoft.com/office/drawing/2014/main" id="{953A513D-F8ED-F641-A4A2-3FA894760069}"/>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Connector 249">
                <a:extLst>
                  <a:ext uri="{FF2B5EF4-FFF2-40B4-BE49-F238E27FC236}">
                    <a16:creationId xmlns:a16="http://schemas.microsoft.com/office/drawing/2014/main" id="{DFB7B015-6422-284A-89C5-2C54EFCBEADD}"/>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1" name="Oval 250">
                <a:extLst>
                  <a:ext uri="{FF2B5EF4-FFF2-40B4-BE49-F238E27FC236}">
                    <a16:creationId xmlns:a16="http://schemas.microsoft.com/office/drawing/2014/main" id="{6B603BE2-E1B7-AC4A-BFD5-9806F127DB6B}"/>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 name="Straight Connector 251">
                <a:extLst>
                  <a:ext uri="{FF2B5EF4-FFF2-40B4-BE49-F238E27FC236}">
                    <a16:creationId xmlns:a16="http://schemas.microsoft.com/office/drawing/2014/main" id="{37218F44-1DC4-B347-9B5E-D491E33974FC}"/>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a16="http://schemas.microsoft.com/office/drawing/2014/main" id="{4FD76880-2C45-8F46-820C-0B19862EDB63}"/>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a:extLst>
                  <a:ext uri="{FF2B5EF4-FFF2-40B4-BE49-F238E27FC236}">
                    <a16:creationId xmlns:a16="http://schemas.microsoft.com/office/drawing/2014/main" id="{C7F0E399-5326-E04C-9FB4-DA08FA2192C1}"/>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id="{C57328CC-507B-9049-922A-3737CC5FD00D}"/>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a:extLst>
                  <a:ext uri="{FF2B5EF4-FFF2-40B4-BE49-F238E27FC236}">
                    <a16:creationId xmlns:a16="http://schemas.microsoft.com/office/drawing/2014/main" id="{F2C29081-CF7C-0844-AD77-55709C1D2465}"/>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5332AA6D-DBBE-0548-997B-34E2D9B06D6F}"/>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F57072B1-EA07-BB4C-AAA8-0E08746E3ABF}"/>
                </a:ext>
              </a:extLst>
            </p:cNvPr>
            <p:cNvGrpSpPr>
              <a:grpSpLocks noChangeAspect="1"/>
            </p:cNvGrpSpPr>
            <p:nvPr/>
          </p:nvGrpSpPr>
          <p:grpSpPr>
            <a:xfrm flipV="1">
              <a:off x="7951692" y="2514600"/>
              <a:ext cx="685800" cy="1314450"/>
              <a:chOff x="914400" y="1600200"/>
              <a:chExt cx="1828800" cy="3505200"/>
            </a:xfrm>
          </p:grpSpPr>
          <p:grpSp>
            <p:nvGrpSpPr>
              <p:cNvPr id="178" name="Group 177">
                <a:extLst>
                  <a:ext uri="{FF2B5EF4-FFF2-40B4-BE49-F238E27FC236}">
                    <a16:creationId xmlns:a16="http://schemas.microsoft.com/office/drawing/2014/main" id="{984648A9-753A-2640-B516-5BA01E6A9FAE}"/>
                  </a:ext>
                </a:extLst>
              </p:cNvPr>
              <p:cNvGrpSpPr/>
              <p:nvPr/>
            </p:nvGrpSpPr>
            <p:grpSpPr>
              <a:xfrm flipH="1" flipV="1">
                <a:off x="1544558" y="2514600"/>
                <a:ext cx="284242" cy="2152171"/>
                <a:chOff x="2374909" y="3813524"/>
                <a:chExt cx="284242" cy="2152171"/>
              </a:xfrm>
            </p:grpSpPr>
            <p:cxnSp>
              <p:nvCxnSpPr>
                <p:cNvPr id="234" name="Straight Connector 233">
                  <a:extLst>
                    <a:ext uri="{FF2B5EF4-FFF2-40B4-BE49-F238E27FC236}">
                      <a16:creationId xmlns:a16="http://schemas.microsoft.com/office/drawing/2014/main" id="{83D51312-036C-1D40-A7D7-AC137729ECC2}"/>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7BCA0993-41AB-E540-9FD7-8158B123DAE6}"/>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CD78C08D-679B-0F4D-8F7A-55AF370329A4}"/>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668516C-D5EE-5741-BFDC-F9046EE59A63}"/>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F0426400-541B-F84E-A492-48DAFB7E10C8}"/>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B3B74022-AB1F-444D-B8EF-96338AE6F1F4}"/>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Group 178">
                <a:extLst>
                  <a:ext uri="{FF2B5EF4-FFF2-40B4-BE49-F238E27FC236}">
                    <a16:creationId xmlns:a16="http://schemas.microsoft.com/office/drawing/2014/main" id="{ED305E2A-A86C-D24C-8904-F7E0B0417128}"/>
                  </a:ext>
                </a:extLst>
              </p:cNvPr>
              <p:cNvGrpSpPr>
                <a:grpSpLocks noChangeAspect="1"/>
              </p:cNvGrpSpPr>
              <p:nvPr/>
            </p:nvGrpSpPr>
            <p:grpSpPr>
              <a:xfrm rot="5400000">
                <a:off x="1367484" y="3158647"/>
                <a:ext cx="343362" cy="579269"/>
                <a:chOff x="2046947" y="2861870"/>
                <a:chExt cx="704703" cy="1188869"/>
              </a:xfrm>
            </p:grpSpPr>
            <p:sp>
              <p:nvSpPr>
                <p:cNvPr id="226" name="Oval 225">
                  <a:extLst>
                    <a:ext uri="{FF2B5EF4-FFF2-40B4-BE49-F238E27FC236}">
                      <a16:creationId xmlns:a16="http://schemas.microsoft.com/office/drawing/2014/main" id="{7C7F0D35-DB80-DE48-9224-C41756BCE53F}"/>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a:extLst>
                    <a:ext uri="{FF2B5EF4-FFF2-40B4-BE49-F238E27FC236}">
                      <a16:creationId xmlns:a16="http://schemas.microsoft.com/office/drawing/2014/main" id="{76DC7FCF-FD93-A243-9DBE-50C8504FBCAC}"/>
                    </a:ext>
                  </a:extLst>
                </p:cNvPr>
                <p:cNvCxnSpPr>
                  <a:stCxn id="226" idx="2"/>
                  <a:endCxn id="22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5E09EB4A-DDF6-FA40-92A7-A686D6C9C7E8}"/>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767CF91-F4ED-F944-BA5C-233C87997AB4}"/>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127A96A-95D4-AD43-99DE-329B0A858F1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60D463D-E082-CE48-B690-425F8A80E9F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4D18A8DE-D1E8-E14C-92F9-1E957D0D6CB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8B2FD928-6196-CB45-B660-6944C98CCBC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8F056A15-3A2F-2B4A-9B93-DC123F61B280}"/>
                  </a:ext>
                </a:extLst>
              </p:cNvPr>
              <p:cNvGrpSpPr/>
              <p:nvPr/>
            </p:nvGrpSpPr>
            <p:grpSpPr>
              <a:xfrm rot="5400000" flipV="1">
                <a:off x="2028361" y="4448643"/>
                <a:ext cx="286681" cy="685797"/>
                <a:chOff x="2393029" y="3813525"/>
                <a:chExt cx="286681" cy="685797"/>
              </a:xfrm>
            </p:grpSpPr>
            <p:cxnSp>
              <p:nvCxnSpPr>
                <p:cNvPr id="220" name="Straight Connector 219">
                  <a:extLst>
                    <a:ext uri="{FF2B5EF4-FFF2-40B4-BE49-F238E27FC236}">
                      <a16:creationId xmlns:a16="http://schemas.microsoft.com/office/drawing/2014/main" id="{2E468660-159D-8046-92CE-075CDE8188B0}"/>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1061FB4-410B-FF43-A9C1-C2242789BE8A}"/>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4106DFCB-4660-BB43-8A35-50E1CB62B1E3}"/>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FBD82EF-0D81-A94F-A924-FEB4C227584C}"/>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81CEA54D-60A6-2F45-967E-575745B68845}"/>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A5440395-2020-4747-BFBA-3A9F39212541}"/>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FF541DD9-AE75-6C42-B063-70599E03312B}"/>
                  </a:ext>
                </a:extLst>
              </p:cNvPr>
              <p:cNvGrpSpPr>
                <a:grpSpLocks noChangeAspect="1"/>
              </p:cNvGrpSpPr>
              <p:nvPr/>
            </p:nvGrpSpPr>
            <p:grpSpPr>
              <a:xfrm rot="5400000">
                <a:off x="1367484" y="2701447"/>
                <a:ext cx="343362" cy="579269"/>
                <a:chOff x="2046947" y="2861870"/>
                <a:chExt cx="704703" cy="1188869"/>
              </a:xfrm>
            </p:grpSpPr>
            <p:sp>
              <p:nvSpPr>
                <p:cNvPr id="212" name="Oval 211">
                  <a:extLst>
                    <a:ext uri="{FF2B5EF4-FFF2-40B4-BE49-F238E27FC236}">
                      <a16:creationId xmlns:a16="http://schemas.microsoft.com/office/drawing/2014/main" id="{80D0BA44-5BA9-1143-AE89-3A6305E85115}"/>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id="{1C2E3670-8127-444E-BD84-9B18ABCC2B40}"/>
                    </a:ext>
                  </a:extLst>
                </p:cNvPr>
                <p:cNvCxnSpPr>
                  <a:stCxn id="212" idx="2"/>
                  <a:endCxn id="21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D5F02CE9-83AE-834B-8D37-4C62209D59C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6108ED1-BE82-CA45-926F-23E339A9A91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6A1A3EEE-6F9D-A945-BB14-85346515A366}"/>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EDB374B-258E-9142-A66C-5BA51A501310}"/>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FE9FA267-96A8-EB49-B0D2-A469479C090F}"/>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325B98E4-FF75-314C-9924-91196A4E84C4}"/>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07EC4464-08FE-3D47-A437-5B1C334B02D5}"/>
                  </a:ext>
                </a:extLst>
              </p:cNvPr>
              <p:cNvGrpSpPr>
                <a:grpSpLocks noChangeAspect="1"/>
              </p:cNvGrpSpPr>
              <p:nvPr/>
            </p:nvGrpSpPr>
            <p:grpSpPr>
              <a:xfrm rot="5400000">
                <a:off x="1367484" y="2244247"/>
                <a:ext cx="343362" cy="579269"/>
                <a:chOff x="2046947" y="2861870"/>
                <a:chExt cx="704703" cy="1188869"/>
              </a:xfrm>
            </p:grpSpPr>
            <p:sp>
              <p:nvSpPr>
                <p:cNvPr id="204" name="Oval 203">
                  <a:extLst>
                    <a:ext uri="{FF2B5EF4-FFF2-40B4-BE49-F238E27FC236}">
                      <a16:creationId xmlns:a16="http://schemas.microsoft.com/office/drawing/2014/main" id="{9B9DA5AC-EEAE-F24F-898E-08282C1085CB}"/>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a:extLst>
                    <a:ext uri="{FF2B5EF4-FFF2-40B4-BE49-F238E27FC236}">
                      <a16:creationId xmlns:a16="http://schemas.microsoft.com/office/drawing/2014/main" id="{76519A38-BE3B-274F-BEFC-D89963D10E49}"/>
                    </a:ext>
                  </a:extLst>
                </p:cNvPr>
                <p:cNvCxnSpPr>
                  <a:stCxn id="204" idx="2"/>
                  <a:endCxn id="20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657EF27-1B26-1445-9F88-52F1B127687C}"/>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8DEC56E-6AB3-084E-AFF6-E7AC666E5863}"/>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E9B5743-0E07-FF44-B8CC-54723A5C3C1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F09B54F-3148-A443-AA89-FEA30AC83498}"/>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50C4882-78C1-CE4F-8F9F-C2E96DC0049E}"/>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7711AF9-F3D1-174D-9C18-92B312F70171}"/>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7C5E3389-5541-1E4C-A5D2-F312FEA06543}"/>
                  </a:ext>
                </a:extLst>
              </p:cNvPr>
              <p:cNvGrpSpPr>
                <a:grpSpLocks noChangeAspect="1"/>
              </p:cNvGrpSpPr>
              <p:nvPr/>
            </p:nvGrpSpPr>
            <p:grpSpPr>
              <a:xfrm rot="5400000">
                <a:off x="1367484" y="3615847"/>
                <a:ext cx="343362" cy="579269"/>
                <a:chOff x="2046947" y="2861870"/>
                <a:chExt cx="704703" cy="1188869"/>
              </a:xfrm>
            </p:grpSpPr>
            <p:sp>
              <p:nvSpPr>
                <p:cNvPr id="196" name="Oval 195">
                  <a:extLst>
                    <a:ext uri="{FF2B5EF4-FFF2-40B4-BE49-F238E27FC236}">
                      <a16:creationId xmlns:a16="http://schemas.microsoft.com/office/drawing/2014/main" id="{F1F3FA68-B619-6A4D-994E-6F2D806D49D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9986260E-7687-984D-8533-AE521BD8457E}"/>
                    </a:ext>
                  </a:extLst>
                </p:cNvPr>
                <p:cNvCxnSpPr>
                  <a:stCxn id="196" idx="2"/>
                  <a:endCxn id="196"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435CCC3F-8456-B741-9138-65723D232C2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46BBEFD-91D9-014B-A5B9-93B46FD436A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80150F4-934D-0D47-A011-73D6FF26C902}"/>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D41683DD-749C-6741-9276-7737AE10063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42E044A6-1685-F64F-BA35-7DEAA557D397}"/>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9F5FEADF-B45A-9447-BF6E-8D44E6A3F57D}"/>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4" name="Straight Connector 183">
                <a:extLst>
                  <a:ext uri="{FF2B5EF4-FFF2-40B4-BE49-F238E27FC236}">
                    <a16:creationId xmlns:a16="http://schemas.microsoft.com/office/drawing/2014/main" id="{1E7FECC1-455F-1C49-B44A-E830AAE83DBE}"/>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CC18658-B6A2-A242-8D34-D6D06BF52833}"/>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F268BF0E-1DC7-594E-8816-AE3175F33110}"/>
                  </a:ext>
                </a:extLst>
              </p:cNvPr>
              <p:cNvCxnSpPr>
                <a:endCxn id="187"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187" name="Isosceles Triangle 525">
                <a:extLst>
                  <a:ext uri="{FF2B5EF4-FFF2-40B4-BE49-F238E27FC236}">
                    <a16:creationId xmlns:a16="http://schemas.microsoft.com/office/drawing/2014/main" id="{16A514CE-7739-BA41-B57F-DAF0BCA217B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a:extLst>
                  <a:ext uri="{FF2B5EF4-FFF2-40B4-BE49-F238E27FC236}">
                    <a16:creationId xmlns:a16="http://schemas.microsoft.com/office/drawing/2014/main" id="{2E7341C4-583F-9445-89F0-A82F7DEE7975}"/>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3BCA946F-A701-C14C-A4D7-8602437CDA1D}"/>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E0C07FB4-4019-9C4C-9944-F4464F1BD222}"/>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6B259808-C2DD-2240-B804-FB4120F4C7BE}"/>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a:extLst>
                  <a:ext uri="{FF2B5EF4-FFF2-40B4-BE49-F238E27FC236}">
                    <a16:creationId xmlns:a16="http://schemas.microsoft.com/office/drawing/2014/main" id="{DED50B0A-F8D6-FF4D-8602-1DEF259002A2}"/>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93" name="Oval 192">
                <a:extLst>
                  <a:ext uri="{FF2B5EF4-FFF2-40B4-BE49-F238E27FC236}">
                    <a16:creationId xmlns:a16="http://schemas.microsoft.com/office/drawing/2014/main" id="{E53C3734-3208-A247-9909-4108C1E10356}"/>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a:extLst>
                  <a:ext uri="{FF2B5EF4-FFF2-40B4-BE49-F238E27FC236}">
                    <a16:creationId xmlns:a16="http://schemas.microsoft.com/office/drawing/2014/main" id="{59259A64-CA89-394F-ACA4-F0AA151EED18}"/>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E8C78017-C844-624E-A08A-098A26BB7145}"/>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E642DFF3-22F9-D248-96EF-3729F8EDBFC7}"/>
                </a:ext>
              </a:extLst>
            </p:cNvPr>
            <p:cNvGrpSpPr>
              <a:grpSpLocks noChangeAspect="1"/>
            </p:cNvGrpSpPr>
            <p:nvPr/>
          </p:nvGrpSpPr>
          <p:grpSpPr>
            <a:xfrm flipH="1" flipV="1">
              <a:off x="8637492" y="2514600"/>
              <a:ext cx="685800" cy="1314450"/>
              <a:chOff x="914400" y="1600200"/>
              <a:chExt cx="1828800" cy="3505200"/>
            </a:xfrm>
          </p:grpSpPr>
          <p:grpSp>
            <p:nvGrpSpPr>
              <p:cNvPr id="116" name="Group 115">
                <a:extLst>
                  <a:ext uri="{FF2B5EF4-FFF2-40B4-BE49-F238E27FC236}">
                    <a16:creationId xmlns:a16="http://schemas.microsoft.com/office/drawing/2014/main" id="{5053A6AD-5B2F-7F48-9F20-ACDA2D363AC9}"/>
                  </a:ext>
                </a:extLst>
              </p:cNvPr>
              <p:cNvGrpSpPr/>
              <p:nvPr/>
            </p:nvGrpSpPr>
            <p:grpSpPr>
              <a:xfrm flipH="1" flipV="1">
                <a:off x="1544558" y="2514600"/>
                <a:ext cx="284242" cy="2152171"/>
                <a:chOff x="2374909" y="3813524"/>
                <a:chExt cx="284242" cy="2152171"/>
              </a:xfrm>
            </p:grpSpPr>
            <p:cxnSp>
              <p:nvCxnSpPr>
                <p:cNvPr id="172" name="Straight Connector 171">
                  <a:extLst>
                    <a:ext uri="{FF2B5EF4-FFF2-40B4-BE49-F238E27FC236}">
                      <a16:creationId xmlns:a16="http://schemas.microsoft.com/office/drawing/2014/main" id="{2295961E-C455-CE4A-B8D3-A579528C530F}"/>
                    </a:ext>
                  </a:extLst>
                </p:cNvPr>
                <p:cNvCxnSpPr/>
                <p:nvPr/>
              </p:nvCxnSpPr>
              <p:spPr>
                <a:xfrm>
                  <a:off x="2374909"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B03CB79-3262-BB47-A7EB-A73E0F0E3EB9}"/>
                    </a:ext>
                  </a:extLst>
                </p:cNvPr>
                <p:cNvCxnSpPr/>
                <p:nvPr/>
              </p:nvCxnSpPr>
              <p:spPr>
                <a:xfrm>
                  <a:off x="2608338"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455EF0E-FB41-D642-B2E6-FF0A6FB1B2D7}"/>
                    </a:ext>
                  </a:extLst>
                </p:cNvPr>
                <p:cNvCxnSpPr/>
                <p:nvPr/>
              </p:nvCxnSpPr>
              <p:spPr>
                <a:xfrm>
                  <a:off x="2657288"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CA35441-B0C2-E840-920A-DBDF2859B3AD}"/>
                    </a:ext>
                  </a:extLst>
                </p:cNvPr>
                <p:cNvCxnSpPr/>
                <p:nvPr/>
              </p:nvCxnSpPr>
              <p:spPr>
                <a:xfrm>
                  <a:off x="2379737"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AAD3A17-9988-3143-9F61-26F41679653B}"/>
                    </a:ext>
                  </a:extLst>
                </p:cNvPr>
                <p:cNvCxnSpPr/>
                <p:nvPr/>
              </p:nvCxnSpPr>
              <p:spPr>
                <a:xfrm>
                  <a:off x="2374909"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F7B6B6E-76D7-DF4F-B1C3-3DAC4670D2CC}"/>
                    </a:ext>
                  </a:extLst>
                </p:cNvPr>
                <p:cNvCxnSpPr/>
                <p:nvPr/>
              </p:nvCxnSpPr>
              <p:spPr>
                <a:xfrm flipH="1">
                  <a:off x="2374909" y="4289295"/>
                  <a:ext cx="0" cy="1676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C45122FD-8F65-354C-B2C0-D38EB468178D}"/>
                  </a:ext>
                </a:extLst>
              </p:cNvPr>
              <p:cNvGrpSpPr>
                <a:grpSpLocks noChangeAspect="1"/>
              </p:cNvGrpSpPr>
              <p:nvPr/>
            </p:nvGrpSpPr>
            <p:grpSpPr>
              <a:xfrm rot="5400000">
                <a:off x="1367484" y="3158647"/>
                <a:ext cx="343362" cy="579269"/>
                <a:chOff x="2046947" y="2861870"/>
                <a:chExt cx="704703" cy="1188869"/>
              </a:xfrm>
            </p:grpSpPr>
            <p:sp>
              <p:nvSpPr>
                <p:cNvPr id="164" name="Oval 163">
                  <a:extLst>
                    <a:ext uri="{FF2B5EF4-FFF2-40B4-BE49-F238E27FC236}">
                      <a16:creationId xmlns:a16="http://schemas.microsoft.com/office/drawing/2014/main" id="{5A23EAD8-4D57-1B4B-8601-FEB014E138D3}"/>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a:extLst>
                    <a:ext uri="{FF2B5EF4-FFF2-40B4-BE49-F238E27FC236}">
                      <a16:creationId xmlns:a16="http://schemas.microsoft.com/office/drawing/2014/main" id="{5A8579EB-4A3D-444E-A7B6-43337229E4C2}"/>
                    </a:ext>
                  </a:extLst>
                </p:cNvPr>
                <p:cNvCxnSpPr>
                  <a:stCxn id="164" idx="2"/>
                  <a:endCxn id="16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159596D-8D00-6B45-AC4D-2A5B32CFE790}"/>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9050B91-C361-C04B-AF46-41F370033C8A}"/>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DC79514-795D-DE46-A2A0-53A8E330B467}"/>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EB25922-0DEF-ED4E-B1EA-FF04CAE11B11}"/>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AD21A09-44F9-A541-987C-723D3C7F82E3}"/>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81D90C1-9BA6-174B-AD4F-B7ABC2A369C9}"/>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358BE328-2B09-F04A-A3C2-35CC47C25844}"/>
                  </a:ext>
                </a:extLst>
              </p:cNvPr>
              <p:cNvGrpSpPr/>
              <p:nvPr/>
            </p:nvGrpSpPr>
            <p:grpSpPr>
              <a:xfrm rot="5400000" flipV="1">
                <a:off x="2028361" y="4448643"/>
                <a:ext cx="286681" cy="685797"/>
                <a:chOff x="2393029" y="3813525"/>
                <a:chExt cx="286681" cy="685797"/>
              </a:xfrm>
            </p:grpSpPr>
            <p:cxnSp>
              <p:nvCxnSpPr>
                <p:cNvPr id="158" name="Straight Connector 157">
                  <a:extLst>
                    <a:ext uri="{FF2B5EF4-FFF2-40B4-BE49-F238E27FC236}">
                      <a16:creationId xmlns:a16="http://schemas.microsoft.com/office/drawing/2014/main" id="{76A545C7-2BB5-C546-8AE3-87F0DCA5E3A4}"/>
                    </a:ext>
                  </a:extLst>
                </p:cNvPr>
                <p:cNvCxnSpPr/>
                <p:nvPr/>
              </p:nvCxnSpPr>
              <p:spPr>
                <a:xfrm>
                  <a:off x="2393029" y="3813525"/>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E697FCC-EB32-D84D-9042-6F4A9C743E98}"/>
                    </a:ext>
                  </a:extLst>
                </p:cNvPr>
                <p:cNvCxnSpPr/>
                <p:nvPr/>
              </p:nvCxnSpPr>
              <p:spPr>
                <a:xfrm>
                  <a:off x="2628897" y="4038600"/>
                  <a:ext cx="0" cy="27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4F32EBA-0D3D-B141-91C7-EFF6BED416B9}"/>
                    </a:ext>
                  </a:extLst>
                </p:cNvPr>
                <p:cNvCxnSpPr/>
                <p:nvPr/>
              </p:nvCxnSpPr>
              <p:spPr>
                <a:xfrm>
                  <a:off x="2677847" y="4021122"/>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D8C0CC0-950B-A84A-AF88-2D64E3F8CE23}"/>
                    </a:ext>
                  </a:extLst>
                </p:cNvPr>
                <p:cNvCxnSpPr/>
                <p:nvPr/>
              </p:nvCxnSpPr>
              <p:spPr>
                <a:xfrm>
                  <a:off x="2400296" y="4038603"/>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B027210-036D-7643-A5D2-897F35B9A192}"/>
                    </a:ext>
                  </a:extLst>
                </p:cNvPr>
                <p:cNvCxnSpPr/>
                <p:nvPr/>
              </p:nvCxnSpPr>
              <p:spPr>
                <a:xfrm>
                  <a:off x="2395468" y="4295112"/>
                  <a:ext cx="233429" cy="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ACD8511-3FB1-8848-9530-2F6E7756A2CA}"/>
                    </a:ext>
                  </a:extLst>
                </p:cNvPr>
                <p:cNvCxnSpPr/>
                <p:nvPr/>
              </p:nvCxnSpPr>
              <p:spPr>
                <a:xfrm rot="5400000">
                  <a:off x="2283331" y="4389623"/>
                  <a:ext cx="219397" cy="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60C66449-D6F4-074A-8BD2-BBFDB77FC625}"/>
                  </a:ext>
                </a:extLst>
              </p:cNvPr>
              <p:cNvGrpSpPr>
                <a:grpSpLocks noChangeAspect="1"/>
              </p:cNvGrpSpPr>
              <p:nvPr/>
            </p:nvGrpSpPr>
            <p:grpSpPr>
              <a:xfrm rot="5400000">
                <a:off x="1367484" y="2701447"/>
                <a:ext cx="343362" cy="579269"/>
                <a:chOff x="2046947" y="2861870"/>
                <a:chExt cx="704703" cy="1188869"/>
              </a:xfrm>
            </p:grpSpPr>
            <p:sp>
              <p:nvSpPr>
                <p:cNvPr id="150" name="Oval 149">
                  <a:extLst>
                    <a:ext uri="{FF2B5EF4-FFF2-40B4-BE49-F238E27FC236}">
                      <a16:creationId xmlns:a16="http://schemas.microsoft.com/office/drawing/2014/main" id="{28A2B68F-933C-2F43-8028-414F1A8511CC}"/>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a:extLst>
                    <a:ext uri="{FF2B5EF4-FFF2-40B4-BE49-F238E27FC236}">
                      <a16:creationId xmlns:a16="http://schemas.microsoft.com/office/drawing/2014/main" id="{B8A1DC7A-0662-2B4D-9DD3-EBCA722AA326}"/>
                    </a:ext>
                  </a:extLst>
                </p:cNvPr>
                <p:cNvCxnSpPr>
                  <a:stCxn id="150" idx="2"/>
                  <a:endCxn id="150"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6707A60-39C3-9E4F-B94A-B80C1644B932}"/>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BBB4CA6F-FBBE-AD44-AF0F-D53B197A3B56}"/>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37EAAEB-D365-5941-B8D5-74082141F605}"/>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770FEB1-1323-1248-89ED-F9137888C9C4}"/>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D2D6655-7026-B94C-9536-F1004FC387F1}"/>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AC5D35A-3F8E-8547-A228-00E9C32E58BA}"/>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54943572-08F0-304D-AF64-AB6FA7EE84FD}"/>
                  </a:ext>
                </a:extLst>
              </p:cNvPr>
              <p:cNvGrpSpPr>
                <a:grpSpLocks noChangeAspect="1"/>
              </p:cNvGrpSpPr>
              <p:nvPr/>
            </p:nvGrpSpPr>
            <p:grpSpPr>
              <a:xfrm rot="5400000">
                <a:off x="1367484" y="2244247"/>
                <a:ext cx="343362" cy="579269"/>
                <a:chOff x="2046947" y="2861870"/>
                <a:chExt cx="704703" cy="1188869"/>
              </a:xfrm>
            </p:grpSpPr>
            <p:sp>
              <p:nvSpPr>
                <p:cNvPr id="142" name="Oval 141">
                  <a:extLst>
                    <a:ext uri="{FF2B5EF4-FFF2-40B4-BE49-F238E27FC236}">
                      <a16:creationId xmlns:a16="http://schemas.microsoft.com/office/drawing/2014/main" id="{8F988004-7C47-2946-8116-8A25694396D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a:extLst>
                    <a:ext uri="{FF2B5EF4-FFF2-40B4-BE49-F238E27FC236}">
                      <a16:creationId xmlns:a16="http://schemas.microsoft.com/office/drawing/2014/main" id="{37F219E2-DEA0-1F41-8973-F1F4EEB433F3}"/>
                    </a:ext>
                  </a:extLst>
                </p:cNvPr>
                <p:cNvCxnSpPr>
                  <a:stCxn id="142" idx="2"/>
                  <a:endCxn id="142"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91B4598-BACF-1547-BEC7-6681D7FE7B5B}"/>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B4A110A-9F8D-FB45-9C61-0FF41A167EBE}"/>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1F107C7-0E4D-404C-8C89-32F27BAB8B2A}"/>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04BE9F2-2E7D-F045-8DE3-0DE5CEB65CC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380913E-CE82-3E44-9513-BCCB4735CE2D}"/>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DF1A12D-9807-7542-A91D-EA49CDCCCBA8}"/>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2B281374-7BD2-3747-9477-0252DA358FD6}"/>
                  </a:ext>
                </a:extLst>
              </p:cNvPr>
              <p:cNvGrpSpPr>
                <a:grpSpLocks noChangeAspect="1"/>
              </p:cNvGrpSpPr>
              <p:nvPr/>
            </p:nvGrpSpPr>
            <p:grpSpPr>
              <a:xfrm rot="5400000">
                <a:off x="1367484" y="3615847"/>
                <a:ext cx="343362" cy="579269"/>
                <a:chOff x="2046947" y="2861870"/>
                <a:chExt cx="704703" cy="1188869"/>
              </a:xfrm>
            </p:grpSpPr>
            <p:sp>
              <p:nvSpPr>
                <p:cNvPr id="134" name="Oval 133">
                  <a:extLst>
                    <a:ext uri="{FF2B5EF4-FFF2-40B4-BE49-F238E27FC236}">
                      <a16:creationId xmlns:a16="http://schemas.microsoft.com/office/drawing/2014/main" id="{C5708DB9-09E7-3348-AE86-97A254AAFC5D}"/>
                    </a:ext>
                  </a:extLst>
                </p:cNvPr>
                <p:cNvSpPr/>
                <p:nvPr/>
              </p:nvSpPr>
              <p:spPr>
                <a:xfrm flipH="1">
                  <a:off x="2046947" y="3185194"/>
                  <a:ext cx="704703" cy="612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a:extLst>
                    <a:ext uri="{FF2B5EF4-FFF2-40B4-BE49-F238E27FC236}">
                      <a16:creationId xmlns:a16="http://schemas.microsoft.com/office/drawing/2014/main" id="{CF013D55-2CD6-FA41-9B6A-60B6591564EA}"/>
                    </a:ext>
                  </a:extLst>
                </p:cNvPr>
                <p:cNvCxnSpPr>
                  <a:stCxn id="134" idx="2"/>
                  <a:endCxn id="134" idx="6"/>
                </p:cNvCxnSpPr>
                <p:nvPr/>
              </p:nvCxnSpPr>
              <p:spPr>
                <a:xfrm flipH="1">
                  <a:off x="2046947" y="3491356"/>
                  <a:ext cx="7047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2E7AC1A-63A1-6C4C-8F15-3D913778A653}"/>
                    </a:ext>
                  </a:extLst>
                </p:cNvPr>
                <p:cNvCxnSpPr/>
                <p:nvPr/>
              </p:nvCxnSpPr>
              <p:spPr>
                <a:xfrm flipH="1">
                  <a:off x="2564688" y="3509366"/>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F921FBF-4B67-1B43-9643-9A7E78D01C45}"/>
                    </a:ext>
                  </a:extLst>
                </p:cNvPr>
                <p:cNvCxnSpPr/>
                <p:nvPr/>
              </p:nvCxnSpPr>
              <p:spPr>
                <a:xfrm>
                  <a:off x="2474169" y="3497358"/>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11B8E6C-6EFB-3D4F-BF66-2DD381F24D10}"/>
                    </a:ext>
                  </a:extLst>
                </p:cNvPr>
                <p:cNvCxnSpPr/>
                <p:nvPr/>
              </p:nvCxnSpPr>
              <p:spPr>
                <a:xfrm>
                  <a:off x="2394890" y="3813524"/>
                  <a:ext cx="1709" cy="237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D68A2A3-B931-EA4A-9EC3-B1573841DFEE}"/>
                    </a:ext>
                  </a:extLst>
                </p:cNvPr>
                <p:cNvCxnSpPr/>
                <p:nvPr/>
              </p:nvCxnSpPr>
              <p:spPr>
                <a:xfrm>
                  <a:off x="2376882" y="2861870"/>
                  <a:ext cx="1863" cy="302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5742442-8D62-A14D-A740-1150FA9D02B5}"/>
                    </a:ext>
                  </a:extLst>
                </p:cNvPr>
                <p:cNvCxnSpPr/>
                <p:nvPr/>
              </p:nvCxnSpPr>
              <p:spPr>
                <a:xfrm>
                  <a:off x="2265694" y="3234555"/>
                  <a:ext cx="3839" cy="273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F63D4EE-691D-B542-8684-F59E1860CE3F}"/>
                    </a:ext>
                  </a:extLst>
                </p:cNvPr>
                <p:cNvCxnSpPr/>
                <p:nvPr/>
              </p:nvCxnSpPr>
              <p:spPr>
                <a:xfrm flipH="1">
                  <a:off x="2180039" y="3270573"/>
                  <a:ext cx="1974" cy="229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2" name="Straight Connector 121">
                <a:extLst>
                  <a:ext uri="{FF2B5EF4-FFF2-40B4-BE49-F238E27FC236}">
                    <a16:creationId xmlns:a16="http://schemas.microsoft.com/office/drawing/2014/main" id="{38797C22-1C5D-0249-9956-DB42239AFB72}"/>
                  </a:ext>
                </a:extLst>
              </p:cNvPr>
              <p:cNvCxnSpPr/>
              <p:nvPr/>
            </p:nvCxnSpPr>
            <p:spPr>
              <a:xfrm>
                <a:off x="914400" y="4343400"/>
                <a:ext cx="1828800" cy="0"/>
              </a:xfrm>
              <a:prstGeom prst="line">
                <a:avLst/>
              </a:prstGeom>
              <a:ln w="19050">
                <a:solidFill>
                  <a:srgbClr val="00B050">
                    <a:alpha val="5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8318012-02CA-2E44-9BBE-681E1A23426F}"/>
                  </a:ext>
                </a:extLst>
              </p:cNvPr>
              <p:cNvCxnSpPr/>
              <p:nvPr/>
            </p:nvCxnSpPr>
            <p:spPr>
              <a:xfrm flipV="1">
                <a:off x="2209800" y="1600200"/>
                <a:ext cx="0" cy="3505200"/>
              </a:xfrm>
              <a:prstGeom prst="line">
                <a:avLst/>
              </a:prstGeom>
              <a:ln w="19050">
                <a:solidFill>
                  <a:srgbClr val="C00000">
                    <a:alpha val="5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1FCBD29-29A5-AC46-9ED4-147C6CF43374}"/>
                  </a:ext>
                </a:extLst>
              </p:cNvPr>
              <p:cNvCxnSpPr>
                <a:endCxn id="125" idx="3"/>
              </p:cNvCxnSpPr>
              <p:nvPr/>
            </p:nvCxnSpPr>
            <p:spPr>
              <a:xfrm>
                <a:off x="2514600" y="4648200"/>
                <a:ext cx="3229" cy="116883"/>
              </a:xfrm>
              <a:prstGeom prst="line">
                <a:avLst/>
              </a:prstGeom>
              <a:ln w="19050">
                <a:solidFill>
                  <a:srgbClr val="0066FF">
                    <a:alpha val="50196"/>
                  </a:srgbClr>
                </a:solidFill>
              </a:ln>
            </p:spPr>
            <p:style>
              <a:lnRef idx="1">
                <a:schemeClr val="accent1"/>
              </a:lnRef>
              <a:fillRef idx="0">
                <a:schemeClr val="accent1"/>
              </a:fillRef>
              <a:effectRef idx="0">
                <a:schemeClr val="accent1"/>
              </a:effectRef>
              <a:fontRef idx="minor">
                <a:schemeClr val="tx1"/>
              </a:fontRef>
            </p:style>
          </p:cxnSp>
          <p:sp>
            <p:nvSpPr>
              <p:cNvPr id="125" name="Isosceles Triangle 463">
                <a:extLst>
                  <a:ext uri="{FF2B5EF4-FFF2-40B4-BE49-F238E27FC236}">
                    <a16:creationId xmlns:a16="http://schemas.microsoft.com/office/drawing/2014/main" id="{B2D59F47-711A-5F4B-B08A-4F94CD144431}"/>
                  </a:ext>
                </a:extLst>
              </p:cNvPr>
              <p:cNvSpPr/>
              <p:nvPr/>
            </p:nvSpPr>
            <p:spPr>
              <a:xfrm rot="10800000">
                <a:off x="2438401" y="4765083"/>
                <a:ext cx="158857" cy="18791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a:extLst>
                  <a:ext uri="{FF2B5EF4-FFF2-40B4-BE49-F238E27FC236}">
                    <a16:creationId xmlns:a16="http://schemas.microsoft.com/office/drawing/2014/main" id="{A87868FB-3BF4-EB4B-9437-2200AB6DDCC2}"/>
                  </a:ext>
                </a:extLst>
              </p:cNvPr>
              <p:cNvCxnSpPr/>
              <p:nvPr/>
            </p:nvCxnSpPr>
            <p:spPr>
              <a:xfrm flipV="1">
                <a:off x="914400" y="29718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26B5F9E6-82DE-E544-B5FD-468464F7C845}"/>
                  </a:ext>
                </a:extLst>
              </p:cNvPr>
              <p:cNvSpPr/>
              <p:nvPr/>
            </p:nvSpPr>
            <p:spPr>
              <a:xfrm>
                <a:off x="1219200" y="38862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0A149D9B-BEF0-914D-AEF9-39E2528DAAAC}"/>
                  </a:ext>
                </a:extLst>
              </p:cNvPr>
              <p:cNvCxnSpPr/>
              <p:nvPr/>
            </p:nvCxnSpPr>
            <p:spPr>
              <a:xfrm flipV="1">
                <a:off x="914400" y="25146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55390A4C-55A9-204A-92C5-A5CC193F85D1}"/>
                  </a:ext>
                </a:extLst>
              </p:cNvPr>
              <p:cNvSpPr/>
              <p:nvPr/>
            </p:nvSpPr>
            <p:spPr>
              <a:xfrm>
                <a:off x="1219200" y="34290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C2D9EF97-52B7-C547-AA13-8E5856194426}"/>
                  </a:ext>
                </a:extLst>
              </p:cNvPr>
              <p:cNvCxnSpPr/>
              <p:nvPr/>
            </p:nvCxnSpPr>
            <p:spPr>
              <a:xfrm flipV="1">
                <a:off x="914400" y="20574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A9A07815-DEEF-CA4D-A6AF-84DB6B059524}"/>
                  </a:ext>
                </a:extLst>
              </p:cNvPr>
              <p:cNvSpPr/>
              <p:nvPr/>
            </p:nvSpPr>
            <p:spPr>
              <a:xfrm>
                <a:off x="1219200" y="29718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5BE7B28A-0CEE-BD45-98D5-399ABC135561}"/>
                  </a:ext>
                </a:extLst>
              </p:cNvPr>
              <p:cNvCxnSpPr/>
              <p:nvPr/>
            </p:nvCxnSpPr>
            <p:spPr>
              <a:xfrm flipV="1">
                <a:off x="914400" y="1600200"/>
                <a:ext cx="1828800" cy="114300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F9D3FF68-F6B7-3C41-A4E0-06C8824D4288}"/>
                  </a:ext>
                </a:extLst>
              </p:cNvPr>
              <p:cNvSpPr/>
              <p:nvPr/>
            </p:nvSpPr>
            <p:spPr>
              <a:xfrm>
                <a:off x="1219200" y="251460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03F7503A-B3C9-AB40-AF46-A141070BC620}"/>
                </a:ext>
              </a:extLst>
            </p:cNvPr>
            <p:cNvSpPr txBox="1"/>
            <p:nvPr/>
          </p:nvSpPr>
          <p:spPr>
            <a:xfrm>
              <a:off x="6787439" y="316966"/>
              <a:ext cx="3509807" cy="400110"/>
            </a:xfrm>
            <a:prstGeom prst="rect">
              <a:avLst/>
            </a:prstGeom>
            <a:noFill/>
          </p:spPr>
          <p:txBody>
            <a:bodyPr wrap="none" rtlCol="0">
              <a:spAutoFit/>
            </a:bodyPr>
            <a:lstStyle/>
            <a:p>
              <a:r>
                <a:rPr lang="en-US" sz="2000" dirty="0">
                  <a:latin typeface="Calibri" panose="020F0502020204030204" pitchFamily="34" charset="0"/>
                </a:rPr>
                <a:t>4-Tier XOR 2WLX4BL mini Array </a:t>
              </a:r>
            </a:p>
          </p:txBody>
        </p:sp>
        <p:sp>
          <p:nvSpPr>
            <p:cNvPr id="73" name="TextBox 72">
              <a:extLst>
                <a:ext uri="{FF2B5EF4-FFF2-40B4-BE49-F238E27FC236}">
                  <a16:creationId xmlns:a16="http://schemas.microsoft.com/office/drawing/2014/main" id="{B4A1A961-D635-2140-8E30-1C90CF26EC04}"/>
                </a:ext>
              </a:extLst>
            </p:cNvPr>
            <p:cNvSpPr txBox="1"/>
            <p:nvPr/>
          </p:nvSpPr>
          <p:spPr>
            <a:xfrm>
              <a:off x="6266967" y="2706060"/>
              <a:ext cx="251672" cy="184666"/>
            </a:xfrm>
            <a:prstGeom prst="rect">
              <a:avLst/>
            </a:prstGeom>
            <a:noFill/>
          </p:spPr>
          <p:txBody>
            <a:bodyPr wrap="none" lIns="0" tIns="0" rIns="0" bIns="0" rtlCol="0">
              <a:spAutoFit/>
            </a:bodyPr>
            <a:lstStyle/>
            <a:p>
              <a:r>
                <a:rPr lang="en-US" sz="1200" dirty="0">
                  <a:latin typeface="Calibri" panose="020F0502020204030204" pitchFamily="34" charset="0"/>
                </a:rPr>
                <a:t>WL</a:t>
              </a:r>
              <a:r>
                <a:rPr lang="en-US" sz="1200" baseline="-25000" dirty="0">
                  <a:latin typeface="Calibri" panose="020F0502020204030204" pitchFamily="34" charset="0"/>
                </a:rPr>
                <a:t>0</a:t>
              </a:r>
            </a:p>
          </p:txBody>
        </p:sp>
        <p:sp>
          <p:nvSpPr>
            <p:cNvPr id="74" name="TextBox 73">
              <a:extLst>
                <a:ext uri="{FF2B5EF4-FFF2-40B4-BE49-F238E27FC236}">
                  <a16:creationId xmlns:a16="http://schemas.microsoft.com/office/drawing/2014/main" id="{FB6E96B0-D090-7D46-8D1C-092D257BFF15}"/>
                </a:ext>
              </a:extLst>
            </p:cNvPr>
            <p:cNvSpPr txBox="1"/>
            <p:nvPr/>
          </p:nvSpPr>
          <p:spPr>
            <a:xfrm>
              <a:off x="6266967" y="2140394"/>
              <a:ext cx="251672" cy="184666"/>
            </a:xfrm>
            <a:prstGeom prst="rect">
              <a:avLst/>
            </a:prstGeom>
            <a:noFill/>
          </p:spPr>
          <p:txBody>
            <a:bodyPr wrap="none" lIns="0" tIns="0" rIns="0" bIns="0" rtlCol="0">
              <a:spAutoFit/>
            </a:bodyPr>
            <a:lstStyle/>
            <a:p>
              <a:r>
                <a:rPr lang="en-US" sz="1200" dirty="0">
                  <a:latin typeface="Calibri" panose="020F0502020204030204" pitchFamily="34" charset="0"/>
                </a:rPr>
                <a:t>WL</a:t>
              </a:r>
              <a:r>
                <a:rPr lang="en-US" sz="1200" baseline="-25000" dirty="0">
                  <a:latin typeface="Calibri" panose="020F0502020204030204" pitchFamily="34" charset="0"/>
                </a:rPr>
                <a:t>1</a:t>
              </a:r>
            </a:p>
          </p:txBody>
        </p:sp>
        <p:sp>
          <p:nvSpPr>
            <p:cNvPr id="75" name="TextBox 74">
              <a:extLst>
                <a:ext uri="{FF2B5EF4-FFF2-40B4-BE49-F238E27FC236}">
                  <a16:creationId xmlns:a16="http://schemas.microsoft.com/office/drawing/2014/main" id="{9C5C9FE5-ADE2-1A41-8BD5-FAB7392453B6}"/>
                </a:ext>
              </a:extLst>
            </p:cNvPr>
            <p:cNvSpPr txBox="1"/>
            <p:nvPr/>
          </p:nvSpPr>
          <p:spPr>
            <a:xfrm>
              <a:off x="6999512" y="3855215"/>
              <a:ext cx="198772" cy="184666"/>
            </a:xfrm>
            <a:prstGeom prst="rect">
              <a:avLst/>
            </a:prstGeom>
            <a:noFill/>
          </p:spPr>
          <p:txBody>
            <a:bodyPr wrap="none" lIns="0" tIns="0" rIns="0" bIns="0" rtlCol="0">
              <a:spAutoFit/>
            </a:bodyPr>
            <a:lstStyle/>
            <a:p>
              <a:r>
                <a:rPr lang="en-US" sz="1200" dirty="0">
                  <a:latin typeface="Calibri" panose="020F0502020204030204" pitchFamily="34" charset="0"/>
                </a:rPr>
                <a:t>BL</a:t>
              </a:r>
              <a:r>
                <a:rPr lang="en-US" sz="1200" baseline="-25000" dirty="0">
                  <a:latin typeface="Calibri" panose="020F0502020204030204" pitchFamily="34" charset="0"/>
                </a:rPr>
                <a:t>0</a:t>
              </a:r>
            </a:p>
          </p:txBody>
        </p:sp>
        <p:sp>
          <p:nvSpPr>
            <p:cNvPr id="76" name="TextBox 75">
              <a:extLst>
                <a:ext uri="{FF2B5EF4-FFF2-40B4-BE49-F238E27FC236}">
                  <a16:creationId xmlns:a16="http://schemas.microsoft.com/office/drawing/2014/main" id="{AA1A060A-4CB1-DE42-816E-01DC2B22DDE5}"/>
                </a:ext>
              </a:extLst>
            </p:cNvPr>
            <p:cNvSpPr txBox="1"/>
            <p:nvPr/>
          </p:nvSpPr>
          <p:spPr>
            <a:xfrm>
              <a:off x="7410340" y="3855215"/>
              <a:ext cx="198772" cy="184666"/>
            </a:xfrm>
            <a:prstGeom prst="rect">
              <a:avLst/>
            </a:prstGeom>
            <a:noFill/>
          </p:spPr>
          <p:txBody>
            <a:bodyPr wrap="none" lIns="0" tIns="0" rIns="0" bIns="0" rtlCol="0">
              <a:spAutoFit/>
            </a:bodyPr>
            <a:lstStyle/>
            <a:p>
              <a:r>
                <a:rPr lang="en-US" sz="1200" dirty="0">
                  <a:latin typeface="Calibri" panose="020F0502020204030204" pitchFamily="34" charset="0"/>
                </a:rPr>
                <a:t>BL</a:t>
              </a:r>
              <a:r>
                <a:rPr lang="en-US" sz="1200" baseline="-25000" dirty="0">
                  <a:latin typeface="Calibri" panose="020F0502020204030204" pitchFamily="34" charset="0"/>
                </a:rPr>
                <a:t>1</a:t>
              </a:r>
            </a:p>
          </p:txBody>
        </p:sp>
        <p:sp>
          <p:nvSpPr>
            <p:cNvPr id="77" name="TextBox 76">
              <a:extLst>
                <a:ext uri="{FF2B5EF4-FFF2-40B4-BE49-F238E27FC236}">
                  <a16:creationId xmlns:a16="http://schemas.microsoft.com/office/drawing/2014/main" id="{6E2FC155-3785-8346-9B44-E7F78A25360D}"/>
                </a:ext>
              </a:extLst>
            </p:cNvPr>
            <p:cNvSpPr txBox="1"/>
            <p:nvPr/>
          </p:nvSpPr>
          <p:spPr>
            <a:xfrm>
              <a:off x="8371112" y="3855215"/>
              <a:ext cx="198772" cy="184666"/>
            </a:xfrm>
            <a:prstGeom prst="rect">
              <a:avLst/>
            </a:prstGeom>
            <a:noFill/>
          </p:spPr>
          <p:txBody>
            <a:bodyPr wrap="none" lIns="0" tIns="0" rIns="0" bIns="0" rtlCol="0">
              <a:spAutoFit/>
            </a:bodyPr>
            <a:lstStyle/>
            <a:p>
              <a:r>
                <a:rPr lang="en-US" sz="1200" dirty="0">
                  <a:latin typeface="Calibri" panose="020F0502020204030204" pitchFamily="34" charset="0"/>
                </a:rPr>
                <a:t>BL</a:t>
              </a:r>
              <a:r>
                <a:rPr lang="en-US" sz="1200" baseline="-25000" dirty="0">
                  <a:latin typeface="Calibri" panose="020F0502020204030204" pitchFamily="34" charset="0"/>
                </a:rPr>
                <a:t>2</a:t>
              </a:r>
            </a:p>
          </p:txBody>
        </p:sp>
        <p:sp>
          <p:nvSpPr>
            <p:cNvPr id="78" name="TextBox 77">
              <a:extLst>
                <a:ext uri="{FF2B5EF4-FFF2-40B4-BE49-F238E27FC236}">
                  <a16:creationId xmlns:a16="http://schemas.microsoft.com/office/drawing/2014/main" id="{64205A9B-B619-394F-B67B-CD113C78669A}"/>
                </a:ext>
              </a:extLst>
            </p:cNvPr>
            <p:cNvSpPr txBox="1"/>
            <p:nvPr/>
          </p:nvSpPr>
          <p:spPr>
            <a:xfrm>
              <a:off x="8781940" y="3855215"/>
              <a:ext cx="198772" cy="184666"/>
            </a:xfrm>
            <a:prstGeom prst="rect">
              <a:avLst/>
            </a:prstGeom>
            <a:noFill/>
          </p:spPr>
          <p:txBody>
            <a:bodyPr wrap="none" lIns="0" tIns="0" rIns="0" bIns="0" rtlCol="0">
              <a:spAutoFit/>
            </a:bodyPr>
            <a:lstStyle/>
            <a:p>
              <a:r>
                <a:rPr lang="en-US" sz="1200" dirty="0">
                  <a:latin typeface="Calibri" panose="020F0502020204030204" pitchFamily="34" charset="0"/>
                </a:rPr>
                <a:t>BL</a:t>
              </a:r>
              <a:r>
                <a:rPr lang="en-US" sz="1200" baseline="-25000" dirty="0">
                  <a:latin typeface="Calibri" panose="020F0502020204030204" pitchFamily="34" charset="0"/>
                </a:rPr>
                <a:t>3</a:t>
              </a:r>
            </a:p>
          </p:txBody>
        </p:sp>
        <p:grpSp>
          <p:nvGrpSpPr>
            <p:cNvPr id="79" name="Group 78">
              <a:extLst>
                <a:ext uri="{FF2B5EF4-FFF2-40B4-BE49-F238E27FC236}">
                  <a16:creationId xmlns:a16="http://schemas.microsoft.com/office/drawing/2014/main" id="{16E8F69D-E80C-2747-B706-B904C3F54A0A}"/>
                </a:ext>
              </a:extLst>
            </p:cNvPr>
            <p:cNvGrpSpPr/>
            <p:nvPr/>
          </p:nvGrpSpPr>
          <p:grpSpPr>
            <a:xfrm>
              <a:off x="9316893" y="1620622"/>
              <a:ext cx="1677951" cy="2387035"/>
              <a:chOff x="9316893" y="1620623"/>
              <a:chExt cx="1677951" cy="2387035"/>
            </a:xfrm>
          </p:grpSpPr>
          <p:grpSp>
            <p:nvGrpSpPr>
              <p:cNvPr id="86" name="Group 85">
                <a:extLst>
                  <a:ext uri="{FF2B5EF4-FFF2-40B4-BE49-F238E27FC236}">
                    <a16:creationId xmlns:a16="http://schemas.microsoft.com/office/drawing/2014/main" id="{C63BB116-A3F3-AA4C-881F-0DBF08880DF8}"/>
                  </a:ext>
                </a:extLst>
              </p:cNvPr>
              <p:cNvGrpSpPr/>
              <p:nvPr/>
            </p:nvGrpSpPr>
            <p:grpSpPr>
              <a:xfrm>
                <a:off x="9320731" y="1641176"/>
                <a:ext cx="1524000" cy="518034"/>
                <a:chOff x="9903439" y="1641176"/>
                <a:chExt cx="1524000" cy="518034"/>
              </a:xfrm>
            </p:grpSpPr>
            <p:cxnSp>
              <p:nvCxnSpPr>
                <p:cNvPr id="112" name="Straight Connector 111">
                  <a:extLst>
                    <a:ext uri="{FF2B5EF4-FFF2-40B4-BE49-F238E27FC236}">
                      <a16:creationId xmlns:a16="http://schemas.microsoft.com/office/drawing/2014/main" id="{8CD0D574-1B35-3E4F-A223-CE49F8AEFE76}"/>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7F1A68E-D5E7-154B-B1BB-D2AAF3FB26AE}"/>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1B5396B-1D97-B944-B73A-4B1AE1827E0E}"/>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FCF2B7F-9F96-594C-B29F-4CD611DA1386}"/>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DA21C56A-C513-1D44-AFC8-038E7A57B1EC}"/>
                  </a:ext>
                </a:extLst>
              </p:cNvPr>
              <p:cNvGrpSpPr/>
              <p:nvPr/>
            </p:nvGrpSpPr>
            <p:grpSpPr>
              <a:xfrm flipV="1">
                <a:off x="9316893" y="2887252"/>
                <a:ext cx="1524000" cy="518034"/>
                <a:chOff x="9903439" y="1641176"/>
                <a:chExt cx="1524000" cy="518034"/>
              </a:xfrm>
            </p:grpSpPr>
            <p:cxnSp>
              <p:nvCxnSpPr>
                <p:cNvPr id="108" name="Straight Connector 107">
                  <a:extLst>
                    <a:ext uri="{FF2B5EF4-FFF2-40B4-BE49-F238E27FC236}">
                      <a16:creationId xmlns:a16="http://schemas.microsoft.com/office/drawing/2014/main" id="{5A2858F4-72B5-AA49-A6C0-7E287C75E1C0}"/>
                    </a:ext>
                  </a:extLst>
                </p:cNvPr>
                <p:cNvCxnSpPr/>
                <p:nvPr/>
              </p:nvCxnSpPr>
              <p:spPr>
                <a:xfrm flipH="1">
                  <a:off x="9903439" y="1641176"/>
                  <a:ext cx="15240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0A96E13-5AFF-C947-8E1D-946EF0673C1B}"/>
                    </a:ext>
                  </a:extLst>
                </p:cNvPr>
                <p:cNvCxnSpPr/>
                <p:nvPr/>
              </p:nvCxnSpPr>
              <p:spPr>
                <a:xfrm flipH="1">
                  <a:off x="9906000" y="1821117"/>
                  <a:ext cx="10668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D8FF9F4-12FA-5A40-8377-122ABF08CA67}"/>
                    </a:ext>
                  </a:extLst>
                </p:cNvPr>
                <p:cNvCxnSpPr/>
                <p:nvPr/>
              </p:nvCxnSpPr>
              <p:spPr>
                <a:xfrm flipH="1">
                  <a:off x="9906000" y="1988883"/>
                  <a:ext cx="6096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F34927F-3033-C043-A1FC-89B44DA8CEB4}"/>
                    </a:ext>
                  </a:extLst>
                </p:cNvPr>
                <p:cNvCxnSpPr/>
                <p:nvPr/>
              </p:nvCxnSpPr>
              <p:spPr>
                <a:xfrm flipH="1">
                  <a:off x="9906000" y="2159210"/>
                  <a:ext cx="152400" cy="0"/>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grpSp>
          <p:cxnSp>
            <p:nvCxnSpPr>
              <p:cNvPr id="88" name="Straight Connector 87">
                <a:extLst>
                  <a:ext uri="{FF2B5EF4-FFF2-40B4-BE49-F238E27FC236}">
                    <a16:creationId xmlns:a16="http://schemas.microsoft.com/office/drawing/2014/main" id="{2C9182EF-430B-B349-AEA9-8046B9F4510B}"/>
                  </a:ext>
                </a:extLst>
              </p:cNvPr>
              <p:cNvCxnSpPr>
                <a:stCxn id="100" idx="4"/>
              </p:cNvCxnSpPr>
              <p:nvPr/>
            </p:nvCxnSpPr>
            <p:spPr>
              <a:xfrm flipV="1">
                <a:off x="9473043" y="2168860"/>
                <a:ext cx="689" cy="1665899"/>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5852732-D609-FD42-A127-362B5EDE650C}"/>
                  </a:ext>
                </a:extLst>
              </p:cNvPr>
              <p:cNvCxnSpPr>
                <a:stCxn id="102" idx="4"/>
              </p:cNvCxnSpPr>
              <p:nvPr/>
            </p:nvCxnSpPr>
            <p:spPr>
              <a:xfrm flipV="1">
                <a:off x="10389747" y="1828800"/>
                <a:ext cx="345" cy="2011767"/>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C432154-9DDF-5145-A906-98CB900941C1}"/>
                  </a:ext>
                </a:extLst>
              </p:cNvPr>
              <p:cNvCxnSpPr/>
              <p:nvPr/>
            </p:nvCxnSpPr>
            <p:spPr>
              <a:xfrm flipH="1" flipV="1">
                <a:off x="10847293" y="1638300"/>
                <a:ext cx="1235" cy="2186744"/>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F4D7E48-96E0-3746-9074-63F8837F4A3C}"/>
                  </a:ext>
                </a:extLst>
              </p:cNvPr>
              <p:cNvCxnSpPr>
                <a:stCxn id="101" idx="0"/>
              </p:cNvCxnSpPr>
              <p:nvPr/>
            </p:nvCxnSpPr>
            <p:spPr>
              <a:xfrm flipH="1" flipV="1">
                <a:off x="9932892" y="1981200"/>
                <a:ext cx="455" cy="1815596"/>
              </a:xfrm>
              <a:prstGeom prst="line">
                <a:avLst/>
              </a:prstGeom>
              <a:ln w="19050">
                <a:solidFill>
                  <a:srgbClr val="7030A0">
                    <a:alpha val="50196"/>
                  </a:srgb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46E0E428-F37C-C94F-BC50-7BBC284F9B14}"/>
                  </a:ext>
                </a:extLst>
              </p:cNvPr>
              <p:cNvSpPr/>
              <p:nvPr/>
            </p:nvSpPr>
            <p:spPr>
              <a:xfrm>
                <a:off x="9450430" y="213709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85590B11-9C02-284C-8AF7-6238FE6AA984}"/>
                  </a:ext>
                </a:extLst>
              </p:cNvPr>
              <p:cNvSpPr/>
              <p:nvPr/>
            </p:nvSpPr>
            <p:spPr>
              <a:xfrm>
                <a:off x="9905513" y="197199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55E9C2FE-5889-F94C-8FE1-46E917E74D32}"/>
                  </a:ext>
                </a:extLst>
              </p:cNvPr>
              <p:cNvSpPr/>
              <p:nvPr/>
            </p:nvSpPr>
            <p:spPr>
              <a:xfrm>
                <a:off x="10358480" y="1804773"/>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0F917E74-8169-114C-8395-89C2CE2F5A90}"/>
                  </a:ext>
                </a:extLst>
              </p:cNvPr>
              <p:cNvSpPr/>
              <p:nvPr/>
            </p:nvSpPr>
            <p:spPr>
              <a:xfrm>
                <a:off x="10824147" y="1620623"/>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497DE4F5-DE3C-B148-964F-5EB600B461AC}"/>
                  </a:ext>
                </a:extLst>
              </p:cNvPr>
              <p:cNvSpPr/>
              <p:nvPr/>
            </p:nvSpPr>
            <p:spPr>
              <a:xfrm>
                <a:off x="9441963" y="2863108"/>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D202C1D-58F4-F34D-8899-AC4B76FE40A3}"/>
                  </a:ext>
                </a:extLst>
              </p:cNvPr>
              <p:cNvSpPr/>
              <p:nvPr/>
            </p:nvSpPr>
            <p:spPr>
              <a:xfrm>
                <a:off x="9907629" y="303455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A733A704-877D-084B-AEB1-4158BAC1081C}"/>
                  </a:ext>
                </a:extLst>
              </p:cNvPr>
              <p:cNvSpPr/>
              <p:nvPr/>
            </p:nvSpPr>
            <p:spPr>
              <a:xfrm>
                <a:off x="10362713" y="3199657"/>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FE0AF35F-986D-A24B-908C-84AA852FEEFE}"/>
                  </a:ext>
                </a:extLst>
              </p:cNvPr>
              <p:cNvSpPr/>
              <p:nvPr/>
            </p:nvSpPr>
            <p:spPr>
              <a:xfrm>
                <a:off x="10824147" y="3388041"/>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72889A-F24B-7843-8641-9E20446C1042}"/>
                  </a:ext>
                </a:extLst>
              </p:cNvPr>
              <p:cNvSpPr/>
              <p:nvPr/>
            </p:nvSpPr>
            <p:spPr>
              <a:xfrm>
                <a:off x="9450183" y="3789040"/>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EC066B4F-A01C-DF43-8F9F-42B15AE60697}"/>
                  </a:ext>
                </a:extLst>
              </p:cNvPr>
              <p:cNvSpPr/>
              <p:nvPr/>
            </p:nvSpPr>
            <p:spPr>
              <a:xfrm>
                <a:off x="9910487" y="3796796"/>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A22E9667-7210-6448-B47A-8C2772837281}"/>
                  </a:ext>
                </a:extLst>
              </p:cNvPr>
              <p:cNvSpPr/>
              <p:nvPr/>
            </p:nvSpPr>
            <p:spPr>
              <a:xfrm>
                <a:off x="10366887" y="3794848"/>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CF0F3670-E429-2246-9364-6B12B0A88D65}"/>
                  </a:ext>
                </a:extLst>
              </p:cNvPr>
              <p:cNvSpPr/>
              <p:nvPr/>
            </p:nvSpPr>
            <p:spPr>
              <a:xfrm>
                <a:off x="10824146" y="3792911"/>
                <a:ext cx="45719" cy="4571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AB7D79BD-A788-8143-9383-68347F4ADC0D}"/>
                  </a:ext>
                </a:extLst>
              </p:cNvPr>
              <p:cNvSpPr txBox="1"/>
              <p:nvPr/>
            </p:nvSpPr>
            <p:spPr>
              <a:xfrm>
                <a:off x="9337802" y="3810152"/>
                <a:ext cx="291747" cy="184666"/>
              </a:xfrm>
              <a:prstGeom prst="rect">
                <a:avLst/>
              </a:prstGeom>
              <a:noFill/>
            </p:spPr>
            <p:txBody>
              <a:bodyPr wrap="none" lIns="0" tIns="0" rIns="0" bIns="0" rtlCol="0">
                <a:spAutoFit/>
              </a:bodyPr>
              <a:lstStyle/>
              <a:p>
                <a:r>
                  <a:rPr lang="en-US" sz="1200" dirty="0">
                    <a:latin typeface="Calibri" panose="020F0502020204030204" pitchFamily="34" charset="0"/>
                  </a:rPr>
                  <a:t>Tier</a:t>
                </a:r>
                <a:r>
                  <a:rPr lang="en-US" sz="1200" baseline="-25000" dirty="0">
                    <a:latin typeface="Calibri" panose="020F0502020204030204" pitchFamily="34" charset="0"/>
                  </a:rPr>
                  <a:t>0</a:t>
                </a:r>
              </a:p>
            </p:txBody>
          </p:sp>
          <p:sp>
            <p:nvSpPr>
              <p:cNvPr id="105" name="TextBox 104">
                <a:extLst>
                  <a:ext uri="{FF2B5EF4-FFF2-40B4-BE49-F238E27FC236}">
                    <a16:creationId xmlns:a16="http://schemas.microsoft.com/office/drawing/2014/main" id="{4627D3EB-0332-964B-9445-BFDA3C6D558A}"/>
                  </a:ext>
                </a:extLst>
              </p:cNvPr>
              <p:cNvSpPr txBox="1"/>
              <p:nvPr/>
            </p:nvSpPr>
            <p:spPr>
              <a:xfrm>
                <a:off x="9819199" y="3807493"/>
                <a:ext cx="291747" cy="184666"/>
              </a:xfrm>
              <a:prstGeom prst="rect">
                <a:avLst/>
              </a:prstGeom>
              <a:noFill/>
            </p:spPr>
            <p:txBody>
              <a:bodyPr wrap="none" lIns="0" tIns="0" rIns="0" bIns="0" rtlCol="0">
                <a:spAutoFit/>
              </a:bodyPr>
              <a:lstStyle/>
              <a:p>
                <a:r>
                  <a:rPr lang="en-US" sz="1200" dirty="0">
                    <a:latin typeface="Calibri" panose="020F0502020204030204" pitchFamily="34" charset="0"/>
                  </a:rPr>
                  <a:t>Tier</a:t>
                </a:r>
                <a:r>
                  <a:rPr lang="en-US" sz="1200" baseline="-25000" dirty="0">
                    <a:latin typeface="Calibri" panose="020F0502020204030204" pitchFamily="34" charset="0"/>
                  </a:rPr>
                  <a:t>1</a:t>
                </a:r>
              </a:p>
            </p:txBody>
          </p:sp>
          <p:sp>
            <p:nvSpPr>
              <p:cNvPr id="106" name="TextBox 105">
                <a:extLst>
                  <a:ext uri="{FF2B5EF4-FFF2-40B4-BE49-F238E27FC236}">
                    <a16:creationId xmlns:a16="http://schemas.microsoft.com/office/drawing/2014/main" id="{8B5AE1A7-C079-1642-A98F-43F034314494}"/>
                  </a:ext>
                </a:extLst>
              </p:cNvPr>
              <p:cNvSpPr txBox="1"/>
              <p:nvPr/>
            </p:nvSpPr>
            <p:spPr>
              <a:xfrm>
                <a:off x="10258243" y="3822992"/>
                <a:ext cx="291747" cy="184666"/>
              </a:xfrm>
              <a:prstGeom prst="rect">
                <a:avLst/>
              </a:prstGeom>
              <a:noFill/>
            </p:spPr>
            <p:txBody>
              <a:bodyPr wrap="none" lIns="0" tIns="0" rIns="0" bIns="0" rtlCol="0">
                <a:spAutoFit/>
              </a:bodyPr>
              <a:lstStyle/>
              <a:p>
                <a:r>
                  <a:rPr lang="en-US" sz="1200" dirty="0">
                    <a:latin typeface="Calibri" panose="020F0502020204030204" pitchFamily="34" charset="0"/>
                  </a:rPr>
                  <a:t>Tier</a:t>
                </a:r>
                <a:r>
                  <a:rPr lang="en-US" sz="1200" baseline="-25000" dirty="0">
                    <a:latin typeface="Calibri" panose="020F0502020204030204" pitchFamily="34" charset="0"/>
                  </a:rPr>
                  <a:t>2</a:t>
                </a:r>
              </a:p>
            </p:txBody>
          </p:sp>
          <p:sp>
            <p:nvSpPr>
              <p:cNvPr id="107" name="TextBox 106">
                <a:extLst>
                  <a:ext uri="{FF2B5EF4-FFF2-40B4-BE49-F238E27FC236}">
                    <a16:creationId xmlns:a16="http://schemas.microsoft.com/office/drawing/2014/main" id="{F3FA84C4-0A71-B34E-AECC-09F537154A0D}"/>
                  </a:ext>
                </a:extLst>
              </p:cNvPr>
              <p:cNvSpPr txBox="1"/>
              <p:nvPr/>
            </p:nvSpPr>
            <p:spPr>
              <a:xfrm>
                <a:off x="10703097" y="3805996"/>
                <a:ext cx="291747" cy="184666"/>
              </a:xfrm>
              <a:prstGeom prst="rect">
                <a:avLst/>
              </a:prstGeom>
              <a:noFill/>
            </p:spPr>
            <p:txBody>
              <a:bodyPr wrap="none" lIns="0" tIns="0" rIns="0" bIns="0" rtlCol="0">
                <a:spAutoFit/>
              </a:bodyPr>
              <a:lstStyle/>
              <a:p>
                <a:r>
                  <a:rPr lang="en-US" sz="1200" dirty="0">
                    <a:latin typeface="Calibri" panose="020F0502020204030204" pitchFamily="34" charset="0"/>
                  </a:rPr>
                  <a:t>Tier</a:t>
                </a:r>
                <a:r>
                  <a:rPr lang="en-US" sz="1200" baseline="-25000" dirty="0">
                    <a:latin typeface="Calibri" panose="020F0502020204030204" pitchFamily="34" charset="0"/>
                  </a:rPr>
                  <a:t>3</a:t>
                </a:r>
              </a:p>
            </p:txBody>
          </p:sp>
        </p:grpSp>
        <p:sp>
          <p:nvSpPr>
            <p:cNvPr id="80" name="Oval 79">
              <a:extLst>
                <a:ext uri="{FF2B5EF4-FFF2-40B4-BE49-F238E27FC236}">
                  <a16:creationId xmlns:a16="http://schemas.microsoft.com/office/drawing/2014/main" id="{421FA6E0-4C83-BE47-B3B0-2732309A8BB6}"/>
                </a:ext>
              </a:extLst>
            </p:cNvPr>
            <p:cNvSpPr/>
            <p:nvPr/>
          </p:nvSpPr>
          <p:spPr>
            <a:xfrm>
              <a:off x="7039852" y="378904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4502257-CF06-274D-9A3F-05B621767950}"/>
                </a:ext>
              </a:extLst>
            </p:cNvPr>
            <p:cNvSpPr/>
            <p:nvPr/>
          </p:nvSpPr>
          <p:spPr>
            <a:xfrm>
              <a:off x="7441707" y="378904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86A0BF7-6853-6441-BFA9-747B4AF00866}"/>
                </a:ext>
              </a:extLst>
            </p:cNvPr>
            <p:cNvSpPr/>
            <p:nvPr/>
          </p:nvSpPr>
          <p:spPr>
            <a:xfrm>
              <a:off x="8413815" y="378904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EAD7198-452C-CA4E-A208-5F9B47E918AA}"/>
                </a:ext>
              </a:extLst>
            </p:cNvPr>
            <p:cNvSpPr/>
            <p:nvPr/>
          </p:nvSpPr>
          <p:spPr>
            <a:xfrm>
              <a:off x="8814871" y="3789040"/>
              <a:ext cx="45719" cy="457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6DA443A-B774-7F44-900C-5C79DA375CC5}"/>
                </a:ext>
              </a:extLst>
            </p:cNvPr>
            <p:cNvSpPr/>
            <p:nvPr/>
          </p:nvSpPr>
          <p:spPr>
            <a:xfrm>
              <a:off x="6564052" y="2225372"/>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DB4DF64-3FA4-BC4E-9E32-3D72AB830CDA}"/>
                </a:ext>
              </a:extLst>
            </p:cNvPr>
            <p:cNvSpPr/>
            <p:nvPr/>
          </p:nvSpPr>
          <p:spPr>
            <a:xfrm>
              <a:off x="6564052" y="278092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2" name="Straight Connector 611">
            <a:extLst>
              <a:ext uri="{FF2B5EF4-FFF2-40B4-BE49-F238E27FC236}">
                <a16:creationId xmlns:a16="http://schemas.microsoft.com/office/drawing/2014/main" id="{4E725B66-56ED-4841-B13B-E91DFBF4EA12}"/>
              </a:ext>
            </a:extLst>
          </p:cNvPr>
          <p:cNvCxnSpPr/>
          <p:nvPr/>
        </p:nvCxnSpPr>
        <p:spPr>
          <a:xfrm flipV="1">
            <a:off x="7791610" y="4544842"/>
            <a:ext cx="234208" cy="4106"/>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9DFE6188-ECED-BA4B-884A-091197217447}"/>
              </a:ext>
            </a:extLst>
          </p:cNvPr>
          <p:cNvCxnSpPr/>
          <p:nvPr/>
        </p:nvCxnSpPr>
        <p:spPr>
          <a:xfrm flipV="1">
            <a:off x="8019450" y="3543973"/>
            <a:ext cx="174221" cy="9562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73DCAEFE-2AC6-EB4C-9853-6068CFE1B03E}"/>
              </a:ext>
            </a:extLst>
          </p:cNvPr>
          <p:cNvCxnSpPr/>
          <p:nvPr/>
        </p:nvCxnSpPr>
        <p:spPr>
          <a:xfrm flipV="1">
            <a:off x="8277948" y="3549117"/>
            <a:ext cx="1147680" cy="8313"/>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3A8D2D21-0A17-3849-8435-67DC14C0E335}"/>
              </a:ext>
            </a:extLst>
          </p:cNvPr>
          <p:cNvCxnSpPr/>
          <p:nvPr/>
        </p:nvCxnSpPr>
        <p:spPr>
          <a:xfrm flipH="1" flipV="1">
            <a:off x="9498686" y="3543974"/>
            <a:ext cx="121488" cy="9073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F52FFF88-E477-5F4A-BC9D-FFB6D4E38F3E}"/>
              </a:ext>
            </a:extLst>
          </p:cNvPr>
          <p:cNvCxnSpPr/>
          <p:nvPr/>
        </p:nvCxnSpPr>
        <p:spPr>
          <a:xfrm flipV="1">
            <a:off x="6093439" y="4566614"/>
            <a:ext cx="86939" cy="5386"/>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FEAC1225-9715-CF4C-80AF-7E4966DB9D45}"/>
              </a:ext>
            </a:extLst>
          </p:cNvPr>
          <p:cNvCxnSpPr/>
          <p:nvPr/>
        </p:nvCxnSpPr>
        <p:spPr>
          <a:xfrm flipV="1">
            <a:off x="6174010" y="3565745"/>
            <a:ext cx="174221" cy="9562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DE608EE4-2219-FE4B-A565-778BDA5B216D}"/>
              </a:ext>
            </a:extLst>
          </p:cNvPr>
          <p:cNvCxnSpPr/>
          <p:nvPr/>
        </p:nvCxnSpPr>
        <p:spPr>
          <a:xfrm flipV="1">
            <a:off x="6432508" y="3570889"/>
            <a:ext cx="1147680" cy="8313"/>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D2F8868A-F934-B446-9EA6-A9580078F85D}"/>
              </a:ext>
            </a:extLst>
          </p:cNvPr>
          <p:cNvCxnSpPr/>
          <p:nvPr/>
        </p:nvCxnSpPr>
        <p:spPr>
          <a:xfrm flipH="1" flipV="1">
            <a:off x="7653246" y="3565746"/>
            <a:ext cx="121488" cy="9073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ABC5CC1E-884F-5849-AA36-9F59E09C41C0}"/>
              </a:ext>
            </a:extLst>
          </p:cNvPr>
          <p:cNvCxnSpPr/>
          <p:nvPr/>
        </p:nvCxnSpPr>
        <p:spPr>
          <a:xfrm flipV="1">
            <a:off x="9657542" y="4535878"/>
            <a:ext cx="234208" cy="4106"/>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7ECB2A5E-D386-F047-859C-9170CEDEF29B}"/>
              </a:ext>
            </a:extLst>
          </p:cNvPr>
          <p:cNvCxnSpPr/>
          <p:nvPr/>
        </p:nvCxnSpPr>
        <p:spPr>
          <a:xfrm flipV="1">
            <a:off x="9885382" y="3535009"/>
            <a:ext cx="174221" cy="9562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618A486F-61B8-FF4D-BDE5-0F52C519A2F7}"/>
              </a:ext>
            </a:extLst>
          </p:cNvPr>
          <p:cNvCxnSpPr/>
          <p:nvPr/>
        </p:nvCxnSpPr>
        <p:spPr>
          <a:xfrm flipV="1">
            <a:off x="10143880" y="3540153"/>
            <a:ext cx="1147680" cy="8313"/>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CADD0B4F-70A7-5242-8DB8-0ECD902C9DB7}"/>
              </a:ext>
            </a:extLst>
          </p:cNvPr>
          <p:cNvCxnSpPr/>
          <p:nvPr/>
        </p:nvCxnSpPr>
        <p:spPr>
          <a:xfrm flipH="1" flipV="1">
            <a:off x="11364618" y="3535010"/>
            <a:ext cx="121488" cy="907318"/>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24" name="TextBox 623">
            <a:extLst>
              <a:ext uri="{FF2B5EF4-FFF2-40B4-BE49-F238E27FC236}">
                <a16:creationId xmlns:a16="http://schemas.microsoft.com/office/drawing/2014/main" id="{5805092B-F46E-3A4E-9FC0-9EB4E955178D}"/>
              </a:ext>
            </a:extLst>
          </p:cNvPr>
          <p:cNvSpPr txBox="1"/>
          <p:nvPr/>
        </p:nvSpPr>
        <p:spPr>
          <a:xfrm>
            <a:off x="2713074" y="1802999"/>
            <a:ext cx="688971"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BL,desel</a:t>
            </a:r>
            <a:endParaRPr lang="en-US" sz="1400" baseline="-25000" dirty="0">
              <a:latin typeface="Calibri" panose="020F0502020204030204" pitchFamily="34" charset="0"/>
            </a:endParaRPr>
          </a:p>
        </p:txBody>
      </p:sp>
      <p:sp>
        <p:nvSpPr>
          <p:cNvPr id="625" name="TextBox 624">
            <a:extLst>
              <a:ext uri="{FF2B5EF4-FFF2-40B4-BE49-F238E27FC236}">
                <a16:creationId xmlns:a16="http://schemas.microsoft.com/office/drawing/2014/main" id="{F509B7CC-1840-C249-B2CE-EB838FA32733}"/>
              </a:ext>
            </a:extLst>
          </p:cNvPr>
          <p:cNvSpPr txBox="1"/>
          <p:nvPr/>
        </p:nvSpPr>
        <p:spPr>
          <a:xfrm>
            <a:off x="4135899" y="4301591"/>
            <a:ext cx="748282"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Tier,desel</a:t>
            </a:r>
            <a:endParaRPr lang="en-US" sz="1400" baseline="-25000" dirty="0">
              <a:latin typeface="Calibri" panose="020F0502020204030204" pitchFamily="34" charset="0"/>
            </a:endParaRPr>
          </a:p>
        </p:txBody>
      </p:sp>
      <p:sp>
        <p:nvSpPr>
          <p:cNvPr id="626" name="TextBox 625">
            <a:extLst>
              <a:ext uri="{FF2B5EF4-FFF2-40B4-BE49-F238E27FC236}">
                <a16:creationId xmlns:a16="http://schemas.microsoft.com/office/drawing/2014/main" id="{3D3B5043-B515-B04C-9FB4-7D44959F70DA}"/>
              </a:ext>
            </a:extLst>
          </p:cNvPr>
          <p:cNvSpPr txBox="1"/>
          <p:nvPr/>
        </p:nvSpPr>
        <p:spPr>
          <a:xfrm>
            <a:off x="3235587" y="4346413"/>
            <a:ext cx="748282"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Tier,desel</a:t>
            </a:r>
            <a:endParaRPr lang="en-US" sz="1400" baseline="-25000" dirty="0">
              <a:latin typeface="Calibri" panose="020F0502020204030204" pitchFamily="34" charset="0"/>
            </a:endParaRPr>
          </a:p>
        </p:txBody>
      </p:sp>
      <p:sp>
        <p:nvSpPr>
          <p:cNvPr id="627" name="TextBox 626">
            <a:extLst>
              <a:ext uri="{FF2B5EF4-FFF2-40B4-BE49-F238E27FC236}">
                <a16:creationId xmlns:a16="http://schemas.microsoft.com/office/drawing/2014/main" id="{1C95EB5B-8543-6042-B64A-1731DB635DB0}"/>
              </a:ext>
            </a:extLst>
          </p:cNvPr>
          <p:cNvSpPr txBox="1"/>
          <p:nvPr/>
        </p:nvSpPr>
        <p:spPr>
          <a:xfrm>
            <a:off x="4786482" y="4329765"/>
            <a:ext cx="748282" cy="307777"/>
          </a:xfrm>
          <a:prstGeom prst="rect">
            <a:avLst/>
          </a:prstGeom>
          <a:noFill/>
        </p:spPr>
        <p:txBody>
          <a:bodyPr wrap="none" rtlCol="0">
            <a:spAutoFit/>
          </a:bodyPr>
          <a:lstStyle/>
          <a:p>
            <a:r>
              <a:rPr lang="en-US" sz="1400" dirty="0" err="1">
                <a:latin typeface="Calibri" panose="020F0502020204030204" pitchFamily="34" charset="0"/>
              </a:rPr>
              <a:t>V</a:t>
            </a:r>
            <a:r>
              <a:rPr lang="en-US" sz="1400" baseline="-25000" dirty="0" err="1">
                <a:latin typeface="Calibri" panose="020F0502020204030204" pitchFamily="34" charset="0"/>
              </a:rPr>
              <a:t>Tier,desel</a:t>
            </a:r>
            <a:endParaRPr lang="en-US" sz="1400" baseline="-25000" dirty="0">
              <a:latin typeface="Calibri" panose="020F0502020204030204" pitchFamily="34" charset="0"/>
            </a:endParaRPr>
          </a:p>
        </p:txBody>
      </p:sp>
      <p:sp>
        <p:nvSpPr>
          <p:cNvPr id="628" name="TextBox 627">
            <a:extLst>
              <a:ext uri="{FF2B5EF4-FFF2-40B4-BE49-F238E27FC236}">
                <a16:creationId xmlns:a16="http://schemas.microsoft.com/office/drawing/2014/main" id="{9CF5196D-F030-B14C-AD30-04CBDA2B1FBC}"/>
              </a:ext>
            </a:extLst>
          </p:cNvPr>
          <p:cNvSpPr txBox="1"/>
          <p:nvPr/>
        </p:nvSpPr>
        <p:spPr>
          <a:xfrm>
            <a:off x="3735048" y="3593379"/>
            <a:ext cx="642355" cy="307777"/>
          </a:xfrm>
          <a:prstGeom prst="rect">
            <a:avLst/>
          </a:prstGeom>
          <a:noFill/>
        </p:spPr>
        <p:txBody>
          <a:bodyPr wrap="none" rtlCol="0">
            <a:spAutoFit/>
          </a:bodyPr>
          <a:lstStyle/>
          <a:p>
            <a:r>
              <a:rPr lang="en-US" sz="1400" b="1" dirty="0" err="1">
                <a:solidFill>
                  <a:srgbClr val="FF0000"/>
                </a:solidFill>
                <a:latin typeface="Calibri" panose="020F0502020204030204" pitchFamily="34" charset="0"/>
              </a:rPr>
              <a:t>V</a:t>
            </a:r>
            <a:r>
              <a:rPr lang="en-US" sz="1400" b="1" baseline="-25000" dirty="0" err="1">
                <a:solidFill>
                  <a:srgbClr val="FF0000"/>
                </a:solidFill>
                <a:latin typeface="Calibri" panose="020F0502020204030204" pitchFamily="34" charset="0"/>
              </a:rPr>
              <a:t>Tier,sel</a:t>
            </a:r>
            <a:endParaRPr lang="en-US" sz="1400" b="1" baseline="-25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75307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3423"/>
          <a:stretch/>
        </p:blipFill>
        <p:spPr>
          <a:xfrm>
            <a:off x="1964266" y="1014988"/>
            <a:ext cx="7941734" cy="5349192"/>
          </a:xfrm>
          <a:prstGeom prst="rect">
            <a:avLst/>
          </a:prstGeom>
        </p:spPr>
      </p:pic>
      <p:sp>
        <p:nvSpPr>
          <p:cNvPr id="2" name="Title 1"/>
          <p:cNvSpPr>
            <a:spLocks noGrp="1"/>
          </p:cNvSpPr>
          <p:nvPr>
            <p:ph type="title"/>
          </p:nvPr>
        </p:nvSpPr>
        <p:spPr/>
        <p:txBody>
          <a:bodyPr/>
          <a:lstStyle/>
          <a:p>
            <a:r>
              <a:rPr lang="en-US" dirty="0"/>
              <a:t>3D </a:t>
            </a:r>
            <a:r>
              <a:rPr lang="en-US" dirty="0" err="1"/>
              <a:t>XPoint</a:t>
            </a:r>
            <a:r>
              <a:rPr lang="en-US" dirty="0"/>
              <a:t>™ Cubic Array Architecture</a:t>
            </a:r>
          </a:p>
        </p:txBody>
      </p:sp>
      <p:sp>
        <p:nvSpPr>
          <p:cNvPr id="7" name="Rectangle 6"/>
          <p:cNvSpPr/>
          <p:nvPr/>
        </p:nvSpPr>
        <p:spPr>
          <a:xfrm>
            <a:off x="4528362" y="4934811"/>
            <a:ext cx="5388527" cy="1477328"/>
          </a:xfrm>
          <a:prstGeom prst="rect">
            <a:avLst/>
          </a:prstGeom>
        </p:spPr>
        <p:txBody>
          <a:bodyPr wrap="none" lIns="0" tIns="0" rIns="0" bIns="0">
            <a:spAutoFit/>
          </a:bodyPr>
          <a:lstStyle/>
          <a:p>
            <a:pPr algn="r"/>
            <a:r>
              <a:rPr lang="en-US" sz="2400" dirty="0">
                <a:latin typeface="Calibri" panose="020F0502020204030204" pitchFamily="34" charset="0"/>
              </a:rPr>
              <a:t>3D </a:t>
            </a:r>
            <a:r>
              <a:rPr lang="en-US" sz="2400" dirty="0" err="1">
                <a:latin typeface="Calibri" panose="020F0502020204030204" pitchFamily="34" charset="0"/>
              </a:rPr>
              <a:t>XPoint</a:t>
            </a:r>
            <a:r>
              <a:rPr lang="en-US" sz="2400" dirty="0">
                <a:latin typeface="Calibri" panose="020F0502020204030204" pitchFamily="34" charset="0"/>
              </a:rPr>
              <a:t> </a:t>
            </a:r>
          </a:p>
          <a:p>
            <a:pPr algn="r"/>
            <a:r>
              <a:rPr lang="en-US" sz="2400" dirty="0">
                <a:latin typeface="Calibri" panose="020F0502020204030204" pitchFamily="34" charset="0"/>
              </a:rPr>
              <a:t>XOR array architecture – </a:t>
            </a:r>
          </a:p>
          <a:p>
            <a:pPr algn="r"/>
            <a:r>
              <a:rPr lang="en-US" sz="2400" dirty="0">
                <a:latin typeface="Calibri" panose="020F0502020204030204" pitchFamily="34" charset="0"/>
              </a:rPr>
              <a:t>Dielectric isolation removed for </a:t>
            </a:r>
          </a:p>
          <a:p>
            <a:pPr algn="r"/>
            <a:r>
              <a:rPr lang="en-US" sz="2400" dirty="0">
                <a:latin typeface="Calibri" panose="020F0502020204030204" pitchFamily="34" charset="0"/>
              </a:rPr>
              <a:t>Tier to Pillar 3D connectivity visual purpose</a:t>
            </a:r>
          </a:p>
        </p:txBody>
      </p:sp>
    </p:spTree>
    <p:extLst>
      <p:ext uri="{BB962C8B-B14F-4D97-AF65-F5344CB8AC3E}">
        <p14:creationId xmlns:p14="http://schemas.microsoft.com/office/powerpoint/2010/main" val="169752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Replacement Tier/Pillar Process Flow</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176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Memory Tier Stack – 4 Tiers in the exhibit</a:t>
            </a:r>
          </a:p>
        </p:txBody>
      </p:sp>
      <p:grpSp>
        <p:nvGrpSpPr>
          <p:cNvPr id="11" name="Group 10"/>
          <p:cNvGrpSpPr/>
          <p:nvPr/>
        </p:nvGrpSpPr>
        <p:grpSpPr>
          <a:xfrm>
            <a:off x="9559291" y="3729429"/>
            <a:ext cx="1181099" cy="1243958"/>
            <a:chOff x="10728871" y="4278363"/>
            <a:chExt cx="1181099" cy="1243958"/>
          </a:xfrm>
        </p:grpSpPr>
        <p:sp>
          <p:nvSpPr>
            <p:cNvPr id="12" name="Rectangle 11"/>
            <p:cNvSpPr/>
            <p:nvPr/>
          </p:nvSpPr>
          <p:spPr>
            <a:xfrm>
              <a:off x="10739832" y="5368150"/>
              <a:ext cx="1170138" cy="154171"/>
            </a:xfrm>
            <a:prstGeom prst="rect">
              <a:avLst/>
            </a:prstGeom>
            <a:solidFill>
              <a:srgbClr val="FFFF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Silicon Pillar</a:t>
              </a:r>
            </a:p>
          </p:txBody>
        </p:sp>
        <p:sp>
          <p:nvSpPr>
            <p:cNvPr id="13" name="Rectangle 12"/>
            <p:cNvSpPr/>
            <p:nvPr/>
          </p:nvSpPr>
          <p:spPr>
            <a:xfrm>
              <a:off x="10735198" y="5149809"/>
              <a:ext cx="1161823" cy="156380"/>
            </a:xfrm>
            <a:prstGeom prst="rect">
              <a:avLst/>
            </a:prstGeom>
            <a:solidFill>
              <a:srgbClr val="FF00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BL Poly</a:t>
              </a:r>
            </a:p>
          </p:txBody>
        </p:sp>
        <p:sp>
          <p:nvSpPr>
            <p:cNvPr id="14" name="Rectangle 13"/>
            <p:cNvSpPr/>
            <p:nvPr/>
          </p:nvSpPr>
          <p:spPr>
            <a:xfrm>
              <a:off x="10728871" y="4742288"/>
              <a:ext cx="1168152" cy="145160"/>
            </a:xfrm>
            <a:prstGeom prst="rect">
              <a:avLst/>
            </a:prstGeom>
            <a:solidFill>
              <a:srgbClr val="66A3FF">
                <a:alpha val="2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Memory Tier</a:t>
              </a:r>
            </a:p>
          </p:txBody>
        </p:sp>
        <p:sp>
          <p:nvSpPr>
            <p:cNvPr id="15" name="Rectangle 14"/>
            <p:cNvSpPr/>
            <p:nvPr/>
          </p:nvSpPr>
          <p:spPr>
            <a:xfrm>
              <a:off x="10728871" y="4521812"/>
              <a:ext cx="1166961" cy="15496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1</a:t>
              </a:r>
              <a:r>
                <a:rPr lang="en-US" sz="1200" baseline="30000" dirty="0">
                  <a:solidFill>
                    <a:schemeClr val="tx1"/>
                  </a:solidFill>
                  <a:latin typeface="Calibri" panose="020F0502020204030204" pitchFamily="34" charset="0"/>
                </a:rPr>
                <a:t>st</a:t>
              </a:r>
              <a:r>
                <a:rPr lang="en-US" sz="1200" dirty="0">
                  <a:solidFill>
                    <a:schemeClr val="tx1"/>
                  </a:solidFill>
                  <a:latin typeface="Calibri" panose="020F0502020204030204" pitchFamily="34" charset="0"/>
                </a:rPr>
                <a:t> Cut</a:t>
              </a:r>
            </a:p>
          </p:txBody>
        </p:sp>
        <p:sp>
          <p:nvSpPr>
            <p:cNvPr id="16" name="Rectangle 15"/>
            <p:cNvSpPr/>
            <p:nvPr/>
          </p:nvSpPr>
          <p:spPr>
            <a:xfrm>
              <a:off x="10733884" y="4278363"/>
              <a:ext cx="1152394" cy="164947"/>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2</a:t>
              </a:r>
              <a:r>
                <a:rPr lang="en-US" sz="1200" baseline="30000" dirty="0">
                  <a:solidFill>
                    <a:schemeClr val="tx1"/>
                  </a:solidFill>
                  <a:latin typeface="Calibri" panose="020F0502020204030204" pitchFamily="34" charset="0"/>
                </a:rPr>
                <a:t>nd</a:t>
              </a:r>
              <a:r>
                <a:rPr lang="en-US" sz="1200" dirty="0">
                  <a:solidFill>
                    <a:schemeClr val="tx1"/>
                  </a:solidFill>
                  <a:latin typeface="Calibri" panose="020F0502020204030204" pitchFamily="34" charset="0"/>
                </a:rPr>
                <a:t> Cut</a:t>
              </a:r>
            </a:p>
          </p:txBody>
        </p:sp>
      </p:grpSp>
      <p:sp>
        <p:nvSpPr>
          <p:cNvPr id="17" name="Rectangle 16"/>
          <p:cNvSpPr/>
          <p:nvPr/>
        </p:nvSpPr>
        <p:spPr>
          <a:xfrm>
            <a:off x="9558531" y="4391769"/>
            <a:ext cx="1161823" cy="156380"/>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WL Poly</a:t>
            </a:r>
          </a:p>
        </p:txBody>
      </p:sp>
      <p:grpSp>
        <p:nvGrpSpPr>
          <p:cNvPr id="18" name="Group 17"/>
          <p:cNvGrpSpPr>
            <a:grpSpLocks noChangeAspect="1"/>
          </p:cNvGrpSpPr>
          <p:nvPr/>
        </p:nvGrpSpPr>
        <p:grpSpPr>
          <a:xfrm>
            <a:off x="9175903" y="2122968"/>
            <a:ext cx="1920949" cy="1540468"/>
            <a:chOff x="2343325" y="301426"/>
            <a:chExt cx="7513053" cy="6024948"/>
          </a:xfrm>
        </p:grpSpPr>
        <p:sp>
          <p:nvSpPr>
            <p:cNvPr id="19" name="Rectangle 18"/>
            <p:cNvSpPr/>
            <p:nvPr/>
          </p:nvSpPr>
          <p:spPr>
            <a:xfrm>
              <a:off x="3625560" y="47846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0" name="Rectangle 19"/>
            <p:cNvSpPr/>
            <p:nvPr/>
          </p:nvSpPr>
          <p:spPr>
            <a:xfrm>
              <a:off x="5011337" y="492644"/>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1" name="Rectangle 20"/>
            <p:cNvSpPr/>
            <p:nvPr/>
          </p:nvSpPr>
          <p:spPr>
            <a:xfrm>
              <a:off x="6446732" y="50327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2" name="Rectangle 21"/>
            <p:cNvSpPr/>
            <p:nvPr/>
          </p:nvSpPr>
          <p:spPr>
            <a:xfrm>
              <a:off x="7885672" y="496189"/>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3" name="Rectangle 22"/>
            <p:cNvSpPr/>
            <p:nvPr/>
          </p:nvSpPr>
          <p:spPr>
            <a:xfrm>
              <a:off x="2619151" y="70174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4" name="Rectangle 23"/>
            <p:cNvSpPr/>
            <p:nvPr/>
          </p:nvSpPr>
          <p:spPr>
            <a:xfrm>
              <a:off x="2601431" y="205562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5" name="Rectangle 24"/>
            <p:cNvSpPr/>
            <p:nvPr/>
          </p:nvSpPr>
          <p:spPr>
            <a:xfrm>
              <a:off x="2551812" y="339886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6" name="Rectangle 25"/>
            <p:cNvSpPr/>
            <p:nvPr/>
          </p:nvSpPr>
          <p:spPr>
            <a:xfrm>
              <a:off x="2541179" y="4834263"/>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7" name="Rectangle 26"/>
            <p:cNvSpPr/>
            <p:nvPr/>
          </p:nvSpPr>
          <p:spPr>
            <a:xfrm>
              <a:off x="3782235" y="94721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8" name="Rectangle 27"/>
            <p:cNvSpPr/>
            <p:nvPr/>
          </p:nvSpPr>
          <p:spPr>
            <a:xfrm>
              <a:off x="3775145" y="231173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9" name="Rectangle 28"/>
            <p:cNvSpPr/>
            <p:nvPr/>
          </p:nvSpPr>
          <p:spPr>
            <a:xfrm>
              <a:off x="3778689" y="367624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0" name="Rectangle 29"/>
            <p:cNvSpPr/>
            <p:nvPr/>
          </p:nvSpPr>
          <p:spPr>
            <a:xfrm>
              <a:off x="3771600" y="5115179"/>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1" name="Rectangle 30"/>
            <p:cNvSpPr/>
            <p:nvPr/>
          </p:nvSpPr>
          <p:spPr>
            <a:xfrm>
              <a:off x="5168017" y="94013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2" name="Rectangle 31"/>
            <p:cNvSpPr/>
            <p:nvPr/>
          </p:nvSpPr>
          <p:spPr>
            <a:xfrm>
              <a:off x="5160927" y="230464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3" name="Rectangle 32"/>
            <p:cNvSpPr/>
            <p:nvPr/>
          </p:nvSpPr>
          <p:spPr>
            <a:xfrm>
              <a:off x="5164471" y="366915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4" name="Rectangle 33"/>
            <p:cNvSpPr/>
            <p:nvPr/>
          </p:nvSpPr>
          <p:spPr>
            <a:xfrm>
              <a:off x="5157382" y="510809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5" name="Rectangle 34"/>
            <p:cNvSpPr/>
            <p:nvPr/>
          </p:nvSpPr>
          <p:spPr>
            <a:xfrm>
              <a:off x="6617594" y="93304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6" name="Rectangle 35"/>
            <p:cNvSpPr/>
            <p:nvPr/>
          </p:nvSpPr>
          <p:spPr>
            <a:xfrm>
              <a:off x="6610504" y="229755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7" name="Rectangle 36"/>
            <p:cNvSpPr/>
            <p:nvPr/>
          </p:nvSpPr>
          <p:spPr>
            <a:xfrm>
              <a:off x="6614048" y="3662063"/>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8" name="Rectangle 37"/>
            <p:cNvSpPr/>
            <p:nvPr/>
          </p:nvSpPr>
          <p:spPr>
            <a:xfrm>
              <a:off x="6606959" y="51010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9" name="Rectangle 38"/>
            <p:cNvSpPr/>
            <p:nvPr/>
          </p:nvSpPr>
          <p:spPr>
            <a:xfrm>
              <a:off x="8024639" y="93658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0" name="Rectangle 39"/>
            <p:cNvSpPr/>
            <p:nvPr/>
          </p:nvSpPr>
          <p:spPr>
            <a:xfrm>
              <a:off x="8017549" y="23011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1" name="Rectangle 40"/>
            <p:cNvSpPr/>
            <p:nvPr/>
          </p:nvSpPr>
          <p:spPr>
            <a:xfrm>
              <a:off x="8021093" y="366560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2" name="Rectangle 41"/>
            <p:cNvSpPr/>
            <p:nvPr/>
          </p:nvSpPr>
          <p:spPr>
            <a:xfrm>
              <a:off x="8014004" y="5104546"/>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43" name="Rectangle 42"/>
            <p:cNvSpPr/>
            <p:nvPr/>
          </p:nvSpPr>
          <p:spPr>
            <a:xfrm>
              <a:off x="2343325" y="301426"/>
              <a:ext cx="7513053" cy="6024948"/>
            </a:xfrm>
            <a:prstGeom prst="rect">
              <a:avLst/>
            </a:prstGeom>
            <a:solidFill>
              <a:srgbClr val="66A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grpSp>
      <p:sp>
        <p:nvSpPr>
          <p:cNvPr id="44" name="Rectangle 43"/>
          <p:cNvSpPr/>
          <p:nvPr/>
        </p:nvSpPr>
        <p:spPr>
          <a:xfrm>
            <a:off x="1030941" y="5392270"/>
            <a:ext cx="9612631" cy="461665"/>
          </a:xfrm>
          <a:prstGeom prst="rect">
            <a:avLst/>
          </a:prstGeom>
        </p:spPr>
        <p:txBody>
          <a:bodyPr wrap="none">
            <a:spAutoFit/>
          </a:bodyPr>
          <a:lstStyle/>
          <a:p>
            <a:r>
              <a:rPr lang="en-US" sz="2400" dirty="0">
                <a:latin typeface="Calibri" panose="020F0502020204030204" pitchFamily="34" charset="0"/>
              </a:rPr>
              <a:t> Alternate stacking sacrificial layer and dielectric layer to build memory tiers.</a:t>
            </a:r>
          </a:p>
        </p:txBody>
      </p:sp>
      <p:grpSp>
        <p:nvGrpSpPr>
          <p:cNvPr id="10" name="Group 9"/>
          <p:cNvGrpSpPr/>
          <p:nvPr/>
        </p:nvGrpSpPr>
        <p:grpSpPr>
          <a:xfrm>
            <a:off x="1371600" y="1219200"/>
            <a:ext cx="6589059" cy="3998258"/>
            <a:chOff x="1371600" y="1219200"/>
            <a:chExt cx="6589059" cy="3998258"/>
          </a:xfrm>
        </p:grpSpPr>
        <p:pic>
          <p:nvPicPr>
            <p:cNvPr id="9" name="Picture 8"/>
            <p:cNvPicPr>
              <a:picLocks noChangeAspect="1"/>
            </p:cNvPicPr>
            <p:nvPr/>
          </p:nvPicPr>
          <p:blipFill rotWithShape="1">
            <a:blip r:embed="rId2"/>
            <a:srcRect l="16272" t="23033" r="9901" b="8933"/>
            <a:stretch/>
          </p:blipFill>
          <p:spPr>
            <a:xfrm>
              <a:off x="1371600" y="1219200"/>
              <a:ext cx="6589059" cy="3998258"/>
            </a:xfrm>
            <a:prstGeom prst="rect">
              <a:avLst/>
            </a:prstGeom>
          </p:spPr>
        </p:pic>
        <p:sp>
          <p:nvSpPr>
            <p:cNvPr id="8" name="Rectangle 7"/>
            <p:cNvSpPr/>
            <p:nvPr/>
          </p:nvSpPr>
          <p:spPr>
            <a:xfrm rot="21448772">
              <a:off x="2667000" y="2438400"/>
              <a:ext cx="3893245" cy="461665"/>
            </a:xfrm>
            <a:prstGeom prst="rect">
              <a:avLst/>
            </a:prstGeom>
          </p:spPr>
          <p:txBody>
            <a:bodyPr wrap="none">
              <a:spAutoFit/>
            </a:bodyPr>
            <a:lstStyle/>
            <a:p>
              <a:r>
                <a:rPr lang="en-US" sz="2400" dirty="0">
                  <a:latin typeface="Calibri" panose="020F0502020204030204" pitchFamily="34" charset="0"/>
                </a:rPr>
                <a:t> Sacrificial material, </a:t>
              </a:r>
              <a:r>
                <a:rPr lang="en-US" sz="2400" dirty="0" err="1">
                  <a:latin typeface="Calibri" panose="020F0502020204030204" pitchFamily="34" charset="0"/>
                </a:rPr>
                <a:t>eg</a:t>
              </a:r>
              <a:r>
                <a:rPr lang="en-US" sz="2400" dirty="0">
                  <a:latin typeface="Calibri" panose="020F0502020204030204" pitchFamily="34" charset="0"/>
                </a:rPr>
                <a:t>. silicon</a:t>
              </a:r>
            </a:p>
          </p:txBody>
        </p:sp>
        <p:sp>
          <p:nvSpPr>
            <p:cNvPr id="45" name="Rectangle 44"/>
            <p:cNvSpPr/>
            <p:nvPr/>
          </p:nvSpPr>
          <p:spPr>
            <a:xfrm rot="21448772">
              <a:off x="2653814" y="2079811"/>
              <a:ext cx="2700419" cy="461665"/>
            </a:xfrm>
            <a:prstGeom prst="rect">
              <a:avLst/>
            </a:prstGeom>
          </p:spPr>
          <p:txBody>
            <a:bodyPr wrap="none">
              <a:spAutoFit/>
            </a:bodyPr>
            <a:lstStyle/>
            <a:p>
              <a:r>
                <a:rPr lang="en-US" sz="2400" dirty="0">
                  <a:latin typeface="Calibri" panose="020F0502020204030204" pitchFamily="34" charset="0"/>
                </a:rPr>
                <a:t> Dielectric, </a:t>
              </a:r>
              <a:r>
                <a:rPr lang="en-US" sz="2400" dirty="0" err="1">
                  <a:latin typeface="Calibri" panose="020F0502020204030204" pitchFamily="34" charset="0"/>
                </a:rPr>
                <a:t>eg</a:t>
              </a:r>
              <a:r>
                <a:rPr lang="en-US" sz="2400" dirty="0">
                  <a:latin typeface="Calibri" panose="020F0502020204030204" pitchFamily="34" charset="0"/>
                </a:rPr>
                <a:t>, oxide</a:t>
              </a:r>
            </a:p>
          </p:txBody>
        </p:sp>
      </p:grpSp>
    </p:spTree>
    <p:extLst>
      <p:ext uri="{BB962C8B-B14F-4D97-AF65-F5344CB8AC3E}">
        <p14:creationId xmlns:p14="http://schemas.microsoft.com/office/powerpoint/2010/main" val="163688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Tier Stair Formation – an 8-tier exhibit</a:t>
            </a:r>
            <a:endParaRPr lang="en-US" sz="2400" dirty="0"/>
          </a:p>
        </p:txBody>
      </p:sp>
      <p:pic>
        <p:nvPicPr>
          <p:cNvPr id="4" name="Picture 3"/>
          <p:cNvPicPr>
            <a:picLocks noChangeAspect="1"/>
          </p:cNvPicPr>
          <p:nvPr/>
        </p:nvPicPr>
        <p:blipFill>
          <a:blip r:embed="rId2"/>
          <a:stretch>
            <a:fillRect/>
          </a:stretch>
        </p:blipFill>
        <p:spPr>
          <a:xfrm>
            <a:off x="6985831" y="2055628"/>
            <a:ext cx="4709983" cy="3681705"/>
          </a:xfrm>
          <a:prstGeom prst="rect">
            <a:avLst/>
          </a:prstGeom>
        </p:spPr>
      </p:pic>
      <p:grpSp>
        <p:nvGrpSpPr>
          <p:cNvPr id="32" name="Group 31"/>
          <p:cNvGrpSpPr/>
          <p:nvPr/>
        </p:nvGrpSpPr>
        <p:grpSpPr>
          <a:xfrm>
            <a:off x="480667" y="1390747"/>
            <a:ext cx="2439901" cy="2204100"/>
            <a:chOff x="857187" y="1605900"/>
            <a:chExt cx="2439901" cy="2204100"/>
          </a:xfrm>
        </p:grpSpPr>
        <p:grpSp>
          <p:nvGrpSpPr>
            <p:cNvPr id="29" name="Group 28"/>
            <p:cNvGrpSpPr/>
            <p:nvPr/>
          </p:nvGrpSpPr>
          <p:grpSpPr>
            <a:xfrm>
              <a:off x="857187" y="2375646"/>
              <a:ext cx="2439901" cy="1434354"/>
              <a:chOff x="857187" y="2375646"/>
              <a:chExt cx="2439901" cy="2791660"/>
            </a:xfrm>
          </p:grpSpPr>
          <p:sp>
            <p:nvSpPr>
              <p:cNvPr id="13" name="Rectangle 12"/>
              <p:cNvSpPr/>
              <p:nvPr/>
            </p:nvSpPr>
            <p:spPr>
              <a:xfrm>
                <a:off x="1081395" y="2554942"/>
                <a:ext cx="1936736"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83431" y="2375646"/>
                <a:ext cx="1935380"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0710" y="2903948"/>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74662" y="2724653"/>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63948" y="3253484"/>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69824" y="307418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63948" y="3602491"/>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67900" y="3423196"/>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3949" y="3949427"/>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69825" y="377013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63949" y="4298434"/>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67901" y="411913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57187" y="4647970"/>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63063" y="4468675"/>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57187" y="4996977"/>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61139" y="481768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1087505" y="1605900"/>
              <a:ext cx="1924515" cy="7709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Mask</a:t>
              </a:r>
            </a:p>
          </p:txBody>
        </p:sp>
      </p:grpSp>
      <p:sp>
        <p:nvSpPr>
          <p:cNvPr id="31" name="Rectangle 30"/>
          <p:cNvSpPr/>
          <p:nvPr/>
        </p:nvSpPr>
        <p:spPr>
          <a:xfrm>
            <a:off x="706335" y="921592"/>
            <a:ext cx="1976888" cy="461665"/>
          </a:xfrm>
          <a:prstGeom prst="rect">
            <a:avLst/>
          </a:prstGeom>
        </p:spPr>
        <p:txBody>
          <a:bodyPr wrap="none">
            <a:spAutoFit/>
          </a:bodyPr>
          <a:lstStyle/>
          <a:p>
            <a:r>
              <a:rPr lang="en-US" sz="2400" dirty="0">
                <a:latin typeface="Calibri" panose="020F0502020204030204" pitchFamily="34" charset="0"/>
              </a:rPr>
              <a:t> Tier Stair Etch</a:t>
            </a:r>
          </a:p>
        </p:txBody>
      </p:sp>
      <p:grpSp>
        <p:nvGrpSpPr>
          <p:cNvPr id="33" name="Group 32"/>
          <p:cNvGrpSpPr/>
          <p:nvPr/>
        </p:nvGrpSpPr>
        <p:grpSpPr>
          <a:xfrm>
            <a:off x="498596" y="4235450"/>
            <a:ext cx="2435064" cy="2084668"/>
            <a:chOff x="857187" y="1725332"/>
            <a:chExt cx="2435064" cy="2084668"/>
          </a:xfrm>
        </p:grpSpPr>
        <p:grpSp>
          <p:nvGrpSpPr>
            <p:cNvPr id="34" name="Group 33"/>
            <p:cNvGrpSpPr/>
            <p:nvPr/>
          </p:nvGrpSpPr>
          <p:grpSpPr>
            <a:xfrm>
              <a:off x="857187" y="2375646"/>
              <a:ext cx="2435064" cy="1434354"/>
              <a:chOff x="857187" y="2375646"/>
              <a:chExt cx="2435064" cy="2791660"/>
            </a:xfrm>
          </p:grpSpPr>
          <p:sp>
            <p:nvSpPr>
              <p:cNvPr id="36" name="Rectangle 35"/>
              <p:cNvSpPr/>
              <p:nvPr/>
            </p:nvSpPr>
            <p:spPr>
              <a:xfrm>
                <a:off x="1334379" y="2554942"/>
                <a:ext cx="1422913"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336239" y="2375646"/>
                <a:ext cx="1421917"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135155" y="2903947"/>
                <a:ext cx="1869017"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130923" y="2724654"/>
                <a:ext cx="187536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63948" y="3253484"/>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69824" y="307418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63948" y="3602491"/>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67900" y="3423196"/>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63949" y="3949427"/>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69825" y="377013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63949" y="4298434"/>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67901" y="411913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57187" y="4647970"/>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63063" y="4468675"/>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57187" y="4996977"/>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61139" y="481768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1334122" y="1725332"/>
              <a:ext cx="1418043" cy="6515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Mask</a:t>
              </a:r>
            </a:p>
          </p:txBody>
        </p:sp>
      </p:grpSp>
      <p:grpSp>
        <p:nvGrpSpPr>
          <p:cNvPr id="52" name="Group 51"/>
          <p:cNvGrpSpPr/>
          <p:nvPr/>
        </p:nvGrpSpPr>
        <p:grpSpPr>
          <a:xfrm>
            <a:off x="3633530" y="4410489"/>
            <a:ext cx="2435064" cy="1909629"/>
            <a:chOff x="857187" y="1900371"/>
            <a:chExt cx="2435064" cy="1909629"/>
          </a:xfrm>
        </p:grpSpPr>
        <p:grpSp>
          <p:nvGrpSpPr>
            <p:cNvPr id="53" name="Group 52"/>
            <p:cNvGrpSpPr/>
            <p:nvPr/>
          </p:nvGrpSpPr>
          <p:grpSpPr>
            <a:xfrm>
              <a:off x="857187" y="2375646"/>
              <a:ext cx="2435064" cy="1434354"/>
              <a:chOff x="857187" y="2375646"/>
              <a:chExt cx="2435064" cy="2791660"/>
            </a:xfrm>
          </p:grpSpPr>
          <p:sp>
            <p:nvSpPr>
              <p:cNvPr id="55" name="Rectangle 54"/>
              <p:cNvSpPr/>
              <p:nvPr/>
            </p:nvSpPr>
            <p:spPr>
              <a:xfrm>
                <a:off x="1458521" y="2554942"/>
                <a:ext cx="1107033"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460294" y="2375646"/>
                <a:ext cx="1106258"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298218" y="2903947"/>
                <a:ext cx="1454104"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4539" y="2724654"/>
                <a:ext cx="1459043"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075805" y="3253484"/>
                <a:ext cx="1889230"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081169" y="3074189"/>
                <a:ext cx="1884658"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63948" y="3602491"/>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67900" y="3423196"/>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63949" y="3949427"/>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69825" y="377013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63949" y="4298434"/>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67901" y="411913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57187" y="4647970"/>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63063" y="4468675"/>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57187" y="4996977"/>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61139" y="481768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1457839" y="1900371"/>
              <a:ext cx="1103244" cy="4764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Mask</a:t>
              </a:r>
            </a:p>
          </p:txBody>
        </p:sp>
      </p:grpSp>
      <p:grpSp>
        <p:nvGrpSpPr>
          <p:cNvPr id="90" name="Group 89"/>
          <p:cNvGrpSpPr/>
          <p:nvPr/>
        </p:nvGrpSpPr>
        <p:grpSpPr>
          <a:xfrm>
            <a:off x="3597671" y="1676254"/>
            <a:ext cx="2435064" cy="1909629"/>
            <a:chOff x="857187" y="1900371"/>
            <a:chExt cx="2435064" cy="1909629"/>
          </a:xfrm>
        </p:grpSpPr>
        <p:grpSp>
          <p:nvGrpSpPr>
            <p:cNvPr id="91" name="Group 90"/>
            <p:cNvGrpSpPr/>
            <p:nvPr/>
          </p:nvGrpSpPr>
          <p:grpSpPr>
            <a:xfrm>
              <a:off x="857187" y="2375646"/>
              <a:ext cx="2435064" cy="1434354"/>
              <a:chOff x="857187" y="2375646"/>
              <a:chExt cx="2435064" cy="2791660"/>
            </a:xfrm>
          </p:grpSpPr>
          <p:sp>
            <p:nvSpPr>
              <p:cNvPr id="93" name="Rectangle 92"/>
              <p:cNvSpPr/>
              <p:nvPr/>
            </p:nvSpPr>
            <p:spPr>
              <a:xfrm>
                <a:off x="1567805" y="2554942"/>
                <a:ext cx="838781"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569502" y="2375646"/>
                <a:ext cx="838193"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389592" y="2903947"/>
                <a:ext cx="117922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386223" y="2724654"/>
                <a:ext cx="1183226"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1192768" y="3253484"/>
                <a:ext cx="1582715"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1197850" y="3074189"/>
                <a:ext cx="1578884"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1035234" y="3602492"/>
                <a:ext cx="1906667"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038908" y="3423196"/>
                <a:ext cx="1903561"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63949" y="3949427"/>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69825" y="377013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63949" y="4298434"/>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67901" y="4119139"/>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57187" y="4647970"/>
                <a:ext cx="2428302"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63063" y="4468675"/>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57187" y="4996977"/>
                <a:ext cx="2426378" cy="1703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61139" y="4817682"/>
                <a:ext cx="2422425" cy="1882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ectangle 91"/>
            <p:cNvSpPr/>
            <p:nvPr/>
          </p:nvSpPr>
          <p:spPr>
            <a:xfrm>
              <a:off x="1566749" y="1900371"/>
              <a:ext cx="835910" cy="4764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Mask</a:t>
              </a:r>
            </a:p>
          </p:txBody>
        </p:sp>
      </p:grpSp>
      <p:sp>
        <p:nvSpPr>
          <p:cNvPr id="109" name="Down Arrow 108"/>
          <p:cNvSpPr/>
          <p:nvPr/>
        </p:nvSpPr>
        <p:spPr>
          <a:xfrm>
            <a:off x="1637413" y="3714307"/>
            <a:ext cx="474921" cy="418214"/>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Arrow 109"/>
          <p:cNvSpPr/>
          <p:nvPr/>
        </p:nvSpPr>
        <p:spPr>
          <a:xfrm>
            <a:off x="3076353" y="5202864"/>
            <a:ext cx="439480" cy="467833"/>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Up Arrow 110"/>
          <p:cNvSpPr/>
          <p:nvPr/>
        </p:nvSpPr>
        <p:spPr>
          <a:xfrm>
            <a:off x="4564911" y="3742660"/>
            <a:ext cx="474921" cy="474921"/>
          </a:xfrm>
          <a:prstGeom prst="up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Striped Right Arrow 111"/>
          <p:cNvSpPr/>
          <p:nvPr/>
        </p:nvSpPr>
        <p:spPr>
          <a:xfrm>
            <a:off x="6230679" y="3168502"/>
            <a:ext cx="616688" cy="524540"/>
          </a:xfrm>
          <a:prstGeom prst="striped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16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1</a:t>
            </a:r>
            <a:r>
              <a:rPr lang="en-US" sz="4400" baseline="30000" dirty="0"/>
              <a:t>st</a:t>
            </a:r>
            <a:r>
              <a:rPr lang="en-US" sz="4400" dirty="0"/>
              <a:t> Cut: Opening for Cell Stack Materials</a:t>
            </a:r>
          </a:p>
        </p:txBody>
      </p:sp>
      <p:grpSp>
        <p:nvGrpSpPr>
          <p:cNvPr id="4" name="Group 3"/>
          <p:cNvGrpSpPr/>
          <p:nvPr/>
        </p:nvGrpSpPr>
        <p:grpSpPr>
          <a:xfrm>
            <a:off x="10364026" y="3550137"/>
            <a:ext cx="1181099" cy="1243958"/>
            <a:chOff x="10728871" y="4278363"/>
            <a:chExt cx="1181099" cy="1243958"/>
          </a:xfrm>
        </p:grpSpPr>
        <p:sp>
          <p:nvSpPr>
            <p:cNvPr id="5" name="Rectangle 4"/>
            <p:cNvSpPr/>
            <p:nvPr/>
          </p:nvSpPr>
          <p:spPr>
            <a:xfrm>
              <a:off x="10739832" y="5368150"/>
              <a:ext cx="1170138" cy="154171"/>
            </a:xfrm>
            <a:prstGeom prst="rect">
              <a:avLst/>
            </a:prstGeom>
            <a:solidFill>
              <a:srgbClr val="FFFF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Silicon Pillar</a:t>
              </a:r>
            </a:p>
          </p:txBody>
        </p:sp>
        <p:sp>
          <p:nvSpPr>
            <p:cNvPr id="6" name="Rectangle 5"/>
            <p:cNvSpPr/>
            <p:nvPr/>
          </p:nvSpPr>
          <p:spPr>
            <a:xfrm>
              <a:off x="10735198" y="5149809"/>
              <a:ext cx="1161823" cy="156380"/>
            </a:xfrm>
            <a:prstGeom prst="rect">
              <a:avLst/>
            </a:prstGeom>
            <a:solidFill>
              <a:srgbClr val="FF0000">
                <a:alpha val="3411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BL Poly</a:t>
              </a:r>
            </a:p>
          </p:txBody>
        </p:sp>
        <p:sp>
          <p:nvSpPr>
            <p:cNvPr id="7" name="Rectangle 6"/>
            <p:cNvSpPr/>
            <p:nvPr/>
          </p:nvSpPr>
          <p:spPr>
            <a:xfrm>
              <a:off x="10728871" y="4742288"/>
              <a:ext cx="1168152" cy="145160"/>
            </a:xfrm>
            <a:prstGeom prst="rect">
              <a:avLst/>
            </a:prstGeom>
            <a:solidFill>
              <a:srgbClr val="66A3FF">
                <a:alpha val="2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Memory Tier</a:t>
              </a:r>
            </a:p>
          </p:txBody>
        </p:sp>
        <p:sp>
          <p:nvSpPr>
            <p:cNvPr id="8" name="Rectangle 7"/>
            <p:cNvSpPr/>
            <p:nvPr/>
          </p:nvSpPr>
          <p:spPr>
            <a:xfrm>
              <a:off x="10728871" y="4521812"/>
              <a:ext cx="1166961" cy="15496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1</a:t>
              </a:r>
              <a:r>
                <a:rPr lang="en-US" sz="1200" baseline="30000" dirty="0">
                  <a:solidFill>
                    <a:schemeClr val="tx1"/>
                  </a:solidFill>
                  <a:latin typeface="Calibri" panose="020F0502020204030204" pitchFamily="34" charset="0"/>
                </a:rPr>
                <a:t>st</a:t>
              </a:r>
              <a:r>
                <a:rPr lang="en-US" sz="1200" dirty="0">
                  <a:solidFill>
                    <a:schemeClr val="tx1"/>
                  </a:solidFill>
                  <a:latin typeface="Calibri" panose="020F0502020204030204" pitchFamily="34" charset="0"/>
                </a:rPr>
                <a:t> Cut</a:t>
              </a:r>
            </a:p>
          </p:txBody>
        </p:sp>
        <p:sp>
          <p:nvSpPr>
            <p:cNvPr id="9" name="Rectangle 8"/>
            <p:cNvSpPr/>
            <p:nvPr/>
          </p:nvSpPr>
          <p:spPr>
            <a:xfrm>
              <a:off x="10733884" y="4278363"/>
              <a:ext cx="1152394" cy="164947"/>
            </a:xfrm>
            <a:prstGeom prst="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Cell 2</a:t>
              </a:r>
              <a:r>
                <a:rPr lang="en-US" sz="1200" baseline="30000" dirty="0">
                  <a:solidFill>
                    <a:schemeClr val="tx1"/>
                  </a:solidFill>
                  <a:latin typeface="Calibri" panose="020F0502020204030204" pitchFamily="34" charset="0"/>
                </a:rPr>
                <a:t>nd</a:t>
              </a:r>
              <a:r>
                <a:rPr lang="en-US" sz="1200" dirty="0">
                  <a:solidFill>
                    <a:schemeClr val="tx1"/>
                  </a:solidFill>
                  <a:latin typeface="Calibri" panose="020F0502020204030204" pitchFamily="34" charset="0"/>
                </a:rPr>
                <a:t> Cut</a:t>
              </a:r>
            </a:p>
          </p:txBody>
        </p:sp>
      </p:grpSp>
      <p:sp>
        <p:nvSpPr>
          <p:cNvPr id="10" name="Rectangle 9"/>
          <p:cNvSpPr/>
          <p:nvPr/>
        </p:nvSpPr>
        <p:spPr>
          <a:xfrm>
            <a:off x="10363266" y="4212477"/>
            <a:ext cx="1161823" cy="156380"/>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rPr>
              <a:t>WL Poly</a:t>
            </a:r>
          </a:p>
        </p:txBody>
      </p:sp>
      <p:grpSp>
        <p:nvGrpSpPr>
          <p:cNvPr id="11" name="Group 10"/>
          <p:cNvGrpSpPr>
            <a:grpSpLocks noChangeAspect="1"/>
          </p:cNvGrpSpPr>
          <p:nvPr/>
        </p:nvGrpSpPr>
        <p:grpSpPr>
          <a:xfrm>
            <a:off x="9980638" y="1477511"/>
            <a:ext cx="1920949" cy="1540468"/>
            <a:chOff x="2343325" y="301426"/>
            <a:chExt cx="7513053" cy="6024948"/>
          </a:xfrm>
        </p:grpSpPr>
        <p:sp>
          <p:nvSpPr>
            <p:cNvPr id="12" name="Rectangle 11"/>
            <p:cNvSpPr/>
            <p:nvPr/>
          </p:nvSpPr>
          <p:spPr>
            <a:xfrm>
              <a:off x="3625560" y="47846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3" name="Rectangle 12"/>
            <p:cNvSpPr/>
            <p:nvPr/>
          </p:nvSpPr>
          <p:spPr>
            <a:xfrm>
              <a:off x="5011337" y="492644"/>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4" name="Rectangle 13"/>
            <p:cNvSpPr/>
            <p:nvPr/>
          </p:nvSpPr>
          <p:spPr>
            <a:xfrm>
              <a:off x="6446732" y="503277"/>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5" name="Rectangle 14"/>
            <p:cNvSpPr/>
            <p:nvPr/>
          </p:nvSpPr>
          <p:spPr>
            <a:xfrm>
              <a:off x="7885672" y="496189"/>
              <a:ext cx="755052" cy="5656521"/>
            </a:xfrm>
            <a:prstGeom prst="rect">
              <a:avLst/>
            </a:prstGeom>
            <a:solidFill>
              <a:srgbClr val="FF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6" name="Rectangle 15"/>
            <p:cNvSpPr/>
            <p:nvPr/>
          </p:nvSpPr>
          <p:spPr>
            <a:xfrm>
              <a:off x="2619151" y="70174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7" name="Rectangle 16"/>
            <p:cNvSpPr/>
            <p:nvPr/>
          </p:nvSpPr>
          <p:spPr>
            <a:xfrm>
              <a:off x="2601431" y="205562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8" name="Rectangle 17"/>
            <p:cNvSpPr/>
            <p:nvPr/>
          </p:nvSpPr>
          <p:spPr>
            <a:xfrm>
              <a:off x="2551812" y="3398868"/>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19" name="Rectangle 18"/>
            <p:cNvSpPr/>
            <p:nvPr/>
          </p:nvSpPr>
          <p:spPr>
            <a:xfrm>
              <a:off x="2541179" y="4834263"/>
              <a:ext cx="7028121" cy="818706"/>
            </a:xfrm>
            <a:prstGeom prst="rect">
              <a:avLst/>
            </a:prstGeom>
            <a:solidFill>
              <a:srgbClr val="00B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0" name="Rectangle 19"/>
            <p:cNvSpPr/>
            <p:nvPr/>
          </p:nvSpPr>
          <p:spPr>
            <a:xfrm>
              <a:off x="3782235" y="94721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1" name="Rectangle 20"/>
            <p:cNvSpPr/>
            <p:nvPr/>
          </p:nvSpPr>
          <p:spPr>
            <a:xfrm>
              <a:off x="3775145" y="231173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2" name="Rectangle 21"/>
            <p:cNvSpPr/>
            <p:nvPr/>
          </p:nvSpPr>
          <p:spPr>
            <a:xfrm>
              <a:off x="3778689" y="367624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3" name="Rectangle 22"/>
            <p:cNvSpPr/>
            <p:nvPr/>
          </p:nvSpPr>
          <p:spPr>
            <a:xfrm>
              <a:off x="3771600" y="5115179"/>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4" name="Rectangle 23"/>
            <p:cNvSpPr/>
            <p:nvPr/>
          </p:nvSpPr>
          <p:spPr>
            <a:xfrm>
              <a:off x="5168017" y="940130"/>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5" name="Rectangle 24"/>
            <p:cNvSpPr/>
            <p:nvPr/>
          </p:nvSpPr>
          <p:spPr>
            <a:xfrm>
              <a:off x="5160927" y="230464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6" name="Rectangle 25"/>
            <p:cNvSpPr/>
            <p:nvPr/>
          </p:nvSpPr>
          <p:spPr>
            <a:xfrm>
              <a:off x="5164471" y="366915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7" name="Rectangle 26"/>
            <p:cNvSpPr/>
            <p:nvPr/>
          </p:nvSpPr>
          <p:spPr>
            <a:xfrm>
              <a:off x="5157382" y="510809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8" name="Rectangle 27"/>
            <p:cNvSpPr/>
            <p:nvPr/>
          </p:nvSpPr>
          <p:spPr>
            <a:xfrm>
              <a:off x="6617594" y="933041"/>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29" name="Rectangle 28"/>
            <p:cNvSpPr/>
            <p:nvPr/>
          </p:nvSpPr>
          <p:spPr>
            <a:xfrm>
              <a:off x="6610504" y="2297558"/>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0" name="Rectangle 29"/>
            <p:cNvSpPr/>
            <p:nvPr/>
          </p:nvSpPr>
          <p:spPr>
            <a:xfrm>
              <a:off x="6614048" y="3662063"/>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1" name="Rectangle 30"/>
            <p:cNvSpPr/>
            <p:nvPr/>
          </p:nvSpPr>
          <p:spPr>
            <a:xfrm>
              <a:off x="6606959" y="51010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2" name="Rectangle 31"/>
            <p:cNvSpPr/>
            <p:nvPr/>
          </p:nvSpPr>
          <p:spPr>
            <a:xfrm>
              <a:off x="8024639" y="936585"/>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3" name="Rectangle 32"/>
            <p:cNvSpPr/>
            <p:nvPr/>
          </p:nvSpPr>
          <p:spPr>
            <a:xfrm>
              <a:off x="8017549" y="2301102"/>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4" name="Rectangle 33"/>
            <p:cNvSpPr/>
            <p:nvPr/>
          </p:nvSpPr>
          <p:spPr>
            <a:xfrm>
              <a:off x="8021093" y="3665607"/>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5" name="Rectangle 34"/>
            <p:cNvSpPr/>
            <p:nvPr/>
          </p:nvSpPr>
          <p:spPr>
            <a:xfrm>
              <a:off x="8014004" y="5104546"/>
              <a:ext cx="461478" cy="417467"/>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6" name="Rectangle 35"/>
            <p:cNvSpPr/>
            <p:nvPr/>
          </p:nvSpPr>
          <p:spPr>
            <a:xfrm>
              <a:off x="2343325" y="301426"/>
              <a:ext cx="7513053" cy="6024948"/>
            </a:xfrm>
            <a:prstGeom prst="rect">
              <a:avLst/>
            </a:prstGeom>
            <a:solidFill>
              <a:srgbClr val="66A3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7" name="Rectangle 36"/>
            <p:cNvSpPr/>
            <p:nvPr/>
          </p:nvSpPr>
          <p:spPr>
            <a:xfrm>
              <a:off x="3987207" y="542261"/>
              <a:ext cx="1446028" cy="5465135"/>
            </a:xfrm>
            <a:prstGeom prst="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sp>
          <p:nvSpPr>
            <p:cNvPr id="38" name="Rectangle 37"/>
            <p:cNvSpPr/>
            <p:nvPr/>
          </p:nvSpPr>
          <p:spPr>
            <a:xfrm>
              <a:off x="6829644" y="535173"/>
              <a:ext cx="1446028" cy="5465135"/>
            </a:xfrm>
            <a:prstGeom prst="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endParaRPr>
            </a:p>
          </p:txBody>
        </p:sp>
      </p:grpSp>
      <p:sp>
        <p:nvSpPr>
          <p:cNvPr id="60" name="Rectangle 59"/>
          <p:cNvSpPr/>
          <p:nvPr/>
        </p:nvSpPr>
        <p:spPr>
          <a:xfrm>
            <a:off x="891966" y="4681315"/>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745574" y="4684857"/>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960690" y="4688434"/>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88831" y="4476758"/>
            <a:ext cx="736780"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741046" y="4470232"/>
            <a:ext cx="1084459"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959100" y="4461931"/>
            <a:ext cx="994631"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84975" y="4053539"/>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38583" y="4057081"/>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53699" y="4067649"/>
            <a:ext cx="992372" cy="404069"/>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81840" y="3848982"/>
            <a:ext cx="736780"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734055" y="3842456"/>
            <a:ext cx="1084459"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952109" y="3834155"/>
            <a:ext cx="994631"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76586" y="3415976"/>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730194" y="341951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945310" y="3438475"/>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73451" y="3137647"/>
            <a:ext cx="736780" cy="288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725666" y="3155576"/>
            <a:ext cx="1084459" cy="2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943720" y="3182472"/>
            <a:ext cx="994631" cy="2530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76586" y="2770021"/>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730194" y="2773563"/>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945310" y="2758966"/>
            <a:ext cx="992372" cy="42923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73451" y="2565464"/>
            <a:ext cx="736780"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725666" y="2558938"/>
            <a:ext cx="1084459"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943720" y="2550637"/>
            <a:ext cx="994631"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76587" y="2140850"/>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730195" y="2144392"/>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945311" y="2163348"/>
            <a:ext cx="992372" cy="395681"/>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804789" y="1310887"/>
            <a:ext cx="5331127" cy="832757"/>
            <a:chOff x="804789" y="1310887"/>
            <a:chExt cx="5331127" cy="832757"/>
          </a:xfrm>
        </p:grpSpPr>
        <p:grpSp>
          <p:nvGrpSpPr>
            <p:cNvPr id="103" name="Group 102"/>
            <p:cNvGrpSpPr/>
            <p:nvPr/>
          </p:nvGrpSpPr>
          <p:grpSpPr>
            <a:xfrm>
              <a:off x="804789" y="1324782"/>
              <a:ext cx="5331127" cy="818862"/>
              <a:chOff x="262723" y="6249798"/>
              <a:chExt cx="5331127" cy="818862"/>
            </a:xfrm>
          </p:grpSpPr>
          <p:cxnSp>
            <p:nvCxnSpPr>
              <p:cNvPr id="95" name="Straight Connector 94"/>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99" name="Rectangle 98"/>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105" name="Straight Arrow Connector 104"/>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568887" y="1642782"/>
            <a:ext cx="3166783" cy="3405785"/>
            <a:chOff x="6568887" y="1642782"/>
            <a:chExt cx="3166783" cy="3405785"/>
          </a:xfrm>
        </p:grpSpPr>
        <p:pic>
          <p:nvPicPr>
            <p:cNvPr id="40" name="Picture 39"/>
            <p:cNvPicPr>
              <a:picLocks noChangeAspect="1"/>
            </p:cNvPicPr>
            <p:nvPr/>
          </p:nvPicPr>
          <p:blipFill>
            <a:blip r:embed="rId2"/>
            <a:stretch>
              <a:fillRect/>
            </a:stretch>
          </p:blipFill>
          <p:spPr>
            <a:xfrm>
              <a:off x="6568887" y="1642782"/>
              <a:ext cx="3166783" cy="3405785"/>
            </a:xfrm>
            <a:prstGeom prst="rect">
              <a:avLst/>
            </a:prstGeom>
          </p:spPr>
        </p:pic>
        <p:cxnSp>
          <p:nvCxnSpPr>
            <p:cNvPr id="93" name="Straight Connector 92"/>
            <p:cNvCxnSpPr/>
            <p:nvPr/>
          </p:nvCxnSpPr>
          <p:spPr>
            <a:xfrm>
              <a:off x="6884894" y="1721224"/>
              <a:ext cx="1694330" cy="2151529"/>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884894" y="1694329"/>
              <a:ext cx="6884" cy="4396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8575915" y="3890682"/>
              <a:ext cx="3309" cy="4053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796700" y="2088836"/>
              <a:ext cx="109384" cy="227224"/>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100" name="Rectangle 99"/>
            <p:cNvSpPr/>
            <p:nvPr/>
          </p:nvSpPr>
          <p:spPr>
            <a:xfrm>
              <a:off x="8478107" y="4253877"/>
              <a:ext cx="271445" cy="369332"/>
            </a:xfrm>
            <a:prstGeom prst="rect">
              <a:avLst/>
            </a:prstGeom>
          </p:spPr>
          <p:txBody>
            <a:bodyPr wrap="square" lIns="0" tIns="0" rIns="0" bIns="0">
              <a:spAutoFit/>
            </a:bodyPr>
            <a:lstStyle/>
            <a:p>
              <a:r>
                <a:rPr lang="en-US" sz="2400" dirty="0">
                  <a:latin typeface="Calibri" panose="020F0502020204030204" pitchFamily="34" charset="0"/>
                </a:rPr>
                <a:t>A’</a:t>
              </a:r>
            </a:p>
          </p:txBody>
        </p:sp>
      </p:grpSp>
      <p:sp>
        <p:nvSpPr>
          <p:cNvPr id="49" name="Rectangle 48"/>
          <p:cNvSpPr/>
          <p:nvPr/>
        </p:nvSpPr>
        <p:spPr>
          <a:xfrm>
            <a:off x="6889627" y="5375301"/>
            <a:ext cx="2657331" cy="427938"/>
          </a:xfrm>
          <a:prstGeom prst="rect">
            <a:avLst/>
          </a:prstGeom>
        </p:spPr>
        <p:txBody>
          <a:bodyPr wrap="none">
            <a:spAutoFit/>
          </a:bodyPr>
          <a:lstStyle/>
          <a:p>
            <a:r>
              <a:rPr lang="en-US" dirty="0"/>
              <a:t>Tier Stair not shown</a:t>
            </a:r>
          </a:p>
        </p:txBody>
      </p:sp>
    </p:spTree>
    <p:extLst>
      <p:ext uri="{BB962C8B-B14F-4D97-AF65-F5344CB8AC3E}">
        <p14:creationId xmlns:p14="http://schemas.microsoft.com/office/powerpoint/2010/main" val="129307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Sacrificial Layer Recess Etch</a:t>
            </a:r>
          </a:p>
        </p:txBody>
      </p:sp>
      <p:sp>
        <p:nvSpPr>
          <p:cNvPr id="3" name="Rectangle 2"/>
          <p:cNvSpPr/>
          <p:nvPr/>
        </p:nvSpPr>
        <p:spPr>
          <a:xfrm>
            <a:off x="966798" y="4818363"/>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20406" y="4821905"/>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35522" y="4825482"/>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63662" y="4613806"/>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4143" y="4598979"/>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59807" y="4190587"/>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13415" y="4216893"/>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28531" y="4245454"/>
            <a:ext cx="992372"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56671" y="3986030"/>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51418" y="3568200"/>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05026" y="358691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20142" y="3598287"/>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48282" y="3348467"/>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51418" y="2926039"/>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05026" y="2937169"/>
            <a:ext cx="1080977"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023936" y="2951634"/>
            <a:ext cx="992372"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48282" y="2702512"/>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51419" y="2281692"/>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05027" y="230799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020143" y="2300396"/>
            <a:ext cx="992372" cy="41220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144844" y="4630045"/>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137853" y="4002269"/>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403358" y="3993968"/>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29464" y="336470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394969" y="335640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129464" y="271875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394969" y="2710450"/>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854731" y="1518356"/>
            <a:ext cx="5331127" cy="832757"/>
            <a:chOff x="804789" y="1310887"/>
            <a:chExt cx="5331127" cy="832757"/>
          </a:xfrm>
        </p:grpSpPr>
        <p:grpSp>
          <p:nvGrpSpPr>
            <p:cNvPr id="39" name="Group 38"/>
            <p:cNvGrpSpPr/>
            <p:nvPr/>
          </p:nvGrpSpPr>
          <p:grpSpPr>
            <a:xfrm>
              <a:off x="804789" y="1324782"/>
              <a:ext cx="5331127" cy="818862"/>
              <a:chOff x="262723" y="6249798"/>
              <a:chExt cx="5331127" cy="818862"/>
            </a:xfrm>
          </p:grpSpPr>
          <p:cxnSp>
            <p:nvCxnSpPr>
              <p:cNvPr id="42" name="Straight Connector 41"/>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44" name="Rectangle 43"/>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40" name="Straight Arrow Connector 39"/>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7" name="Picture 36"/>
          <p:cNvPicPr>
            <a:picLocks noChangeAspect="1"/>
          </p:cNvPicPr>
          <p:nvPr/>
        </p:nvPicPr>
        <p:blipFill>
          <a:blip r:embed="rId2"/>
          <a:stretch>
            <a:fillRect/>
          </a:stretch>
        </p:blipFill>
        <p:spPr>
          <a:xfrm>
            <a:off x="7679262" y="1571461"/>
            <a:ext cx="2423962" cy="2303688"/>
          </a:xfrm>
          <a:prstGeom prst="rect">
            <a:avLst/>
          </a:prstGeom>
        </p:spPr>
      </p:pic>
      <p:pic>
        <p:nvPicPr>
          <p:cNvPr id="7" name="Picture 6"/>
          <p:cNvPicPr>
            <a:picLocks noChangeAspect="1"/>
          </p:cNvPicPr>
          <p:nvPr/>
        </p:nvPicPr>
        <p:blipFill rotWithShape="1">
          <a:blip r:embed="rId3"/>
          <a:srcRect l="9480" t="1" r="5302" b="21896"/>
          <a:stretch/>
        </p:blipFill>
        <p:spPr>
          <a:xfrm>
            <a:off x="7924799" y="4347480"/>
            <a:ext cx="2017059" cy="1739555"/>
          </a:xfrm>
          <a:prstGeom prst="rect">
            <a:avLst/>
          </a:prstGeom>
        </p:spPr>
      </p:pic>
      <p:sp>
        <p:nvSpPr>
          <p:cNvPr id="13" name="Freeform 12"/>
          <p:cNvSpPr/>
          <p:nvPr/>
        </p:nvSpPr>
        <p:spPr>
          <a:xfrm>
            <a:off x="8006135" y="3456609"/>
            <a:ext cx="320648" cy="885687"/>
          </a:xfrm>
          <a:custGeom>
            <a:avLst/>
            <a:gdLst>
              <a:gd name="connsiteX0" fmla="*/ 329482 w 386908"/>
              <a:gd name="connsiteY0" fmla="*/ 0 h 962991"/>
              <a:gd name="connsiteX1" fmla="*/ 387 w 386908"/>
              <a:gd name="connsiteY1" fmla="*/ 289339 h 962991"/>
              <a:gd name="connsiteX2" fmla="*/ 386908 w 386908"/>
              <a:gd name="connsiteY2" fmla="*/ 962991 h 962991"/>
            </a:gdLst>
            <a:ahLst/>
            <a:cxnLst>
              <a:cxn ang="0">
                <a:pos x="connsiteX0" y="connsiteY0"/>
              </a:cxn>
              <a:cxn ang="0">
                <a:pos x="connsiteX1" y="connsiteY1"/>
              </a:cxn>
              <a:cxn ang="0">
                <a:pos x="connsiteX2" y="connsiteY2"/>
              </a:cxn>
            </a:cxnLst>
            <a:rect l="l" t="t" r="r" b="b"/>
            <a:pathLst>
              <a:path w="386908" h="962991">
                <a:moveTo>
                  <a:pt x="329482" y="0"/>
                </a:moveTo>
                <a:cubicBezTo>
                  <a:pt x="160149" y="64420"/>
                  <a:pt x="-9184" y="128841"/>
                  <a:pt x="387" y="289339"/>
                </a:cubicBezTo>
                <a:cubicBezTo>
                  <a:pt x="9958" y="449837"/>
                  <a:pt x="326169" y="852188"/>
                  <a:pt x="386908" y="962991"/>
                </a:cubicBezTo>
              </a:path>
            </a:pathLst>
          </a:custGeom>
          <a:noFill/>
          <a:ln>
            <a:solidFill>
              <a:srgbClr val="C9FFFF"/>
            </a:solidFill>
            <a:prstDash val="sysDash"/>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9369287" y="3745948"/>
            <a:ext cx="473406" cy="565426"/>
          </a:xfrm>
          <a:custGeom>
            <a:avLst/>
            <a:gdLst>
              <a:gd name="connsiteX0" fmla="*/ 0 w 473406"/>
              <a:gd name="connsiteY0" fmla="*/ 0 h 565426"/>
              <a:gd name="connsiteX1" fmla="*/ 461617 w 473406"/>
              <a:gd name="connsiteY1" fmla="*/ 203200 h 565426"/>
              <a:gd name="connsiteX2" fmla="*/ 331304 w 473406"/>
              <a:gd name="connsiteY2" fmla="*/ 565426 h 565426"/>
            </a:gdLst>
            <a:ahLst/>
            <a:cxnLst>
              <a:cxn ang="0">
                <a:pos x="connsiteX0" y="connsiteY0"/>
              </a:cxn>
              <a:cxn ang="0">
                <a:pos x="connsiteX1" y="connsiteY1"/>
              </a:cxn>
              <a:cxn ang="0">
                <a:pos x="connsiteX2" y="connsiteY2"/>
              </a:cxn>
            </a:cxnLst>
            <a:rect l="l" t="t" r="r" b="b"/>
            <a:pathLst>
              <a:path w="473406" h="565426">
                <a:moveTo>
                  <a:pt x="0" y="0"/>
                </a:moveTo>
                <a:cubicBezTo>
                  <a:pt x="203200" y="54481"/>
                  <a:pt x="406400" y="108962"/>
                  <a:pt x="461617" y="203200"/>
                </a:cubicBezTo>
                <a:cubicBezTo>
                  <a:pt x="516834" y="297438"/>
                  <a:pt x="361857" y="551438"/>
                  <a:pt x="331304" y="565426"/>
                </a:cubicBezTo>
              </a:path>
            </a:pathLst>
          </a:custGeom>
          <a:noFill/>
          <a:ln>
            <a:prstDash val="sysDash"/>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7745510" y="1210238"/>
            <a:ext cx="1452282" cy="1461245"/>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745510" y="1183343"/>
            <a:ext cx="6884" cy="4396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9185519" y="2662518"/>
            <a:ext cx="3309" cy="4053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657316" y="1577850"/>
            <a:ext cx="109384" cy="369332"/>
          </a:xfrm>
          <a:prstGeom prst="rect">
            <a:avLst/>
          </a:prstGeom>
        </p:spPr>
        <p:txBody>
          <a:bodyPr wrap="square" lIns="0" tIns="0" rIns="0" bIns="0">
            <a:spAutoFit/>
          </a:bodyPr>
          <a:lstStyle/>
          <a:p>
            <a:r>
              <a:rPr lang="en-US" sz="2400" dirty="0">
                <a:latin typeface="Calibri" panose="020F0502020204030204" pitchFamily="34" charset="0"/>
              </a:rPr>
              <a:t>A</a:t>
            </a:r>
          </a:p>
        </p:txBody>
      </p:sp>
      <p:sp>
        <p:nvSpPr>
          <p:cNvPr id="49" name="Rectangle 48"/>
          <p:cNvSpPr/>
          <p:nvPr/>
        </p:nvSpPr>
        <p:spPr>
          <a:xfrm>
            <a:off x="9087711" y="3025713"/>
            <a:ext cx="271445" cy="369332"/>
          </a:xfrm>
          <a:prstGeom prst="rect">
            <a:avLst/>
          </a:prstGeom>
        </p:spPr>
        <p:txBody>
          <a:bodyPr wrap="square" lIns="0" tIns="0" rIns="0" bIns="0">
            <a:spAutoFit/>
          </a:bodyPr>
          <a:lstStyle/>
          <a:p>
            <a:r>
              <a:rPr lang="en-US" sz="2400" dirty="0">
                <a:latin typeface="Calibri" panose="020F0502020204030204" pitchFamily="34" charset="0"/>
              </a:rPr>
              <a:t>A’</a:t>
            </a:r>
          </a:p>
        </p:txBody>
      </p:sp>
    </p:spTree>
    <p:extLst>
      <p:ext uri="{BB962C8B-B14F-4D97-AF65-F5344CB8AC3E}">
        <p14:creationId xmlns:p14="http://schemas.microsoft.com/office/powerpoint/2010/main" val="118571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Electrode </a:t>
            </a:r>
          </a:p>
        </p:txBody>
      </p:sp>
      <p:sp>
        <p:nvSpPr>
          <p:cNvPr id="111" name="Rectangle 110"/>
          <p:cNvSpPr/>
          <p:nvPr/>
        </p:nvSpPr>
        <p:spPr>
          <a:xfrm>
            <a:off x="961121" y="1634624"/>
            <a:ext cx="3822072" cy="369332"/>
          </a:xfrm>
          <a:prstGeom prst="rect">
            <a:avLst/>
          </a:prstGeom>
        </p:spPr>
        <p:txBody>
          <a:bodyPr wrap="none" lIns="0" tIns="0" rIns="0" bIns="0">
            <a:spAutoFit/>
          </a:bodyPr>
          <a:lstStyle/>
          <a:p>
            <a:r>
              <a:rPr lang="en-US" sz="2400" dirty="0">
                <a:latin typeface="Calibri" panose="020F0502020204030204" pitchFamily="34" charset="0"/>
              </a:rPr>
              <a:t>First Electrode Conformal Dep</a:t>
            </a:r>
          </a:p>
        </p:txBody>
      </p:sp>
      <p:sp>
        <p:nvSpPr>
          <p:cNvPr id="112" name="Rectangle 111"/>
          <p:cNvSpPr/>
          <p:nvPr/>
        </p:nvSpPr>
        <p:spPr>
          <a:xfrm>
            <a:off x="7466429" y="1549535"/>
            <a:ext cx="3304623" cy="369332"/>
          </a:xfrm>
          <a:prstGeom prst="rect">
            <a:avLst/>
          </a:prstGeom>
        </p:spPr>
        <p:txBody>
          <a:bodyPr wrap="none" lIns="0" tIns="0" rIns="0" bIns="0">
            <a:spAutoFit/>
          </a:bodyPr>
          <a:lstStyle/>
          <a:p>
            <a:r>
              <a:rPr lang="en-US" sz="2400" dirty="0">
                <a:latin typeface="Calibri" panose="020F0502020204030204" pitchFamily="34" charset="0"/>
              </a:rPr>
              <a:t>First Electrode Recess Etch</a:t>
            </a:r>
          </a:p>
        </p:txBody>
      </p:sp>
      <p:sp>
        <p:nvSpPr>
          <p:cNvPr id="115" name="Rectangle 114"/>
          <p:cNvSpPr/>
          <p:nvPr/>
        </p:nvSpPr>
        <p:spPr>
          <a:xfrm>
            <a:off x="11151655" y="3139894"/>
            <a:ext cx="644002" cy="280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8880026" y="3125444"/>
            <a:ext cx="583499" cy="282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6790193" y="3061458"/>
            <a:ext cx="523734" cy="2886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6789937" y="5535548"/>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8643545" y="5539090"/>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0858661" y="5542667"/>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778545" y="5320671"/>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1237282" y="5303780"/>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6782946" y="4907772"/>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8636554" y="4934078"/>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10851670" y="4962639"/>
            <a:ext cx="992372"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6779810" y="4703215"/>
            <a:ext cx="463297" cy="1973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6774557" y="4285385"/>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8628165" y="4304103"/>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10843281" y="4315472"/>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6771421" y="4052230"/>
            <a:ext cx="463297" cy="228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6774557" y="3643224"/>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8628165" y="3654354"/>
            <a:ext cx="1080977"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10847075" y="3668819"/>
            <a:ext cx="992372"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6771421" y="3419696"/>
            <a:ext cx="463297" cy="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6774558" y="2998877"/>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8628166" y="3025183"/>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0843282" y="3017581"/>
            <a:ext cx="992372" cy="41220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8967983" y="5347230"/>
            <a:ext cx="421248" cy="193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8960992" y="4719454"/>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1226497" y="4711153"/>
            <a:ext cx="614420" cy="2513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8952603" y="408189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1218108" y="4073590"/>
            <a:ext cx="614420" cy="2469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8952603" y="3435936"/>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11218108" y="342763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4268175" y="2823859"/>
            <a:ext cx="1136650" cy="309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058375" y="2823859"/>
            <a:ext cx="1352550" cy="309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331175" y="2823859"/>
            <a:ext cx="895350" cy="309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353695" y="5510739"/>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2207303" y="5514281"/>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422419" y="5517858"/>
            <a:ext cx="992372" cy="41106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350559" y="5306182"/>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4801040" y="5291355"/>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46704" y="4882963"/>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2200312" y="4909269"/>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4415428" y="4937830"/>
            <a:ext cx="992372" cy="34147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43568" y="4678406"/>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338315" y="4260576"/>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2191923" y="4279294"/>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407039" y="4290663"/>
            <a:ext cx="992372" cy="3956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35179" y="4040843"/>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338315" y="3618415"/>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2191923" y="3629545"/>
            <a:ext cx="1080977" cy="43182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4410833" y="3644010"/>
            <a:ext cx="992372" cy="40598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335179" y="3394888"/>
            <a:ext cx="463297"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338316" y="2974068"/>
            <a:ext cx="733648" cy="414668"/>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2191924" y="3000374"/>
            <a:ext cx="1080977" cy="411125"/>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4407040" y="2992772"/>
            <a:ext cx="992372" cy="41220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2531741" y="5322421"/>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2524750" y="4694645"/>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4790255" y="4686344"/>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2516361" y="4057082"/>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781866" y="4048781"/>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2516361" y="3411127"/>
            <a:ext cx="421248" cy="2151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781866" y="3402826"/>
            <a:ext cx="614420" cy="238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146963" y="5759184"/>
            <a:ext cx="1064758" cy="154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343316" y="5777113"/>
            <a:ext cx="1064758" cy="1545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259223" y="2063922"/>
            <a:ext cx="5331127" cy="832757"/>
            <a:chOff x="804789" y="1310887"/>
            <a:chExt cx="5331127" cy="832757"/>
          </a:xfrm>
        </p:grpSpPr>
        <p:grpSp>
          <p:nvGrpSpPr>
            <p:cNvPr id="76" name="Group 75"/>
            <p:cNvGrpSpPr/>
            <p:nvPr/>
          </p:nvGrpSpPr>
          <p:grpSpPr>
            <a:xfrm>
              <a:off x="804789" y="1324782"/>
              <a:ext cx="5331127" cy="818862"/>
              <a:chOff x="262723" y="6249798"/>
              <a:chExt cx="5331127" cy="818862"/>
            </a:xfrm>
          </p:grpSpPr>
          <p:cxnSp>
            <p:nvCxnSpPr>
              <p:cNvPr id="79" name="Straight Connector 78"/>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81" name="Rectangle 80"/>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77" name="Straight Arrow Connector 76"/>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6651058" y="2093378"/>
            <a:ext cx="5331127" cy="832757"/>
            <a:chOff x="804789" y="1310887"/>
            <a:chExt cx="5331127" cy="832757"/>
          </a:xfrm>
        </p:grpSpPr>
        <p:grpSp>
          <p:nvGrpSpPr>
            <p:cNvPr id="83" name="Group 82"/>
            <p:cNvGrpSpPr/>
            <p:nvPr/>
          </p:nvGrpSpPr>
          <p:grpSpPr>
            <a:xfrm>
              <a:off x="804789" y="1324782"/>
              <a:ext cx="5331127" cy="818862"/>
              <a:chOff x="262723" y="6249798"/>
              <a:chExt cx="5331127" cy="818862"/>
            </a:xfrm>
          </p:grpSpPr>
          <p:cxnSp>
            <p:nvCxnSpPr>
              <p:cNvPr id="86" name="Straight Connector 85"/>
              <p:cNvCxnSpPr/>
              <p:nvPr/>
            </p:nvCxnSpPr>
            <p:spPr>
              <a:xfrm flipV="1">
                <a:off x="311791" y="6249798"/>
                <a:ext cx="5149442" cy="1399"/>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262723" y="6699328"/>
                <a:ext cx="177934" cy="369332"/>
              </a:xfrm>
              <a:prstGeom prst="rect">
                <a:avLst/>
              </a:prstGeom>
            </p:spPr>
            <p:txBody>
              <a:bodyPr wrap="none" lIns="0" tIns="0" rIns="0" bIns="0">
                <a:spAutoFit/>
              </a:bodyPr>
              <a:lstStyle/>
              <a:p>
                <a:r>
                  <a:rPr lang="en-US" sz="2400" dirty="0">
                    <a:latin typeface="Calibri" panose="020F0502020204030204" pitchFamily="34" charset="0"/>
                  </a:rPr>
                  <a:t>A</a:t>
                </a:r>
              </a:p>
            </p:txBody>
          </p:sp>
          <p:sp>
            <p:nvSpPr>
              <p:cNvPr id="88" name="Rectangle 87"/>
              <p:cNvSpPr/>
              <p:nvPr/>
            </p:nvSpPr>
            <p:spPr>
              <a:xfrm>
                <a:off x="5348590" y="6669557"/>
                <a:ext cx="245260" cy="369332"/>
              </a:xfrm>
              <a:prstGeom prst="rect">
                <a:avLst/>
              </a:prstGeom>
            </p:spPr>
            <p:txBody>
              <a:bodyPr wrap="none" lIns="0" tIns="0" rIns="0" bIns="0">
                <a:spAutoFit/>
              </a:bodyPr>
              <a:lstStyle/>
              <a:p>
                <a:r>
                  <a:rPr lang="en-US" sz="2400" dirty="0">
                    <a:latin typeface="Calibri" panose="020F0502020204030204" pitchFamily="34" charset="0"/>
                  </a:rPr>
                  <a:t>A’</a:t>
                </a:r>
              </a:p>
            </p:txBody>
          </p:sp>
        </p:grpSp>
        <p:cxnSp>
          <p:nvCxnSpPr>
            <p:cNvPr id="84" name="Straight Arrow Connector 83"/>
            <p:cNvCxnSpPr/>
            <p:nvPr/>
          </p:nvCxnSpPr>
          <p:spPr>
            <a:xfrm>
              <a:off x="863656" y="1336118"/>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961277" y="1310887"/>
              <a:ext cx="10632" cy="467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0508517"/>
      </p:ext>
    </p:extLst>
  </p:cSld>
  <p:clrMapOvr>
    <a:masterClrMapping/>
  </p:clrMapOvr>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3DXP IP disclosure, abbreviated" id="{EBD3EB1C-BDD9-3949-B414-339CD929F8BC}" vid="{AAECCAEC-B22D-2A42-8959-AC85ACCC1D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0DE8F84356D740A6F533C98978EF06" ma:contentTypeVersion="0" ma:contentTypeDescription="Create a new document." ma:contentTypeScope="" ma:versionID="7b9ca4ba5a2242f2fa255f46ce4d97b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4FA753-6834-4D39-AD2D-A9BBF0AD010C}"/>
</file>

<file path=customXml/itemProps2.xml><?xml version="1.0" encoding="utf-8"?>
<ds:datastoreItem xmlns:ds="http://schemas.openxmlformats.org/officeDocument/2006/customXml" ds:itemID="{E723BD8A-0332-458A-BADF-7C6744276193}"/>
</file>

<file path=customXml/itemProps3.xml><?xml version="1.0" encoding="utf-8"?>
<ds:datastoreItem xmlns:ds="http://schemas.openxmlformats.org/officeDocument/2006/customXml" ds:itemID="{7A9757D6-16EA-49DF-BF94-FEF25FAF8351}"/>
</file>

<file path=docProps/app.xml><?xml version="1.0" encoding="utf-8"?>
<Properties xmlns="http://schemas.openxmlformats.org/officeDocument/2006/extended-properties" xmlns:vt="http://schemas.openxmlformats.org/officeDocument/2006/docPropsVTypes">
  <Template>blank</Template>
  <TotalTime>128</TotalTime>
  <Words>862</Words>
  <Application>Microsoft Macintosh PowerPoint</Application>
  <PresentationFormat>Widescreen</PresentationFormat>
  <Paragraphs>189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Neo Sans Intel</vt:lpstr>
      <vt:lpstr>Neo Sans Intel Medium</vt:lpstr>
      <vt:lpstr>Arial</vt:lpstr>
      <vt:lpstr>Calibri</vt:lpstr>
      <vt:lpstr>blank</vt:lpstr>
      <vt:lpstr>Cubic Architecture for Cross Point Memory Array </vt:lpstr>
      <vt:lpstr>Random Access of Cubic Cross Point Memory Array </vt:lpstr>
      <vt:lpstr>3D XPoint™ Cubic Array Architecture</vt:lpstr>
      <vt:lpstr>Replacement Tier/Pillar Process Flow</vt:lpstr>
      <vt:lpstr>Memory Tier Stack – 4 Tiers in the exhibit</vt:lpstr>
      <vt:lpstr>Tier Stair Formation – an 8-tier exhibit</vt:lpstr>
      <vt:lpstr>1st Cut: Opening for Cell Stack Materials</vt:lpstr>
      <vt:lpstr>Tier Sacrificial Layer Recess Etch</vt:lpstr>
      <vt:lpstr>1st Electrode </vt:lpstr>
      <vt:lpstr>SD </vt:lpstr>
      <vt:lpstr>2nd Electrode &amp; PM</vt:lpstr>
      <vt:lpstr>3rd Electrode &amp; Fill: Replacement for Pillar</vt:lpstr>
      <vt:lpstr>End of 1st Cut module</vt:lpstr>
      <vt:lpstr>2nd Cut definition</vt:lpstr>
      <vt:lpstr>2nd Cut</vt:lpstr>
      <vt:lpstr>Tier Metal Replacement</vt:lpstr>
      <vt:lpstr>Pillar Metal Replacement</vt:lpstr>
      <vt:lpstr>Array Interconnect  connecting Tier and Pillar to Periphery Control Circuit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Cubic Architecture for Cross Point Memory Array </dc:title>
  <dc:creator>Kau, Derchang</dc:creator>
  <cp:keywords>CTPClassification=CTP_NT</cp:keywords>
  <cp:lastModifiedBy>Kau, Derchang</cp:lastModifiedBy>
  <cp:revision>15</cp:revision>
  <dcterms:created xsi:type="dcterms:W3CDTF">2020-04-30T22:24:00Z</dcterms:created>
  <dcterms:modified xsi:type="dcterms:W3CDTF">2020-05-03T22:38:21Z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0x010100640DE8F84356D740A6F533C98978EF06</vt:lpwstr>
  </property>
  <property fmtid="{D5CDD505-2E9C-101B-9397-08002B2CF9AE}" pid="3" name="TitusGUID">
    <vt:lpwstr>18736c36-3ecb-425e-9f87-88ac498b04cd</vt:lpwstr>
  </property>
  <property fmtid="{D5CDD505-2E9C-101B-9397-08002B2CF9AE}" pid="4" name="CTP_TimeStamp">
    <vt:lpwstr>2020-02-25 23:06:57Z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