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1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2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4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9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8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1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1863D-2362-44D5-9BC7-4958BDABA758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9986-2E62-484B-B792-D5CF510B2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3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10653" y="1058779"/>
            <a:ext cx="1913021" cy="276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Metal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1010653" y="2215816"/>
            <a:ext cx="733926" cy="262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10653" y="1637297"/>
            <a:ext cx="1239252" cy="263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622884" y="1335506"/>
            <a:ext cx="300789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49116" y="1900989"/>
            <a:ext cx="300789" cy="577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3925" y="2215816"/>
            <a:ext cx="3559105" cy="262689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3925" y="1637296"/>
            <a:ext cx="3559105" cy="262691"/>
          </a:xfrm>
          <a:prstGeom prst="rect">
            <a:avLst/>
          </a:prstGeom>
          <a:solidFill>
            <a:schemeClr val="accent6">
              <a:lumMod val="60000"/>
              <a:lumOff val="40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40964" y="1637296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35798" y="2208150"/>
            <a:ext cx="300789" cy="262691"/>
          </a:xfrm>
          <a:prstGeom prst="rect">
            <a:avLst/>
          </a:prstGeom>
          <a:pattFill prst="openDmn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7458" y="2362355"/>
            <a:ext cx="4308529" cy="766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94466" y="20678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418510" y="2063151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A’</a:t>
            </a:r>
            <a:endParaRPr lang="en-US" dirty="0"/>
          </a:p>
        </p:txBody>
      </p:sp>
      <p:sp>
        <p:nvSpPr>
          <p:cNvPr id="112" name="Rectangle 111"/>
          <p:cNvSpPr/>
          <p:nvPr/>
        </p:nvSpPr>
        <p:spPr>
          <a:xfrm>
            <a:off x="9685170" y="7068122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493541" y="9263999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N+1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499047" y="10212229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80083" y="-145819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Metal</a:t>
            </a:r>
            <a:r>
              <a:rPr lang="en-US" baseline="-2500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0083" y="1707334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480082" y="654156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 Layer Dielectric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495578" y="8128300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95577" y="7075122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477500" y="496018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77499" y="3907005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 Stack       </a:t>
            </a:r>
            <a:r>
              <a:rPr lang="en-US" dirty="0" smtClean="0">
                <a:solidFill>
                  <a:schemeClr val="bg1"/>
                </a:solidFill>
              </a:rPr>
              <a:t>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77498" y="158405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77498" y="4853811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rapezoid 29"/>
          <p:cNvSpPr/>
          <p:nvPr/>
        </p:nvSpPr>
        <p:spPr>
          <a:xfrm flipV="1">
            <a:off x="8106707" y="3907005"/>
            <a:ext cx="418454" cy="1054602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95577" y="8021928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rapezoid 24"/>
          <p:cNvSpPr/>
          <p:nvPr/>
        </p:nvSpPr>
        <p:spPr>
          <a:xfrm flipV="1">
            <a:off x="8124785" y="7075122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495577" y="6601492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39" name="Down Arrow 38"/>
          <p:cNvSpPr/>
          <p:nvPr/>
        </p:nvSpPr>
        <p:spPr>
          <a:xfrm>
            <a:off x="7126705" y="-85524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7134727" y="2352173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7142749" y="5573621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129627" y="6595843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013030" y="6595842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491027" y="11364248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491026" y="10311070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491026" y="1125787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Trapezoid 46"/>
          <p:cNvSpPr/>
          <p:nvPr/>
        </p:nvSpPr>
        <p:spPr>
          <a:xfrm flipV="1">
            <a:off x="8120234" y="10311070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491026" y="9837440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125076" y="9831791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008479" y="9831790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485520" y="9724706"/>
            <a:ext cx="1331538" cy="1282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055891" y="9727522"/>
            <a:ext cx="647478" cy="1141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934303" y="9722147"/>
            <a:ext cx="783552" cy="1204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738641" y="9842624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055892" y="9836625"/>
            <a:ext cx="65173" cy="4788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624951" y="984393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934303" y="9839381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639437" y="984165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Down Arrow 62"/>
          <p:cNvSpPr/>
          <p:nvPr/>
        </p:nvSpPr>
        <p:spPr>
          <a:xfrm>
            <a:off x="7142749" y="876569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477498" y="9263998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475122" y="6032182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475121" y="286239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475121" y="-397007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475120" y="-355314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9703591" y="9263999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N+1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9709097" y="10212229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690133" y="-145819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Metal</a:t>
            </a:r>
            <a:r>
              <a:rPr lang="en-US" baseline="-2500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690133" y="1707334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690132" y="654156"/>
            <a:ext cx="3559105" cy="10531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9705628" y="8128300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9705627" y="7540328"/>
            <a:ext cx="3559105" cy="587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9687550" y="4960183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9687549" y="4376905"/>
            <a:ext cx="3559105" cy="5832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Oxide/Nitride Stack       </a:t>
            </a:r>
            <a:r>
              <a:rPr lang="en-US" dirty="0" smtClean="0">
                <a:solidFill>
                  <a:schemeClr val="bg1"/>
                </a:solidFill>
              </a:rPr>
              <a:t>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9687548" y="158405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9687548" y="4853811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9705627" y="8021928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Trapezoid 81"/>
          <p:cNvSpPr/>
          <p:nvPr/>
        </p:nvSpPr>
        <p:spPr>
          <a:xfrm flipV="1">
            <a:off x="12334835" y="7075122"/>
            <a:ext cx="418454" cy="1054602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9705627" y="6601492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4" name="Down Arrow 83"/>
          <p:cNvSpPr/>
          <p:nvPr/>
        </p:nvSpPr>
        <p:spPr>
          <a:xfrm>
            <a:off x="11336755" y="-85524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/>
          <p:cNvSpPr/>
          <p:nvPr/>
        </p:nvSpPr>
        <p:spPr>
          <a:xfrm>
            <a:off x="11344777" y="2352173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own Arrow 85"/>
          <p:cNvSpPr/>
          <p:nvPr/>
        </p:nvSpPr>
        <p:spPr>
          <a:xfrm>
            <a:off x="11352799" y="5573621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11339677" y="6595843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2223080" y="6595842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9701077" y="11364248"/>
            <a:ext cx="3559105" cy="458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Metal</a:t>
            </a:r>
            <a:r>
              <a:rPr lang="en-US" baseline="-25000" dirty="0" smtClean="0">
                <a:solidFill>
                  <a:schemeClr val="tx1"/>
                </a:solidFill>
              </a:rPr>
              <a:t>N-1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701076" y="10765446"/>
            <a:ext cx="3559105" cy="5988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ILD</a:t>
            </a:r>
            <a:r>
              <a:rPr lang="en-US" baseline="-25000" dirty="0" smtClean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 Ox/Nit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9701076" y="11257876"/>
            <a:ext cx="3559105" cy="1218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9701076" y="9837440"/>
            <a:ext cx="1242108" cy="47220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Metal</a:t>
            </a:r>
            <a:r>
              <a:rPr lang="en-US" baseline="-25000" dirty="0" err="1" smtClean="0">
                <a:solidFill>
                  <a:schemeClr val="tx1"/>
                </a:solidFill>
              </a:rPr>
              <a:t>N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1335126" y="9831791"/>
            <a:ext cx="522455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2218529" y="9831790"/>
            <a:ext cx="650523" cy="47785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9695570" y="9724706"/>
            <a:ext cx="1331538" cy="1282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1265941" y="9727522"/>
            <a:ext cx="647478" cy="1141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2144353" y="9722147"/>
            <a:ext cx="783552" cy="1204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948691" y="9842624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1265942" y="9836625"/>
            <a:ext cx="65173" cy="4788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1835001" y="984393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144353" y="9839381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2849487" y="9841653"/>
            <a:ext cx="78418" cy="46702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Down Arrow 103"/>
          <p:cNvSpPr/>
          <p:nvPr/>
        </p:nvSpPr>
        <p:spPr>
          <a:xfrm>
            <a:off x="11352799" y="8765695"/>
            <a:ext cx="206545" cy="3017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9687548" y="9263998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9685172" y="6032182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9685171" y="286239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9685171" y="-397007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9685170" y="-3553144"/>
            <a:ext cx="3559105" cy="2553099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9687548" y="665464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ea typeface="Cambria Math" panose="02040503050406030204" pitchFamily="18" charset="0"/>
              </a:rPr>
              <a:t>dielectric film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9685170" y="3900980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0" name="Trapezoid 79"/>
          <p:cNvSpPr/>
          <p:nvPr/>
        </p:nvSpPr>
        <p:spPr>
          <a:xfrm flipV="1">
            <a:off x="12316757" y="3907005"/>
            <a:ext cx="418454" cy="1054602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6624857" y="-4110278"/>
            <a:ext cx="1242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Art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10818863" y="-4156562"/>
            <a:ext cx="155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disclosure</a:t>
            </a:r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9710073" y="10300772"/>
            <a:ext cx="3559105" cy="4759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High </a:t>
            </a:r>
            <a:r>
              <a:rPr lang="el-GR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" name="Trapezoid 91"/>
          <p:cNvSpPr/>
          <p:nvPr/>
        </p:nvSpPr>
        <p:spPr>
          <a:xfrm flipV="1">
            <a:off x="12330284" y="10295473"/>
            <a:ext cx="418454" cy="1070199"/>
          </a:xfrm>
          <a:prstGeom prst="trapezoi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6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4466" y="1058779"/>
            <a:ext cx="4493056" cy="1419727"/>
            <a:chOff x="294466" y="1058779"/>
            <a:chExt cx="4493056" cy="1419727"/>
          </a:xfrm>
        </p:grpSpPr>
        <p:sp>
          <p:nvSpPr>
            <p:cNvPr id="6" name="Rectangle 5"/>
            <p:cNvSpPr/>
            <p:nvPr/>
          </p:nvSpPr>
          <p:spPr>
            <a:xfrm>
              <a:off x="1010653" y="1058779"/>
              <a:ext cx="1913021" cy="2767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Metal</a:t>
              </a:r>
              <a:r>
                <a:rPr lang="en-US" baseline="-25000" dirty="0" err="1" smtClean="0"/>
                <a:t>N</a:t>
              </a:r>
              <a:endParaRPr lang="en-US" baseline="-250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10653" y="2215816"/>
              <a:ext cx="733926" cy="2626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10653" y="1637297"/>
              <a:ext cx="1239252" cy="2636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22884" y="1335506"/>
              <a:ext cx="300789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49116" y="1900989"/>
              <a:ext cx="300789" cy="5775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3925" y="2215816"/>
              <a:ext cx="3559105" cy="262689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33925" y="1637296"/>
              <a:ext cx="3559105" cy="262691"/>
            </a:xfrm>
            <a:prstGeom prst="rect">
              <a:avLst/>
            </a:prstGeom>
            <a:solidFill>
              <a:schemeClr val="accent6">
                <a:lumMod val="60000"/>
                <a:lumOff val="40000"/>
                <a:alpha val="3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940964" y="1637296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35798" y="2208150"/>
              <a:ext cx="300789" cy="262691"/>
            </a:xfrm>
            <a:prstGeom prst="rect">
              <a:avLst/>
            </a:prstGeom>
            <a:pattFill prst="openDmnd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87458" y="2362355"/>
              <a:ext cx="4308529" cy="766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94466" y="206789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18510" y="2063151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A’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469434" y="-4209349"/>
            <a:ext cx="7802787" cy="16031745"/>
            <a:chOff x="5469434" y="-4209349"/>
            <a:chExt cx="7802787" cy="16031745"/>
          </a:xfrm>
        </p:grpSpPr>
        <p:sp>
          <p:nvSpPr>
            <p:cNvPr id="51" name="Rectangle 50"/>
            <p:cNvSpPr/>
            <p:nvPr/>
          </p:nvSpPr>
          <p:spPr>
            <a:xfrm>
              <a:off x="5493541" y="9263999"/>
              <a:ext cx="3559105" cy="4635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N+1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8008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Metal</a:t>
              </a:r>
              <a:r>
                <a:rPr lang="en-US" baseline="-2500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008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008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Inter Layer Dielectric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9557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95577" y="6585964"/>
              <a:ext cx="3559105" cy="15423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47750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477499" y="3366963"/>
              <a:ext cx="3559105" cy="1593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dirty="0" smtClean="0">
                  <a:solidFill>
                    <a:schemeClr val="bg1"/>
                  </a:solidFill>
                </a:rPr>
                <a:t>         .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47749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7749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Trapezoid 29"/>
            <p:cNvSpPr/>
            <p:nvPr/>
          </p:nvSpPr>
          <p:spPr>
            <a:xfrm flipV="1">
              <a:off x="8106707" y="3362701"/>
              <a:ext cx="418454" cy="1598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57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flipV="1">
              <a:off x="812478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495577" y="6568885"/>
              <a:ext cx="1242108" cy="5048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>
              <a:off x="712670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713472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714274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12962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1303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491027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491026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491026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Trapezoid 46"/>
            <p:cNvSpPr/>
            <p:nvPr/>
          </p:nvSpPr>
          <p:spPr>
            <a:xfrm flipV="1">
              <a:off x="8120234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91026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125076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008479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3" name="Down Arrow 62"/>
            <p:cNvSpPr/>
            <p:nvPr/>
          </p:nvSpPr>
          <p:spPr>
            <a:xfrm>
              <a:off x="714274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77498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47512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7512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47512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9690133" y="-145819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Metal</a:t>
              </a:r>
              <a:r>
                <a:rPr lang="en-US" baseline="-2500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690133" y="1707334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690132" y="10206"/>
              <a:ext cx="3559105" cy="1697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705628" y="8128300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9705627" y="6592599"/>
              <a:ext cx="3559105" cy="15357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9687550" y="4960183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9687549" y="3366261"/>
              <a:ext cx="3559105" cy="159392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Oxide/Nitride Stack       </a:t>
              </a:r>
              <a:r>
                <a:rPr lang="en-US" dirty="0" smtClean="0">
                  <a:solidFill>
                    <a:schemeClr val="bg1"/>
                  </a:solidFill>
                </a:rPr>
                <a:t>         .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687548" y="158405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687548" y="4853811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9705627" y="8021928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2" name="Trapezoid 81"/>
            <p:cNvSpPr/>
            <p:nvPr/>
          </p:nvSpPr>
          <p:spPr>
            <a:xfrm flipV="1">
              <a:off x="12334835" y="7075122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705627" y="6601492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4" name="Down Arrow 83"/>
            <p:cNvSpPr/>
            <p:nvPr/>
          </p:nvSpPr>
          <p:spPr>
            <a:xfrm>
              <a:off x="11336755" y="-85524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Down Arrow 84"/>
            <p:cNvSpPr/>
            <p:nvPr/>
          </p:nvSpPr>
          <p:spPr>
            <a:xfrm>
              <a:off x="11344777" y="2352173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Down Arrow 85"/>
            <p:cNvSpPr/>
            <p:nvPr/>
          </p:nvSpPr>
          <p:spPr>
            <a:xfrm>
              <a:off x="11352799" y="5573621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1339677" y="6595843"/>
              <a:ext cx="522455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2223080" y="6595842"/>
              <a:ext cx="650523" cy="4778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04" name="Down Arrow 103"/>
            <p:cNvSpPr/>
            <p:nvPr/>
          </p:nvSpPr>
          <p:spPr>
            <a:xfrm>
              <a:off x="11352799" y="8765695"/>
              <a:ext cx="206545" cy="30179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685172" y="6032182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68517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9685171" y="-397007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9685170" y="-355314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rapezoid 79"/>
            <p:cNvSpPr/>
            <p:nvPr/>
          </p:nvSpPr>
          <p:spPr>
            <a:xfrm flipV="1">
              <a:off x="12316757" y="3355701"/>
              <a:ext cx="418454" cy="1605906"/>
            </a:xfrm>
            <a:prstGeom prst="trapezoi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8008479" y="3366962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121066" y="3357573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469434" y="3366261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506924" y="9717677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475121" y="2862394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12248142" y="3357573"/>
              <a:ext cx="650523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1360729" y="3348184"/>
              <a:ext cx="526466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9709097" y="3356872"/>
              <a:ext cx="1263700" cy="4778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9713116" y="9263999"/>
              <a:ext cx="3559105" cy="28922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N+1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9710602" y="11364248"/>
              <a:ext cx="3559105" cy="45814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N-1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9710601" y="9831789"/>
              <a:ext cx="3559105" cy="15324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ILD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N</a:t>
              </a:r>
              <a:r>
                <a:rPr lang="en-US" dirty="0" smtClean="0">
                  <a:solidFill>
                    <a:schemeClr val="tx1"/>
                  </a:solidFill>
                </a:rPr>
                <a:t> Ox/Nit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9710601" y="11257876"/>
              <a:ext cx="3559105" cy="12185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Trapezoid 123"/>
            <p:cNvSpPr/>
            <p:nvPr/>
          </p:nvSpPr>
          <p:spPr>
            <a:xfrm flipV="1">
              <a:off x="12339809" y="10311070"/>
              <a:ext cx="418454" cy="1054602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9710601" y="9837440"/>
              <a:ext cx="1242108" cy="4722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Metal</a:t>
              </a:r>
              <a:r>
                <a:rPr lang="en-US" baseline="-25000" dirty="0" err="1" smtClean="0">
                  <a:solidFill>
                    <a:schemeClr val="tx1"/>
                  </a:solidFill>
                </a:rPr>
                <a:t>N</a:t>
              </a:r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1344651" y="9831791"/>
              <a:ext cx="522455" cy="502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2228054" y="9831789"/>
              <a:ext cx="650523" cy="50229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697073" y="9263998"/>
              <a:ext cx="3559105" cy="2553099"/>
            </a:xfrm>
            <a:prstGeom prst="rect">
              <a:avLst/>
            </a:prstGeom>
            <a:noFill/>
            <a:ln w="3810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9707449" y="9554387"/>
              <a:ext cx="3559105" cy="28514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High </a:t>
              </a:r>
              <a:r>
                <a:rPr lang="el-GR" dirty="0" smtClean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κ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36599" y="-4209349"/>
              <a:ext cx="12423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Current Art</a:t>
              </a:r>
              <a:endParaRPr lang="en-US" dirty="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0583016" y="-4111836"/>
              <a:ext cx="15554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This disclosure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572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56221" y="1590035"/>
            <a:ext cx="5337810" cy="8153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ILD1 (TID)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447650" y="2541192"/>
            <a:ext cx="5337810" cy="10833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ILD0 (TID)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18239" y="663011"/>
            <a:ext cx="61516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Applicable to SOI technology:</a:t>
            </a:r>
          </a:p>
          <a:p>
            <a:r>
              <a:rPr lang="en-US" dirty="0" smtClean="0"/>
              <a:t>Effective removal of thermal energy generated by joule heating </a:t>
            </a:r>
          </a:p>
          <a:p>
            <a:r>
              <a:rPr lang="en-US" dirty="0" smtClean="0"/>
              <a:t>at Transistors on insulator through HTCD layer shown below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20617" y="3224462"/>
            <a:ext cx="574354" cy="3314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Gate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4316329" y="3555932"/>
            <a:ext cx="578643" cy="6857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/>
              <a:t>oxide</a:t>
            </a:r>
            <a:endParaRPr lang="en-US" sz="800" dirty="0"/>
          </a:p>
        </p:txBody>
      </p:sp>
      <p:sp>
        <p:nvSpPr>
          <p:cNvPr id="13" name="Trapezoid 12"/>
          <p:cNvSpPr/>
          <p:nvPr/>
        </p:nvSpPr>
        <p:spPr>
          <a:xfrm flipV="1">
            <a:off x="4965696" y="2858701"/>
            <a:ext cx="205740" cy="754380"/>
          </a:xfrm>
          <a:prstGeom prst="trapezoid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 dirty="0"/>
          </a:p>
        </p:txBody>
      </p:sp>
      <p:sp>
        <p:nvSpPr>
          <p:cNvPr id="14" name="Trapezoid 13"/>
          <p:cNvSpPr/>
          <p:nvPr/>
        </p:nvSpPr>
        <p:spPr>
          <a:xfrm flipV="1">
            <a:off x="4042010" y="2858701"/>
            <a:ext cx="205740" cy="754380"/>
          </a:xfrm>
          <a:prstGeom prst="trapezoid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265985" y="3224464"/>
            <a:ext cx="795812" cy="3314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Gate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261697" y="3555934"/>
            <a:ext cx="800100" cy="6857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oxide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894972" y="2556089"/>
            <a:ext cx="1666632" cy="3026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459080" y="2563911"/>
            <a:ext cx="809046" cy="2947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28435" y="2556088"/>
            <a:ext cx="1468455" cy="302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459080" y="2379418"/>
            <a:ext cx="5337810" cy="18449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HTCD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403609" y="4125241"/>
            <a:ext cx="357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Buried Oxide Insulator (A TID layer)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863603" y="2895610"/>
            <a:ext cx="5469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Contact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2460" y="2877983"/>
            <a:ext cx="54694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Contact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6" name="Trapezoid 25"/>
          <p:cNvSpPr/>
          <p:nvPr/>
        </p:nvSpPr>
        <p:spPr>
          <a:xfrm flipV="1">
            <a:off x="8210774" y="1815231"/>
            <a:ext cx="205740" cy="754380"/>
          </a:xfrm>
          <a:prstGeom prst="trapezoi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 dirty="0"/>
          </a:p>
        </p:txBody>
      </p:sp>
      <p:sp>
        <p:nvSpPr>
          <p:cNvPr id="27" name="Rectangle 26"/>
          <p:cNvSpPr/>
          <p:nvPr/>
        </p:nvSpPr>
        <p:spPr>
          <a:xfrm>
            <a:off x="3466210" y="1578266"/>
            <a:ext cx="1806619" cy="3026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M2</a:t>
            </a:r>
            <a:endParaRPr lang="en-US" dirty="0"/>
          </a:p>
        </p:txBody>
      </p:sp>
      <p:sp>
        <p:nvSpPr>
          <p:cNvPr id="28" name="Trapezoid 27"/>
          <p:cNvSpPr/>
          <p:nvPr/>
        </p:nvSpPr>
        <p:spPr>
          <a:xfrm flipV="1">
            <a:off x="3479099" y="1815231"/>
            <a:ext cx="205740" cy="754380"/>
          </a:xfrm>
          <a:prstGeom prst="trapezoi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" dirty="0"/>
          </a:p>
        </p:txBody>
      </p:sp>
      <p:sp>
        <p:nvSpPr>
          <p:cNvPr id="29" name="Rectangle 28"/>
          <p:cNvSpPr/>
          <p:nvPr/>
        </p:nvSpPr>
        <p:spPr>
          <a:xfrm>
            <a:off x="6616234" y="1577965"/>
            <a:ext cx="1806619" cy="3026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61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2658682" y="2036772"/>
            <a:ext cx="5992803" cy="11159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Gap Fill </a:t>
            </a:r>
          </a:p>
          <a:p>
            <a:pPr algn="r"/>
            <a:r>
              <a:rPr lang="en-US" dirty="0" smtClean="0"/>
              <a:t>Dielectric </a:t>
            </a:r>
          </a:p>
          <a:p>
            <a:pPr algn="r"/>
            <a:r>
              <a:rPr lang="en-US" dirty="0" smtClean="0"/>
              <a:t>(TID)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63371" y="118438"/>
            <a:ext cx="644214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Applicable to Cross </a:t>
            </a:r>
            <a:r>
              <a:rPr lang="en-US" dirty="0"/>
              <a:t>Point Memory Technology such as 3D </a:t>
            </a:r>
            <a:r>
              <a:rPr lang="en-US" dirty="0" smtClean="0"/>
              <a:t>XPoint</a:t>
            </a:r>
            <a:r>
              <a:rPr lang="en-US" baseline="30000" dirty="0" smtClean="0"/>
              <a:t>TM</a:t>
            </a:r>
            <a:r>
              <a:rPr lang="en-US" dirty="0" smtClean="0"/>
              <a:t> </a:t>
            </a:r>
          </a:p>
          <a:p>
            <a:r>
              <a:rPr lang="en-US" dirty="0" smtClean="0"/>
              <a:t>or ReRAM with similar layout topology.</a:t>
            </a:r>
          </a:p>
          <a:p>
            <a:endParaRPr lang="en-US" dirty="0"/>
          </a:p>
          <a:p>
            <a:r>
              <a:rPr lang="en-US" dirty="0" smtClean="0"/>
              <a:t>Cross section thru </a:t>
            </a:r>
            <a:r>
              <a:rPr lang="en-US" dirty="0" err="1" smtClean="0"/>
              <a:t>Wordline</a:t>
            </a:r>
            <a:r>
              <a:rPr lang="en-US" dirty="0" smtClean="0"/>
              <a:t> or BL.  HTCD layer may be deployed </a:t>
            </a:r>
          </a:p>
          <a:p>
            <a:r>
              <a:rPr lang="en-US" dirty="0" smtClean="0"/>
              <a:t>either on the top of BL or right below WL.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40318" y="3184284"/>
            <a:ext cx="5337810" cy="144015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1" name="Rectangle 30"/>
          <p:cNvSpPr/>
          <p:nvPr/>
        </p:nvSpPr>
        <p:spPr>
          <a:xfrm>
            <a:off x="2923995" y="2814168"/>
            <a:ext cx="435072" cy="3626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WL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3761225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WL</a:t>
            </a:r>
            <a:endParaRPr lang="en-US" sz="1400" dirty="0"/>
          </a:p>
        </p:txBody>
      </p:sp>
      <p:sp>
        <p:nvSpPr>
          <p:cNvPr id="34" name="Rectangle 33"/>
          <p:cNvSpPr/>
          <p:nvPr/>
        </p:nvSpPr>
        <p:spPr>
          <a:xfrm>
            <a:off x="4631369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35" name="Rectangle 34"/>
          <p:cNvSpPr/>
          <p:nvPr/>
        </p:nvSpPr>
        <p:spPr>
          <a:xfrm>
            <a:off x="5466909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36" name="Rectangle 35"/>
          <p:cNvSpPr/>
          <p:nvPr/>
        </p:nvSpPr>
        <p:spPr>
          <a:xfrm>
            <a:off x="6338762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7186079" y="285075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</a:t>
            </a:r>
            <a:r>
              <a:rPr lang="en-US" sz="1400" dirty="0" smtClean="0"/>
              <a:t>L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2640319" y="3152705"/>
            <a:ext cx="5992802" cy="24580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HTCD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2925685" y="2461225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925685" y="2022418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763278" y="2463076"/>
            <a:ext cx="435072" cy="3949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763278" y="2024269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31369" y="2469639"/>
            <a:ext cx="435072" cy="3831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4631369" y="2022418"/>
            <a:ext cx="435072" cy="4635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468371" y="2483465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468371" y="2030610"/>
            <a:ext cx="435072" cy="45285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6336462" y="2451886"/>
            <a:ext cx="435072" cy="39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6336462" y="2034707"/>
            <a:ext cx="435072" cy="44669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186079" y="2481400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7186079" y="2022417"/>
            <a:ext cx="435072" cy="45898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2640317" y="4413376"/>
            <a:ext cx="5992803" cy="10940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smtClean="0"/>
              <a:t>Gap Fill </a:t>
            </a:r>
          </a:p>
          <a:p>
            <a:pPr algn="r"/>
            <a:r>
              <a:rPr lang="en-US" dirty="0" smtClean="0"/>
              <a:t>Dielectric </a:t>
            </a:r>
          </a:p>
          <a:p>
            <a:pPr algn="r"/>
            <a:r>
              <a:rPr lang="en-US" dirty="0" smtClean="0"/>
              <a:t>(TID)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926047" y="4373610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763277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4633421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5468961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6340814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7188131" y="4410192"/>
            <a:ext cx="435072" cy="33147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640318" y="4160077"/>
            <a:ext cx="5992802" cy="25627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HTCD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2925684" y="5140186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925684" y="4701379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3763277" y="5142037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3763277" y="4703230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4631368" y="5184781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4631368" y="4745974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5468961" y="5186632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5468961" y="4747825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6335959" y="5140187"/>
            <a:ext cx="435072" cy="396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6335959" y="4730894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7186078" y="5171552"/>
            <a:ext cx="435072" cy="3672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7186078" y="4732745"/>
            <a:ext cx="435072" cy="43880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640318" y="5507471"/>
            <a:ext cx="5992802" cy="3314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WL Metal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40319" y="1707879"/>
            <a:ext cx="5992802" cy="3314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WL Metal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7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251</Words>
  <Application>Microsoft Office PowerPoint</Application>
  <PresentationFormat>Widescreen</PresentationFormat>
  <Paragraphs>138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28</cp:revision>
  <dcterms:created xsi:type="dcterms:W3CDTF">2015-02-17T23:05:34Z</dcterms:created>
  <dcterms:modified xsi:type="dcterms:W3CDTF">2015-08-19T06:58:00Z</dcterms:modified>
</cp:coreProperties>
</file>