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150" d="100"/>
          <a:sy n="150" d="100"/>
        </p:scale>
        <p:origin x="-6384" y="-43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56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5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4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1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2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7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2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4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9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8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1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1863D-2362-44D5-9BC7-4958BDABA75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3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10653" y="1058779"/>
            <a:ext cx="1913021" cy="276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Metal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1010653" y="2215816"/>
            <a:ext cx="733926" cy="2626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10653" y="1637297"/>
            <a:ext cx="1239252" cy="263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622884" y="1335506"/>
            <a:ext cx="300789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49116" y="1900989"/>
            <a:ext cx="300789" cy="5775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3925" y="2215816"/>
            <a:ext cx="3559105" cy="262689"/>
          </a:xfrm>
          <a:prstGeom prst="rect">
            <a:avLst/>
          </a:prstGeom>
          <a:solidFill>
            <a:schemeClr val="accent6">
              <a:lumMod val="60000"/>
              <a:lumOff val="40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3925" y="1637296"/>
            <a:ext cx="3559105" cy="262691"/>
          </a:xfrm>
          <a:prstGeom prst="rect">
            <a:avLst/>
          </a:prstGeom>
          <a:solidFill>
            <a:schemeClr val="accent6">
              <a:lumMod val="60000"/>
              <a:lumOff val="40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40964" y="1637296"/>
            <a:ext cx="300789" cy="26269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35798" y="2208150"/>
            <a:ext cx="300789" cy="26269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87458" y="2362355"/>
            <a:ext cx="4308529" cy="766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4466" y="206789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418510" y="2063151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A’</a:t>
            </a:r>
            <a:endParaRPr lang="en-US" dirty="0"/>
          </a:p>
        </p:txBody>
      </p:sp>
      <p:sp>
        <p:nvSpPr>
          <p:cNvPr id="112" name="Rectangle 111"/>
          <p:cNvSpPr/>
          <p:nvPr/>
        </p:nvSpPr>
        <p:spPr>
          <a:xfrm>
            <a:off x="9685170" y="7068122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493541" y="9263999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N+1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499047" y="10212229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480083" y="-145819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Metal</a:t>
            </a:r>
            <a:r>
              <a:rPr lang="en-US" baseline="-2500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0083" y="1707334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480082" y="654156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Inter Layer Dielectric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Oxide/Nitride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495578" y="8128300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95577" y="7075122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477500" y="496018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477499" y="3907005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Oxide/Nitride Stack       </a:t>
            </a:r>
            <a:r>
              <a:rPr lang="en-US" dirty="0" smtClean="0">
                <a:solidFill>
                  <a:schemeClr val="bg1"/>
                </a:solidFill>
              </a:rPr>
              <a:t>         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77498" y="158405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477498" y="4853811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Trapezoid 29"/>
          <p:cNvSpPr/>
          <p:nvPr/>
        </p:nvSpPr>
        <p:spPr>
          <a:xfrm flipV="1">
            <a:off x="8106707" y="3907005"/>
            <a:ext cx="418454" cy="1054602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495577" y="8021928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Trapezoid 24"/>
          <p:cNvSpPr/>
          <p:nvPr/>
        </p:nvSpPr>
        <p:spPr>
          <a:xfrm flipV="1">
            <a:off x="8124785" y="7075122"/>
            <a:ext cx="418454" cy="1054602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495577" y="6601492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39" name="Down Arrow 38"/>
          <p:cNvSpPr/>
          <p:nvPr/>
        </p:nvSpPr>
        <p:spPr>
          <a:xfrm>
            <a:off x="7126705" y="-85524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7134727" y="2352173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wn Arrow 40"/>
          <p:cNvSpPr/>
          <p:nvPr/>
        </p:nvSpPr>
        <p:spPr>
          <a:xfrm>
            <a:off x="7142749" y="5573621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129627" y="6595843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013030" y="6595842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491027" y="11364248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491026" y="10311070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491026" y="1125787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Trapezoid 46"/>
          <p:cNvSpPr/>
          <p:nvPr/>
        </p:nvSpPr>
        <p:spPr>
          <a:xfrm flipV="1">
            <a:off x="8120234" y="10311070"/>
            <a:ext cx="418454" cy="1054602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491026" y="9837440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125076" y="9831791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008479" y="9831790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485520" y="9724706"/>
            <a:ext cx="1331538" cy="1282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055891" y="9727522"/>
            <a:ext cx="647478" cy="1141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934303" y="9722147"/>
            <a:ext cx="783552" cy="12047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738641" y="9842624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055892" y="9836625"/>
            <a:ext cx="65173" cy="4788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624951" y="984393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934303" y="9839381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639437" y="984165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Down Arrow 62"/>
          <p:cNvSpPr/>
          <p:nvPr/>
        </p:nvSpPr>
        <p:spPr>
          <a:xfrm>
            <a:off x="7142749" y="876569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477498" y="9263998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5475122" y="6032182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5475121" y="286239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5475121" y="-397007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5475120" y="-355314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9703591" y="9263999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N+1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9709097" y="10212229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9690133" y="-145819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Metal</a:t>
            </a:r>
            <a:r>
              <a:rPr lang="en-US" baseline="-2500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9690133" y="1707334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690132" y="654156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9705628" y="8128300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9705627" y="7540328"/>
            <a:ext cx="3559105" cy="587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9687550" y="496018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9687549" y="4376905"/>
            <a:ext cx="3559105" cy="5832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Oxide/Nitride Stack       </a:t>
            </a:r>
            <a:r>
              <a:rPr lang="en-US" dirty="0" smtClean="0">
                <a:solidFill>
                  <a:schemeClr val="bg1"/>
                </a:solidFill>
              </a:rPr>
              <a:t>         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9687548" y="158405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9687548" y="4853811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9705627" y="8021928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Trapezoid 81"/>
          <p:cNvSpPr/>
          <p:nvPr/>
        </p:nvSpPr>
        <p:spPr>
          <a:xfrm flipV="1">
            <a:off x="12334835" y="7075122"/>
            <a:ext cx="418454" cy="1054602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9705627" y="6601492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4" name="Down Arrow 83"/>
          <p:cNvSpPr/>
          <p:nvPr/>
        </p:nvSpPr>
        <p:spPr>
          <a:xfrm>
            <a:off x="11336755" y="-85524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own Arrow 84"/>
          <p:cNvSpPr/>
          <p:nvPr/>
        </p:nvSpPr>
        <p:spPr>
          <a:xfrm>
            <a:off x="11344777" y="2352173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own Arrow 85"/>
          <p:cNvSpPr/>
          <p:nvPr/>
        </p:nvSpPr>
        <p:spPr>
          <a:xfrm>
            <a:off x="11352799" y="5573621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11339677" y="6595843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2223080" y="6595842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9701077" y="11364248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9701076" y="10765446"/>
            <a:ext cx="3559105" cy="5988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9701076" y="1125787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9701076" y="9837440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1335126" y="9831791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2218529" y="9831790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9695570" y="9724706"/>
            <a:ext cx="1331538" cy="1282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1265941" y="9727522"/>
            <a:ext cx="647478" cy="1141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2144353" y="9722147"/>
            <a:ext cx="783552" cy="12047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0948691" y="9842624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1265942" y="9836625"/>
            <a:ext cx="65173" cy="4788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11835001" y="984393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12144353" y="9839381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2849487" y="984165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" name="Down Arrow 103"/>
          <p:cNvSpPr/>
          <p:nvPr/>
        </p:nvSpPr>
        <p:spPr>
          <a:xfrm>
            <a:off x="11352799" y="876569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9687548" y="9263998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9685172" y="6032182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9685171" y="286239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9685171" y="-397007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9685170" y="-355314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9687548" y="665464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r>
              <a:rPr lang="en-US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ea typeface="Cambria Math" panose="02040503050406030204" pitchFamily="18" charset="0"/>
              </a:rPr>
              <a:t>dielectric film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9685170" y="3900980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0" name="Trapezoid 79"/>
          <p:cNvSpPr/>
          <p:nvPr/>
        </p:nvSpPr>
        <p:spPr>
          <a:xfrm flipV="1">
            <a:off x="12316757" y="3907005"/>
            <a:ext cx="418454" cy="1054602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6624857" y="-4110278"/>
            <a:ext cx="1242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Art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10818863" y="-4156562"/>
            <a:ext cx="1555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disclosure</a:t>
            </a:r>
            <a:endParaRPr lang="en-US" dirty="0"/>
          </a:p>
        </p:txBody>
      </p:sp>
      <p:sp>
        <p:nvSpPr>
          <p:cNvPr id="116" name="Rectangle 115"/>
          <p:cNvSpPr/>
          <p:nvPr/>
        </p:nvSpPr>
        <p:spPr>
          <a:xfrm>
            <a:off x="9710073" y="10300772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" name="Trapezoid 91"/>
          <p:cNvSpPr/>
          <p:nvPr/>
        </p:nvSpPr>
        <p:spPr>
          <a:xfrm flipV="1">
            <a:off x="12330284" y="10295473"/>
            <a:ext cx="418454" cy="1070199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6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94466" y="1058779"/>
            <a:ext cx="4493056" cy="1419727"/>
            <a:chOff x="294466" y="1058779"/>
            <a:chExt cx="4493056" cy="1419727"/>
          </a:xfrm>
        </p:grpSpPr>
        <p:sp>
          <p:nvSpPr>
            <p:cNvPr id="6" name="Rectangle 5"/>
            <p:cNvSpPr/>
            <p:nvPr/>
          </p:nvSpPr>
          <p:spPr>
            <a:xfrm>
              <a:off x="1010653" y="1058779"/>
              <a:ext cx="1913021" cy="27672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Metal</a:t>
              </a:r>
              <a:r>
                <a:rPr lang="en-US" baseline="-25000" dirty="0" err="1" smtClean="0"/>
                <a:t>N</a:t>
              </a:r>
              <a:endParaRPr lang="en-US" baseline="-250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010653" y="2215816"/>
              <a:ext cx="733926" cy="26268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010653" y="1637297"/>
              <a:ext cx="1239252" cy="2636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22884" y="1335506"/>
              <a:ext cx="300789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49116" y="1900989"/>
              <a:ext cx="300789" cy="5775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3925" y="2215816"/>
              <a:ext cx="3559105" cy="262689"/>
            </a:xfrm>
            <a:prstGeom prst="rect">
              <a:avLst/>
            </a:prstGeom>
            <a:solidFill>
              <a:schemeClr val="accent6">
                <a:lumMod val="60000"/>
                <a:lumOff val="40000"/>
                <a:alpha val="3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33925" y="1637296"/>
              <a:ext cx="3559105" cy="262691"/>
            </a:xfrm>
            <a:prstGeom prst="rect">
              <a:avLst/>
            </a:prstGeom>
            <a:solidFill>
              <a:schemeClr val="accent6">
                <a:lumMod val="60000"/>
                <a:lumOff val="40000"/>
                <a:alpha val="3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940964" y="1637296"/>
              <a:ext cx="300789" cy="262691"/>
            </a:xfrm>
            <a:prstGeom prst="rec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635798" y="2208150"/>
              <a:ext cx="300789" cy="262691"/>
            </a:xfrm>
            <a:prstGeom prst="rec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387458" y="2362355"/>
              <a:ext cx="4308529" cy="766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94466" y="206789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18510" y="2063151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A’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469434" y="-4209349"/>
            <a:ext cx="7802787" cy="16031745"/>
            <a:chOff x="5469434" y="-4209349"/>
            <a:chExt cx="7802787" cy="16031745"/>
          </a:xfrm>
        </p:grpSpPr>
        <p:sp>
          <p:nvSpPr>
            <p:cNvPr id="51" name="Rectangle 50"/>
            <p:cNvSpPr/>
            <p:nvPr/>
          </p:nvSpPr>
          <p:spPr>
            <a:xfrm>
              <a:off x="5493541" y="9263999"/>
              <a:ext cx="3559105" cy="46352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N+1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480083" y="-145819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tx1"/>
                  </a:solidFill>
                </a:rPr>
                <a:t>Metal</a:t>
              </a:r>
              <a:r>
                <a:rPr lang="en-US" baseline="-2500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480083" y="1707334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480082" y="10206"/>
              <a:ext cx="3559105" cy="1697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Inter Layer Dielectric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Oxide/Nitride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495578" y="8128300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95577" y="6585964"/>
              <a:ext cx="3559105" cy="154233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477500" y="496018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477499" y="3366963"/>
              <a:ext cx="3559105" cy="159322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Oxide/Nitride Stack       </a:t>
              </a:r>
              <a:r>
                <a:rPr lang="en-US" dirty="0" smtClean="0">
                  <a:solidFill>
                    <a:schemeClr val="bg1"/>
                  </a:solidFill>
                </a:rPr>
                <a:t>         .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77498" y="158405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477498" y="4853811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Trapezoid 29"/>
            <p:cNvSpPr/>
            <p:nvPr/>
          </p:nvSpPr>
          <p:spPr>
            <a:xfrm flipV="1">
              <a:off x="8106707" y="3362701"/>
              <a:ext cx="418454" cy="1598906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95577" y="8021928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Trapezoid 24"/>
            <p:cNvSpPr/>
            <p:nvPr/>
          </p:nvSpPr>
          <p:spPr>
            <a:xfrm flipV="1">
              <a:off x="8124785" y="7075122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495577" y="6568885"/>
              <a:ext cx="1242108" cy="5048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9" name="Down Arrow 38"/>
            <p:cNvSpPr/>
            <p:nvPr/>
          </p:nvSpPr>
          <p:spPr>
            <a:xfrm>
              <a:off x="7126705" y="-85524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7134727" y="2352173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7142749" y="5573621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129627" y="6595843"/>
              <a:ext cx="522455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013030" y="6595842"/>
              <a:ext cx="650523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491027" y="11364248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491026" y="9831789"/>
              <a:ext cx="3559105" cy="15324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491026" y="1125787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Trapezoid 46"/>
            <p:cNvSpPr/>
            <p:nvPr/>
          </p:nvSpPr>
          <p:spPr>
            <a:xfrm flipV="1">
              <a:off x="8120234" y="10311070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491026" y="9837440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125076" y="9831791"/>
              <a:ext cx="522455" cy="502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08479" y="9831789"/>
              <a:ext cx="650523" cy="50229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63" name="Down Arrow 62"/>
            <p:cNvSpPr/>
            <p:nvPr/>
          </p:nvSpPr>
          <p:spPr>
            <a:xfrm>
              <a:off x="7142749" y="876569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477498" y="9263998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475122" y="6032182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475121" y="-397007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475120" y="-355314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9690133" y="-145819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tx1"/>
                  </a:solidFill>
                </a:rPr>
                <a:t>Metal</a:t>
              </a:r>
              <a:r>
                <a:rPr lang="en-US" baseline="-2500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690133" y="1707334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9690132" y="10206"/>
              <a:ext cx="3559105" cy="1697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9705628" y="8128300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9705627" y="6592599"/>
              <a:ext cx="3559105" cy="15357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9687550" y="496018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9687549" y="3366261"/>
              <a:ext cx="3559105" cy="159392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Oxide/Nitride Stack       </a:t>
              </a:r>
              <a:r>
                <a:rPr lang="en-US" dirty="0" smtClean="0">
                  <a:solidFill>
                    <a:schemeClr val="bg1"/>
                  </a:solidFill>
                </a:rPr>
                <a:t>         .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9687548" y="158405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9687548" y="4853811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9705627" y="8021928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2" name="Trapezoid 81"/>
            <p:cNvSpPr/>
            <p:nvPr/>
          </p:nvSpPr>
          <p:spPr>
            <a:xfrm flipV="1">
              <a:off x="12334835" y="7075122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9705627" y="6601492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4" name="Down Arrow 83"/>
            <p:cNvSpPr/>
            <p:nvPr/>
          </p:nvSpPr>
          <p:spPr>
            <a:xfrm>
              <a:off x="11336755" y="-85524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Down Arrow 84"/>
            <p:cNvSpPr/>
            <p:nvPr/>
          </p:nvSpPr>
          <p:spPr>
            <a:xfrm>
              <a:off x="11344777" y="2352173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Down Arrow 85"/>
            <p:cNvSpPr/>
            <p:nvPr/>
          </p:nvSpPr>
          <p:spPr>
            <a:xfrm>
              <a:off x="11352799" y="5573621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1339677" y="6595843"/>
              <a:ext cx="522455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2223080" y="6595842"/>
              <a:ext cx="650523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04" name="Down Arrow 103"/>
            <p:cNvSpPr/>
            <p:nvPr/>
          </p:nvSpPr>
          <p:spPr>
            <a:xfrm>
              <a:off x="11352799" y="876569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9685172" y="6032182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9685171" y="286239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9685171" y="-397007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9685170" y="-355314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rapezoid 79"/>
            <p:cNvSpPr/>
            <p:nvPr/>
          </p:nvSpPr>
          <p:spPr>
            <a:xfrm flipV="1">
              <a:off x="12316757" y="3355701"/>
              <a:ext cx="418454" cy="1605906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8008479" y="3366962"/>
              <a:ext cx="650523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7121066" y="3357573"/>
              <a:ext cx="526466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469434" y="3366261"/>
              <a:ext cx="1263700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5506924" y="9717677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475121" y="286239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12248142" y="3357573"/>
              <a:ext cx="650523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11360729" y="3348184"/>
              <a:ext cx="526466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9709097" y="3356872"/>
              <a:ext cx="1263700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9713116" y="9263999"/>
              <a:ext cx="3559105" cy="28922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N+1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9710602" y="11364248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9710601" y="9831789"/>
              <a:ext cx="3559105" cy="15324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9710601" y="1125787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4" name="Trapezoid 123"/>
            <p:cNvSpPr/>
            <p:nvPr/>
          </p:nvSpPr>
          <p:spPr>
            <a:xfrm flipV="1">
              <a:off x="12339809" y="10311070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9710601" y="9837440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11344651" y="9831791"/>
              <a:ext cx="522455" cy="502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12228054" y="9831789"/>
              <a:ext cx="650523" cy="50229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9697073" y="9263998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9707449" y="9554387"/>
              <a:ext cx="3559105" cy="28514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High </a:t>
              </a:r>
              <a:r>
                <a:rPr lang="el-GR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κ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636599" y="-4209349"/>
              <a:ext cx="12423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Current Art</a:t>
              </a:r>
              <a:endParaRPr lang="en-US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10583016" y="-4111836"/>
              <a:ext cx="15554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This disclosure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572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106</Words>
  <Application>Microsoft Office PowerPoint</Application>
  <PresentationFormat>Widescreen</PresentationFormat>
  <Paragraphs>69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18</cp:revision>
  <dcterms:created xsi:type="dcterms:W3CDTF">2015-02-17T23:05:34Z</dcterms:created>
  <dcterms:modified xsi:type="dcterms:W3CDTF">2015-02-18T04:28:09Z</dcterms:modified>
</cp:coreProperties>
</file>