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  <p:sldId id="259" r:id="rId8"/>
    <p:sldId id="284" r:id="rId9"/>
    <p:sldId id="285" r:id="rId10"/>
    <p:sldId id="265" r:id="rId11"/>
    <p:sldId id="270" r:id="rId12"/>
    <p:sldId id="272" r:id="rId13"/>
    <p:sldId id="260" r:id="rId14"/>
    <p:sldId id="290" r:id="rId15"/>
    <p:sldId id="273" r:id="rId16"/>
    <p:sldId id="261" r:id="rId17"/>
    <p:sldId id="267" r:id="rId18"/>
    <p:sldId id="263" r:id="rId19"/>
    <p:sldId id="264" r:id="rId20"/>
    <p:sldId id="276" r:id="rId21"/>
    <p:sldId id="277" r:id="rId22"/>
    <p:sldId id="279" r:id="rId23"/>
    <p:sldId id="280" r:id="rId24"/>
    <p:sldId id="278" r:id="rId25"/>
    <p:sldId id="282" r:id="rId26"/>
    <p:sldId id="281" r:id="rId27"/>
    <p:sldId id="275" r:id="rId28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9AFF"/>
    <a:srgbClr val="CCFFFF"/>
    <a:srgbClr val="FFFF00"/>
    <a:srgbClr val="FF0000"/>
    <a:srgbClr val="66A3FF"/>
    <a:srgbClr val="00B050"/>
    <a:srgbClr val="0064D2"/>
    <a:srgbClr val="0054B0"/>
    <a:srgbClr val="006FEA"/>
    <a:srgbClr val="007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776" y="16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54093" y="6534554"/>
            <a:ext cx="1936307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>
                <a:latin typeface="Calibri" pitchFamily="34" charset="0"/>
                <a:cs typeface="Calibri" pitchFamily="34" charset="0"/>
              </a:rPr>
              <a:t>NVM Solution Group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8669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XOR Architecture for 3D </a:t>
            </a:r>
            <a:r>
              <a:rPr lang="en-US" sz="4000" dirty="0" err="1"/>
              <a:t>XPoint</a:t>
            </a:r>
            <a:r>
              <a:rPr lang="en-US" sz="4000" baseline="30000" dirty="0" err="1"/>
              <a:t>TM</a:t>
            </a:r>
            <a:r>
              <a:rPr lang="en-US" sz="4000" dirty="0"/>
              <a:t> Technology</a:t>
            </a:r>
            <a:endParaRPr lang="en-US" sz="4000" baseline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DerChang Kau, 6/26/2017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3200" dirty="0"/>
              <a:t>XOR Architecture and Circuit Schematics </a:t>
            </a:r>
          </a:p>
          <a:p>
            <a:pPr lvl="1"/>
            <a:r>
              <a:rPr lang="en-US" sz="3200" dirty="0"/>
              <a:t>Array Transistors – MOS vs. BJT</a:t>
            </a:r>
          </a:p>
          <a:p>
            <a:pPr lvl="1"/>
            <a:r>
              <a:rPr lang="en-US" sz="3200" dirty="0"/>
              <a:t>Random Access</a:t>
            </a:r>
          </a:p>
          <a:p>
            <a:r>
              <a:rPr lang="en-US" sz="3200" dirty="0"/>
              <a:t>Memory Array Layout in Tier</a:t>
            </a:r>
          </a:p>
          <a:p>
            <a:pPr lvl="1"/>
            <a:r>
              <a:rPr lang="en-US" sz="3200" dirty="0"/>
              <a:t>Array MOS Transistor Topology</a:t>
            </a:r>
          </a:p>
          <a:p>
            <a:pPr lvl="1"/>
            <a:r>
              <a:rPr lang="en-US" sz="3200" dirty="0"/>
              <a:t>XOR 3DXP </a:t>
            </a:r>
            <a:r>
              <a:rPr lang="en-US" sz="3200" dirty="0" err="1"/>
              <a:t>toplogy</a:t>
            </a:r>
            <a:endParaRPr lang="en-US" sz="3200" dirty="0"/>
          </a:p>
          <a:p>
            <a:r>
              <a:rPr lang="en-US" sz="3200" dirty="0"/>
              <a:t>Process Flow and Cross Section (Memory Tier only)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706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GAA MOS Array Transistor Implementation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" y="2187892"/>
            <a:ext cx="3076575" cy="3762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6827" y="1815138"/>
            <a:ext cx="643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Cell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7707" y="3510588"/>
            <a:ext cx="588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WL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3077" y="4565958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BL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325" y="2486817"/>
            <a:ext cx="6109335" cy="32262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58607" y="1658928"/>
            <a:ext cx="852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Array</a:t>
            </a:r>
          </a:p>
        </p:txBody>
      </p:sp>
      <p:sp>
        <p:nvSpPr>
          <p:cNvPr id="9" name="Rectangle 8"/>
          <p:cNvSpPr/>
          <p:nvPr/>
        </p:nvSpPr>
        <p:spPr>
          <a:xfrm>
            <a:off x="8311128" y="900030"/>
            <a:ext cx="2861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GAA: Gate All Around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1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>
          <a:xfrm>
            <a:off x="1694805" y="573644"/>
            <a:ext cx="755052" cy="2888747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3773101" y="563370"/>
            <a:ext cx="755052" cy="2857924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5568177" y="563370"/>
            <a:ext cx="755052" cy="2857924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347069" y="542821"/>
            <a:ext cx="755052" cy="2888747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675967" y="3637052"/>
            <a:ext cx="755052" cy="2880217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754263" y="3698697"/>
            <a:ext cx="755052" cy="2833407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5549339" y="3637053"/>
            <a:ext cx="755052" cy="2901796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328231" y="3688422"/>
            <a:ext cx="755052" cy="2865263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308"/>
            <a:ext cx="7841182" cy="328303"/>
          </a:xfrm>
        </p:spPr>
        <p:txBody>
          <a:bodyPr/>
          <a:lstStyle/>
          <a:p>
            <a:r>
              <a:rPr lang="en-US" sz="2800" dirty="0"/>
              <a:t>Alternative Array Transistor : Planar MOS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5915" y="477430"/>
            <a:ext cx="8293973" cy="6098030"/>
          </a:xfrm>
          <a:prstGeom prst="rect">
            <a:avLst/>
          </a:prstGeom>
          <a:solidFill>
            <a:srgbClr val="66A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9950791" y="3551718"/>
            <a:ext cx="1176151" cy="2095816"/>
            <a:chOff x="10728204" y="3630900"/>
            <a:chExt cx="1176151" cy="2095816"/>
          </a:xfrm>
        </p:grpSpPr>
        <p:sp>
          <p:nvSpPr>
            <p:cNvPr id="42" name="Rectangle 41"/>
            <p:cNvSpPr/>
            <p:nvPr/>
          </p:nvSpPr>
          <p:spPr>
            <a:xfrm>
              <a:off x="10734152" y="4517835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Metal-2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742532" y="5570336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N-</a:t>
              </a:r>
              <a:r>
                <a:rPr lang="en-US" sz="1200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Diffusiuon</a:t>
              </a:r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28871" y="4083465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34551" y="3868668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728204" y="3630900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9968998" y="5269109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Poly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1400956" y="5721716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747790" y="5175594"/>
            <a:ext cx="8206713" cy="294783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 flipV="1">
            <a:off x="3422608" y="5714972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 flipV="1">
            <a:off x="5225776" y="5716320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 flipV="1">
            <a:off x="7004668" y="5717668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407700" y="4150595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54534" y="4410783"/>
            <a:ext cx="8206713" cy="294784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429352" y="4157339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232520" y="4155991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011412" y="4154643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 flipV="1">
            <a:off x="1423884" y="2573314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 flipV="1">
            <a:off x="770718" y="2222398"/>
            <a:ext cx="8206713" cy="294783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 flipV="1">
            <a:off x="3445536" y="2566570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 flipV="1">
            <a:off x="5248704" y="2567918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 flipV="1">
            <a:off x="7027596" y="2569266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415792" y="972719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62626" y="1438387"/>
            <a:ext cx="8206713" cy="294784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437444" y="979463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240612" y="978115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7019504" y="976767"/>
            <a:ext cx="1406980" cy="342335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414051" y="5725600"/>
            <a:ext cx="334801" cy="312938"/>
            <a:chOff x="7324484" y="4271496"/>
            <a:chExt cx="334801" cy="312938"/>
          </a:xfrm>
        </p:grpSpPr>
        <p:sp>
          <p:nvSpPr>
            <p:cNvPr id="111" name="Rectangle 11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3524715" y="5740436"/>
            <a:ext cx="334801" cy="312938"/>
            <a:chOff x="7324484" y="4271496"/>
            <a:chExt cx="334801" cy="312938"/>
          </a:xfrm>
        </p:grpSpPr>
        <p:sp>
          <p:nvSpPr>
            <p:cNvPr id="117" name="Rectangle 11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 119"/>
          <p:cNvGrpSpPr/>
          <p:nvPr/>
        </p:nvGrpSpPr>
        <p:grpSpPr>
          <a:xfrm>
            <a:off x="5295515" y="5739088"/>
            <a:ext cx="334801" cy="312938"/>
            <a:chOff x="7324484" y="4271496"/>
            <a:chExt cx="334801" cy="312938"/>
          </a:xfrm>
        </p:grpSpPr>
        <p:sp>
          <p:nvSpPr>
            <p:cNvPr id="121" name="Rectangle 12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2" name="Straight Connector 12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090591" y="5729648"/>
            <a:ext cx="334801" cy="312938"/>
            <a:chOff x="7324484" y="4271496"/>
            <a:chExt cx="334801" cy="312938"/>
          </a:xfrm>
        </p:grpSpPr>
        <p:sp>
          <p:nvSpPr>
            <p:cNvPr id="125" name="Rectangle 12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1428887" y="4173768"/>
            <a:ext cx="334801" cy="312938"/>
            <a:chOff x="7324484" y="4271496"/>
            <a:chExt cx="334801" cy="312938"/>
          </a:xfrm>
        </p:grpSpPr>
        <p:sp>
          <p:nvSpPr>
            <p:cNvPr id="129" name="Rectangle 12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3539551" y="4188604"/>
            <a:ext cx="334801" cy="312938"/>
            <a:chOff x="7324484" y="4271496"/>
            <a:chExt cx="334801" cy="312938"/>
          </a:xfrm>
        </p:grpSpPr>
        <p:sp>
          <p:nvSpPr>
            <p:cNvPr id="133" name="Rectangle 13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/>
          <p:cNvGrpSpPr/>
          <p:nvPr/>
        </p:nvGrpSpPr>
        <p:grpSpPr>
          <a:xfrm>
            <a:off x="5310351" y="4187256"/>
            <a:ext cx="334801" cy="312938"/>
            <a:chOff x="7324484" y="4271496"/>
            <a:chExt cx="334801" cy="312938"/>
          </a:xfrm>
        </p:grpSpPr>
        <p:sp>
          <p:nvSpPr>
            <p:cNvPr id="137" name="Rectangle 13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7105427" y="4177816"/>
            <a:ext cx="334801" cy="312938"/>
            <a:chOff x="7324484" y="4271496"/>
            <a:chExt cx="334801" cy="312938"/>
          </a:xfrm>
        </p:grpSpPr>
        <p:sp>
          <p:nvSpPr>
            <p:cNvPr id="141" name="Rectangle 14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381885" y="2575016"/>
            <a:ext cx="334801" cy="312938"/>
            <a:chOff x="7324484" y="4271496"/>
            <a:chExt cx="334801" cy="312938"/>
          </a:xfrm>
        </p:grpSpPr>
        <p:sp>
          <p:nvSpPr>
            <p:cNvPr id="145" name="Rectangle 14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3492549" y="2589852"/>
            <a:ext cx="334801" cy="312938"/>
            <a:chOff x="7324484" y="4271496"/>
            <a:chExt cx="334801" cy="312938"/>
          </a:xfrm>
        </p:grpSpPr>
        <p:sp>
          <p:nvSpPr>
            <p:cNvPr id="149" name="Rectangle 14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5263349" y="2588504"/>
            <a:ext cx="334801" cy="312938"/>
            <a:chOff x="7324484" y="4271496"/>
            <a:chExt cx="334801" cy="312938"/>
          </a:xfrm>
        </p:grpSpPr>
        <p:sp>
          <p:nvSpPr>
            <p:cNvPr id="153" name="Rectangle 15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54" name="Straight Connector 15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/>
          <p:cNvGrpSpPr/>
          <p:nvPr/>
        </p:nvGrpSpPr>
        <p:grpSpPr>
          <a:xfrm>
            <a:off x="7058425" y="2579064"/>
            <a:ext cx="334801" cy="312938"/>
            <a:chOff x="7324484" y="4271496"/>
            <a:chExt cx="334801" cy="312938"/>
          </a:xfrm>
        </p:grpSpPr>
        <p:sp>
          <p:nvSpPr>
            <p:cNvPr id="157" name="Rectangle 15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1427541" y="1002636"/>
            <a:ext cx="334801" cy="312938"/>
            <a:chOff x="7324484" y="4271496"/>
            <a:chExt cx="334801" cy="312938"/>
          </a:xfrm>
        </p:grpSpPr>
        <p:sp>
          <p:nvSpPr>
            <p:cNvPr id="161" name="Rectangle 16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3538205" y="1017472"/>
            <a:ext cx="334801" cy="312938"/>
            <a:chOff x="7324484" y="4271496"/>
            <a:chExt cx="334801" cy="312938"/>
          </a:xfrm>
        </p:grpSpPr>
        <p:sp>
          <p:nvSpPr>
            <p:cNvPr id="165" name="Rectangle 16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/>
          <p:cNvGrpSpPr/>
          <p:nvPr/>
        </p:nvGrpSpPr>
        <p:grpSpPr>
          <a:xfrm>
            <a:off x="5309005" y="1016124"/>
            <a:ext cx="334801" cy="312938"/>
            <a:chOff x="7324484" y="4271496"/>
            <a:chExt cx="334801" cy="312938"/>
          </a:xfrm>
        </p:grpSpPr>
        <p:sp>
          <p:nvSpPr>
            <p:cNvPr id="169" name="Rectangle 16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>
            <a:off x="7052711" y="1006684"/>
            <a:ext cx="334801" cy="312938"/>
            <a:chOff x="7324484" y="4271496"/>
            <a:chExt cx="334801" cy="312938"/>
          </a:xfrm>
        </p:grpSpPr>
        <p:sp>
          <p:nvSpPr>
            <p:cNvPr id="173" name="Rectangle 17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1893404" y="4936872"/>
            <a:ext cx="334801" cy="312938"/>
            <a:chOff x="7324484" y="4271496"/>
            <a:chExt cx="334801" cy="312938"/>
          </a:xfrm>
        </p:grpSpPr>
        <p:sp>
          <p:nvSpPr>
            <p:cNvPr id="177" name="Rectangle 17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8" name="Straight Connector 17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/>
        </p:nvGrpSpPr>
        <p:grpSpPr>
          <a:xfrm>
            <a:off x="4004068" y="4951708"/>
            <a:ext cx="334801" cy="312938"/>
            <a:chOff x="7324484" y="4271496"/>
            <a:chExt cx="334801" cy="312938"/>
          </a:xfrm>
        </p:grpSpPr>
        <p:sp>
          <p:nvSpPr>
            <p:cNvPr id="181" name="Rectangle 18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5774868" y="4950360"/>
            <a:ext cx="334801" cy="312938"/>
            <a:chOff x="7324484" y="4271496"/>
            <a:chExt cx="334801" cy="312938"/>
          </a:xfrm>
        </p:grpSpPr>
        <p:sp>
          <p:nvSpPr>
            <p:cNvPr id="185" name="Rectangle 18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/>
          <p:cNvGrpSpPr/>
          <p:nvPr/>
        </p:nvGrpSpPr>
        <p:grpSpPr>
          <a:xfrm>
            <a:off x="7569944" y="4940920"/>
            <a:ext cx="334801" cy="312938"/>
            <a:chOff x="7324484" y="4271496"/>
            <a:chExt cx="334801" cy="312938"/>
          </a:xfrm>
        </p:grpSpPr>
        <p:sp>
          <p:nvSpPr>
            <p:cNvPr id="189" name="Rectangle 18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0" name="Straight Connector 18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/>
          <p:cNvGrpSpPr/>
          <p:nvPr/>
        </p:nvGrpSpPr>
        <p:grpSpPr>
          <a:xfrm>
            <a:off x="1908240" y="1828930"/>
            <a:ext cx="334801" cy="312938"/>
            <a:chOff x="7324484" y="4271496"/>
            <a:chExt cx="334801" cy="312938"/>
          </a:xfrm>
        </p:grpSpPr>
        <p:sp>
          <p:nvSpPr>
            <p:cNvPr id="193" name="Rectangle 19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4018904" y="1843766"/>
            <a:ext cx="334801" cy="312938"/>
            <a:chOff x="7324484" y="4271496"/>
            <a:chExt cx="334801" cy="312938"/>
          </a:xfrm>
        </p:grpSpPr>
        <p:sp>
          <p:nvSpPr>
            <p:cNvPr id="197" name="Rectangle 19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5789704" y="1842418"/>
            <a:ext cx="334801" cy="312938"/>
            <a:chOff x="7324484" y="4271496"/>
            <a:chExt cx="334801" cy="312938"/>
          </a:xfrm>
        </p:grpSpPr>
        <p:sp>
          <p:nvSpPr>
            <p:cNvPr id="201" name="Rectangle 20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" name="Straight Connector 20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/>
          <p:cNvGrpSpPr/>
          <p:nvPr/>
        </p:nvGrpSpPr>
        <p:grpSpPr>
          <a:xfrm>
            <a:off x="7584780" y="1832978"/>
            <a:ext cx="334801" cy="312938"/>
            <a:chOff x="7324484" y="4271496"/>
            <a:chExt cx="334801" cy="312938"/>
          </a:xfrm>
        </p:grpSpPr>
        <p:sp>
          <p:nvSpPr>
            <p:cNvPr id="205" name="Rectangle 20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0" name="Rectangle 209"/>
          <p:cNvSpPr/>
          <p:nvPr/>
        </p:nvSpPr>
        <p:spPr>
          <a:xfrm>
            <a:off x="1099886" y="4787760"/>
            <a:ext cx="7848905" cy="308221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7061076" y="982142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122814" y="1808259"/>
            <a:ext cx="7815703" cy="318498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292209" y="970158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3523343" y="988996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1415425" y="977012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7049085" y="2562650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5280218" y="2550666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3511352" y="2569504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1403434" y="2557520"/>
            <a:ext cx="380326" cy="372233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30" name="Group 229"/>
          <p:cNvGrpSpPr/>
          <p:nvPr/>
        </p:nvGrpSpPr>
        <p:grpSpPr>
          <a:xfrm>
            <a:off x="6924782" y="955502"/>
            <a:ext cx="450354" cy="400692"/>
            <a:chOff x="7324484" y="4271496"/>
            <a:chExt cx="334801" cy="312938"/>
          </a:xfrm>
        </p:grpSpPr>
        <p:sp>
          <p:nvSpPr>
            <p:cNvPr id="231" name="Rectangle 23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32" name="Straight Connector 23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" name="Group 233"/>
          <p:cNvGrpSpPr/>
          <p:nvPr/>
        </p:nvGrpSpPr>
        <p:grpSpPr>
          <a:xfrm>
            <a:off x="5207284" y="974340"/>
            <a:ext cx="450354" cy="400692"/>
            <a:chOff x="7324484" y="4271496"/>
            <a:chExt cx="334801" cy="312938"/>
          </a:xfrm>
        </p:grpSpPr>
        <p:sp>
          <p:nvSpPr>
            <p:cNvPr id="235" name="Rectangle 23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36" name="Straight Connector 23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3407593" y="962356"/>
            <a:ext cx="450354" cy="400692"/>
            <a:chOff x="7324484" y="4271496"/>
            <a:chExt cx="334801" cy="312938"/>
          </a:xfrm>
        </p:grpSpPr>
        <p:sp>
          <p:nvSpPr>
            <p:cNvPr id="239" name="Rectangle 23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40" name="Straight Connector 23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1320227" y="950372"/>
            <a:ext cx="450354" cy="400692"/>
            <a:chOff x="7324484" y="4271496"/>
            <a:chExt cx="334801" cy="312938"/>
          </a:xfrm>
        </p:grpSpPr>
        <p:sp>
          <p:nvSpPr>
            <p:cNvPr id="243" name="Rectangle 24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44" name="Straight Connector 24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/>
        </p:nvGrpSpPr>
        <p:grpSpPr>
          <a:xfrm>
            <a:off x="6953894" y="2536004"/>
            <a:ext cx="450354" cy="400692"/>
            <a:chOff x="7324484" y="4271496"/>
            <a:chExt cx="334801" cy="312938"/>
          </a:xfrm>
        </p:grpSpPr>
        <p:sp>
          <p:nvSpPr>
            <p:cNvPr id="247" name="Rectangle 24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48" name="Straight Connector 24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5236396" y="2554842"/>
            <a:ext cx="450354" cy="400692"/>
            <a:chOff x="7324484" y="4271496"/>
            <a:chExt cx="334801" cy="312938"/>
          </a:xfrm>
        </p:grpSpPr>
        <p:sp>
          <p:nvSpPr>
            <p:cNvPr id="251" name="Rectangle 25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52" name="Straight Connector 25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436705" y="2542858"/>
            <a:ext cx="450354" cy="400692"/>
            <a:chOff x="7324484" y="4271496"/>
            <a:chExt cx="334801" cy="312938"/>
          </a:xfrm>
        </p:grpSpPr>
        <p:sp>
          <p:nvSpPr>
            <p:cNvPr id="255" name="Rectangle 25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56" name="Straight Connector 25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/>
          <p:cNvGrpSpPr/>
          <p:nvPr/>
        </p:nvGrpSpPr>
        <p:grpSpPr>
          <a:xfrm>
            <a:off x="1349339" y="2530874"/>
            <a:ext cx="450354" cy="400692"/>
            <a:chOff x="7324484" y="4271496"/>
            <a:chExt cx="334801" cy="312938"/>
          </a:xfrm>
        </p:grpSpPr>
        <p:sp>
          <p:nvSpPr>
            <p:cNvPr id="259" name="Rectangle 25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60" name="Straight Connector 25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/>
          <p:cNvGrpSpPr/>
          <p:nvPr/>
        </p:nvGrpSpPr>
        <p:grpSpPr>
          <a:xfrm>
            <a:off x="6993280" y="4137053"/>
            <a:ext cx="450354" cy="400692"/>
            <a:chOff x="7324484" y="4271496"/>
            <a:chExt cx="334801" cy="312938"/>
          </a:xfrm>
        </p:grpSpPr>
        <p:sp>
          <p:nvSpPr>
            <p:cNvPr id="263" name="Rectangle 26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64" name="Straight Connector 26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224412" y="4155891"/>
            <a:ext cx="450354" cy="400692"/>
            <a:chOff x="7324484" y="4271496"/>
            <a:chExt cx="334801" cy="312938"/>
          </a:xfrm>
        </p:grpSpPr>
        <p:sp>
          <p:nvSpPr>
            <p:cNvPr id="267" name="Rectangle 26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68" name="Straight Connector 26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0" name="Group 269"/>
          <p:cNvGrpSpPr/>
          <p:nvPr/>
        </p:nvGrpSpPr>
        <p:grpSpPr>
          <a:xfrm>
            <a:off x="3424721" y="4143907"/>
            <a:ext cx="450354" cy="400692"/>
            <a:chOff x="7324484" y="4271496"/>
            <a:chExt cx="334801" cy="312938"/>
          </a:xfrm>
        </p:grpSpPr>
        <p:sp>
          <p:nvSpPr>
            <p:cNvPr id="271" name="Rectangle 27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72" name="Straight Connector 27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1337355" y="4131923"/>
            <a:ext cx="450354" cy="400692"/>
            <a:chOff x="7324484" y="4271496"/>
            <a:chExt cx="334801" cy="312938"/>
          </a:xfrm>
        </p:grpSpPr>
        <p:sp>
          <p:nvSpPr>
            <p:cNvPr id="275" name="Rectangle 274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76" name="Straight Connector 275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277"/>
          <p:cNvGrpSpPr/>
          <p:nvPr/>
        </p:nvGrpSpPr>
        <p:grpSpPr>
          <a:xfrm>
            <a:off x="6971022" y="5686731"/>
            <a:ext cx="450354" cy="400692"/>
            <a:chOff x="7324484" y="4271496"/>
            <a:chExt cx="334801" cy="312938"/>
          </a:xfrm>
        </p:grpSpPr>
        <p:sp>
          <p:nvSpPr>
            <p:cNvPr id="279" name="Rectangle 27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80" name="Straight Connector 27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/>
        </p:nvGrpSpPr>
        <p:grpSpPr>
          <a:xfrm>
            <a:off x="5202154" y="5705569"/>
            <a:ext cx="450354" cy="400692"/>
            <a:chOff x="7324484" y="4271496"/>
            <a:chExt cx="334801" cy="312938"/>
          </a:xfrm>
        </p:grpSpPr>
        <p:sp>
          <p:nvSpPr>
            <p:cNvPr id="283" name="Rectangle 282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84" name="Straight Connector 283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3402463" y="5693585"/>
            <a:ext cx="450354" cy="400692"/>
            <a:chOff x="7324484" y="4271496"/>
            <a:chExt cx="334801" cy="312938"/>
          </a:xfrm>
        </p:grpSpPr>
        <p:sp>
          <p:nvSpPr>
            <p:cNvPr id="287" name="Rectangle 28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88" name="Straight Connector 28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1315097" y="5681601"/>
            <a:ext cx="450354" cy="400692"/>
            <a:chOff x="7324484" y="4271496"/>
            <a:chExt cx="334801" cy="312938"/>
          </a:xfrm>
        </p:grpSpPr>
        <p:sp>
          <p:nvSpPr>
            <p:cNvPr id="291" name="Rectangle 290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292" name="Straight Connector 291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4" name="Rectangle 293"/>
          <p:cNvSpPr/>
          <p:nvPr/>
        </p:nvSpPr>
        <p:spPr>
          <a:xfrm>
            <a:off x="6822040" y="448641"/>
            <a:ext cx="667821" cy="578777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5032630" y="601041"/>
            <a:ext cx="667821" cy="578777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3222662" y="578783"/>
            <a:ext cx="667821" cy="578777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1135300" y="556525"/>
            <a:ext cx="667821" cy="578777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734" name="Group 733"/>
          <p:cNvGrpSpPr/>
          <p:nvPr/>
        </p:nvGrpSpPr>
        <p:grpSpPr>
          <a:xfrm>
            <a:off x="1874548" y="486317"/>
            <a:ext cx="6567382" cy="1256870"/>
            <a:chOff x="1874548" y="486317"/>
            <a:chExt cx="6567382" cy="1256870"/>
          </a:xfrm>
        </p:grpSpPr>
        <p:grpSp>
          <p:nvGrpSpPr>
            <p:cNvPr id="685" name="Group 684"/>
            <p:cNvGrpSpPr/>
            <p:nvPr/>
          </p:nvGrpSpPr>
          <p:grpSpPr>
            <a:xfrm>
              <a:off x="7561295" y="486317"/>
              <a:ext cx="880635" cy="1227760"/>
              <a:chOff x="7561295" y="486317"/>
              <a:chExt cx="880635" cy="1227760"/>
            </a:xfrm>
          </p:grpSpPr>
          <p:grpSp>
            <p:nvGrpSpPr>
              <p:cNvPr id="530" name="Group 52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564" name="Group 563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571" name="Rectangle 570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72" name="Straight Connector 571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3" name="Straight Connector 572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5" name="Rectangle 564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566" name="Group 565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568" name="Rectangle 56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569" name="Straight Connector 56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0" name="Straight Connector 56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7" name="Rectangle 566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64" name="Group 663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65" name="Rectangle 664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666" name="Straight Connector 665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7" name="Straight Connector 666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6" name="Group 685"/>
            <p:cNvGrpSpPr/>
            <p:nvPr/>
          </p:nvGrpSpPr>
          <p:grpSpPr>
            <a:xfrm>
              <a:off x="5720508" y="515427"/>
              <a:ext cx="880635" cy="1227760"/>
              <a:chOff x="7561295" y="486317"/>
              <a:chExt cx="880635" cy="1227760"/>
            </a:xfrm>
          </p:grpSpPr>
          <p:grpSp>
            <p:nvGrpSpPr>
              <p:cNvPr id="687" name="Group 686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692" name="Group 691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699" name="Rectangle 69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00" name="Straight Connector 69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1" name="Straight Connector 70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3" name="Rectangle 692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694" name="Group 693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696" name="Rectangle 695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697" name="Straight Connector 696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8" name="Straight Connector 697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5" name="Rectangle 694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688" name="Group 687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689" name="Rectangle 688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02" name="Group 701"/>
            <p:cNvGrpSpPr/>
            <p:nvPr/>
          </p:nvGrpSpPr>
          <p:grpSpPr>
            <a:xfrm>
              <a:off x="3972189" y="503441"/>
              <a:ext cx="880635" cy="1227760"/>
              <a:chOff x="7561295" y="486317"/>
              <a:chExt cx="880635" cy="1227760"/>
            </a:xfrm>
          </p:grpSpPr>
          <p:grpSp>
            <p:nvGrpSpPr>
              <p:cNvPr id="703" name="Group 702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08" name="Group 707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15" name="Rectangle 714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16" name="Straight Connector 715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7" name="Straight Connector 716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9" name="Rectangle 708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10" name="Group 709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12" name="Rectangle 71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13" name="Straight Connector 71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11" name="Rectangle 710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04" name="Group 703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05" name="Rectangle 704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06" name="Straight Connector 705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Straight Connector 706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8" name="Group 717"/>
            <p:cNvGrpSpPr/>
            <p:nvPr/>
          </p:nvGrpSpPr>
          <p:grpSpPr>
            <a:xfrm>
              <a:off x="1874548" y="501729"/>
              <a:ext cx="880635" cy="1227760"/>
              <a:chOff x="7561295" y="486317"/>
              <a:chExt cx="880635" cy="1227760"/>
            </a:xfrm>
          </p:grpSpPr>
          <p:grpSp>
            <p:nvGrpSpPr>
              <p:cNvPr id="719" name="Group 718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24" name="Group 723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31" name="Rectangle 730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2" name="Straight Connector 731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732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5" name="Rectangle 724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26" name="Group 725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28" name="Rectangle 72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29" name="Straight Connector 72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0" name="Straight Connector 72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27" name="Rectangle 726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20" name="Group 719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21" name="Rectangle 720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22" name="Straight Connector 721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Straight Connector 722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5" name="Group 734"/>
          <p:cNvGrpSpPr/>
          <p:nvPr/>
        </p:nvGrpSpPr>
        <p:grpSpPr>
          <a:xfrm>
            <a:off x="1811191" y="3690141"/>
            <a:ext cx="6567382" cy="1256870"/>
            <a:chOff x="1874548" y="486317"/>
            <a:chExt cx="6567382" cy="1256870"/>
          </a:xfrm>
        </p:grpSpPr>
        <p:grpSp>
          <p:nvGrpSpPr>
            <p:cNvPr id="736" name="Group 735"/>
            <p:cNvGrpSpPr/>
            <p:nvPr/>
          </p:nvGrpSpPr>
          <p:grpSpPr>
            <a:xfrm>
              <a:off x="7561295" y="486317"/>
              <a:ext cx="880635" cy="1227760"/>
              <a:chOff x="7561295" y="486317"/>
              <a:chExt cx="880635" cy="1227760"/>
            </a:xfrm>
          </p:grpSpPr>
          <p:grpSp>
            <p:nvGrpSpPr>
              <p:cNvPr id="785" name="Group 78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90" name="Group 78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97" name="Rectangle 79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98" name="Straight Connector 79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" name="Straight Connector 79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91" name="Rectangle 79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92" name="Group 79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94" name="Rectangle 79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95" name="Straight Connector 79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93" name="Rectangle 79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86" name="Group 78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87" name="Rectangle 78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88" name="Straight Connector 78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Straight Connector 78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7" name="Group 736"/>
            <p:cNvGrpSpPr/>
            <p:nvPr/>
          </p:nvGrpSpPr>
          <p:grpSpPr>
            <a:xfrm>
              <a:off x="5720508" y="515427"/>
              <a:ext cx="880635" cy="1227760"/>
              <a:chOff x="7561295" y="486317"/>
              <a:chExt cx="880635" cy="1227760"/>
            </a:xfrm>
          </p:grpSpPr>
          <p:grpSp>
            <p:nvGrpSpPr>
              <p:cNvPr id="770" name="Group 76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75" name="Group 77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82" name="Rectangle 78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83" name="Straight Connector 78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6" name="Rectangle 77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77" name="Group 77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" name="Straight Connector 78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8" name="Rectangle 77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72" name="Rectangle 77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73" name="Straight Connector 77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Straight Connector 77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8" name="Group 737"/>
            <p:cNvGrpSpPr/>
            <p:nvPr/>
          </p:nvGrpSpPr>
          <p:grpSpPr>
            <a:xfrm>
              <a:off x="3972189" y="503441"/>
              <a:ext cx="880635" cy="1227760"/>
              <a:chOff x="7561295" y="486317"/>
              <a:chExt cx="880635" cy="1227760"/>
            </a:xfrm>
          </p:grpSpPr>
          <p:grpSp>
            <p:nvGrpSpPr>
              <p:cNvPr id="755" name="Group 75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60" name="Group 75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67" name="Rectangle 76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68" name="Straight Connector 76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1" name="Rectangle 76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62" name="Group 76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64" name="Rectangle 76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65" name="Straight Connector 76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63" name="Rectangle 76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56" name="Group 75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57" name="Rectangle 75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58" name="Straight Connector 75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9" name="Straight Connector 75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9" name="Group 738"/>
            <p:cNvGrpSpPr/>
            <p:nvPr/>
          </p:nvGrpSpPr>
          <p:grpSpPr>
            <a:xfrm>
              <a:off x="1874548" y="501729"/>
              <a:ext cx="880635" cy="1227760"/>
              <a:chOff x="7561295" y="486317"/>
              <a:chExt cx="880635" cy="1227760"/>
            </a:xfrm>
          </p:grpSpPr>
          <p:grpSp>
            <p:nvGrpSpPr>
              <p:cNvPr id="740" name="Group 73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745" name="Group 74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752" name="Rectangle 75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53" name="Straight Connector 75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4" name="Straight Connector 75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6" name="Rectangle 74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747" name="Group 74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749" name="Rectangle 74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750" name="Straight Connector 74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1" name="Straight Connector 75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48" name="Rectangle 74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741" name="Group 74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742" name="Rectangle 74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00" name="Group 799"/>
          <p:cNvGrpSpPr/>
          <p:nvPr/>
        </p:nvGrpSpPr>
        <p:grpSpPr>
          <a:xfrm flipV="1">
            <a:off x="1840301" y="5311745"/>
            <a:ext cx="6567382" cy="1256870"/>
            <a:chOff x="1874548" y="486317"/>
            <a:chExt cx="6567382" cy="1256870"/>
          </a:xfrm>
        </p:grpSpPr>
        <p:grpSp>
          <p:nvGrpSpPr>
            <p:cNvPr id="801" name="Group 800"/>
            <p:cNvGrpSpPr/>
            <p:nvPr/>
          </p:nvGrpSpPr>
          <p:grpSpPr>
            <a:xfrm>
              <a:off x="7561295" y="486317"/>
              <a:ext cx="880635" cy="1227760"/>
              <a:chOff x="7561295" y="486317"/>
              <a:chExt cx="880635" cy="1227760"/>
            </a:xfrm>
          </p:grpSpPr>
          <p:grpSp>
            <p:nvGrpSpPr>
              <p:cNvPr id="850" name="Group 84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55" name="Group 85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62" name="Rectangle 86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63" name="Straight Connector 86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86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6" name="Rectangle 85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57" name="Group 85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59" name="Rectangle 85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60" name="Straight Connector 85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86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58" name="Rectangle 85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51" name="Group 85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52" name="Rectangle 85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53" name="Straight Connector 85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4" name="Straight Connector 85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2" name="Group 801"/>
            <p:cNvGrpSpPr/>
            <p:nvPr/>
          </p:nvGrpSpPr>
          <p:grpSpPr>
            <a:xfrm>
              <a:off x="5720508" y="515427"/>
              <a:ext cx="880635" cy="1227760"/>
              <a:chOff x="7561295" y="486317"/>
              <a:chExt cx="880635" cy="1227760"/>
            </a:xfrm>
          </p:grpSpPr>
          <p:grpSp>
            <p:nvGrpSpPr>
              <p:cNvPr id="835" name="Group 83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40" name="Group 83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9" name="Straight Connector 84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1" name="Rectangle 84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42" name="Group 84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44" name="Rectangle 84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45" name="Straight Connector 84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" name="Straight Connector 84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3" name="Rectangle 84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36" name="Group 83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37" name="Rectangle 83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38" name="Straight Connector 83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9" name="Straight Connector 83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3" name="Group 802"/>
            <p:cNvGrpSpPr/>
            <p:nvPr/>
          </p:nvGrpSpPr>
          <p:grpSpPr>
            <a:xfrm>
              <a:off x="3972189" y="503441"/>
              <a:ext cx="880635" cy="1227760"/>
              <a:chOff x="7561295" y="486317"/>
              <a:chExt cx="880635" cy="1227760"/>
            </a:xfrm>
          </p:grpSpPr>
          <p:grpSp>
            <p:nvGrpSpPr>
              <p:cNvPr id="820" name="Group 81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25" name="Group 82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32" name="Rectangle 83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33" name="Straight Connector 83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6" name="Rectangle 82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27" name="Group 82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29" name="Rectangle 82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30" name="Straight Connector 82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8" name="Rectangle 82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21" name="Group 82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22" name="Rectangle 82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23" name="Straight Connector 82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4" name="Group 803"/>
            <p:cNvGrpSpPr/>
            <p:nvPr/>
          </p:nvGrpSpPr>
          <p:grpSpPr>
            <a:xfrm>
              <a:off x="1874548" y="501729"/>
              <a:ext cx="880635" cy="1227760"/>
              <a:chOff x="7561295" y="486317"/>
              <a:chExt cx="880635" cy="1227760"/>
            </a:xfrm>
          </p:grpSpPr>
          <p:grpSp>
            <p:nvGrpSpPr>
              <p:cNvPr id="805" name="Group 80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10" name="Group 80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17" name="Rectangle 81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18" name="Straight Connector 81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1" name="Rectangle 81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12" name="Group 81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14" name="Rectangle 81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15" name="Straight Connector 81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3" name="Rectangle 81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06" name="Group 80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07" name="Rectangle 80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65" name="Group 864"/>
          <p:cNvGrpSpPr/>
          <p:nvPr/>
        </p:nvGrpSpPr>
        <p:grpSpPr>
          <a:xfrm flipV="1">
            <a:off x="1869411" y="2176414"/>
            <a:ext cx="6567382" cy="1256870"/>
            <a:chOff x="1874548" y="486317"/>
            <a:chExt cx="6567382" cy="1256870"/>
          </a:xfrm>
        </p:grpSpPr>
        <p:grpSp>
          <p:nvGrpSpPr>
            <p:cNvPr id="866" name="Group 865"/>
            <p:cNvGrpSpPr/>
            <p:nvPr/>
          </p:nvGrpSpPr>
          <p:grpSpPr>
            <a:xfrm>
              <a:off x="7561295" y="486317"/>
              <a:ext cx="880635" cy="1227760"/>
              <a:chOff x="7561295" y="486317"/>
              <a:chExt cx="880635" cy="1227760"/>
            </a:xfrm>
          </p:grpSpPr>
          <p:grpSp>
            <p:nvGrpSpPr>
              <p:cNvPr id="915" name="Group 91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920" name="Group 91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927" name="Rectangle 92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28" name="Straight Connector 92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92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1" name="Rectangle 92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922" name="Group 92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924" name="Rectangle 92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925" name="Straight Connector 92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92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3" name="Rectangle 92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916" name="Group 91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17" name="Rectangle 91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918" name="Straight Connector 91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9" name="Straight Connector 91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7" name="Group 866"/>
            <p:cNvGrpSpPr/>
            <p:nvPr/>
          </p:nvGrpSpPr>
          <p:grpSpPr>
            <a:xfrm>
              <a:off x="5720508" y="515427"/>
              <a:ext cx="880635" cy="1227760"/>
              <a:chOff x="7561295" y="486317"/>
              <a:chExt cx="880635" cy="1227760"/>
            </a:xfrm>
          </p:grpSpPr>
          <p:grpSp>
            <p:nvGrpSpPr>
              <p:cNvPr id="900" name="Group 89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905" name="Group 90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912" name="Rectangle 91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913" name="Straight Connector 91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4" name="Straight Connector 91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6" name="Rectangle 90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907" name="Group 90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909" name="Rectangle 90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910" name="Straight Connector 90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1" name="Straight Connector 91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8" name="Rectangle 90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901" name="Group 90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902" name="Rectangle 90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903" name="Straight Connector 90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Straight Connector 90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8" name="Group 867"/>
            <p:cNvGrpSpPr/>
            <p:nvPr/>
          </p:nvGrpSpPr>
          <p:grpSpPr>
            <a:xfrm>
              <a:off x="3972189" y="503441"/>
              <a:ext cx="880635" cy="1227760"/>
              <a:chOff x="7561295" y="486317"/>
              <a:chExt cx="880635" cy="1227760"/>
            </a:xfrm>
          </p:grpSpPr>
          <p:grpSp>
            <p:nvGrpSpPr>
              <p:cNvPr id="885" name="Group 884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90" name="Group 889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97" name="Rectangle 89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98" name="Straight Connector 89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1" name="Rectangle 890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92" name="Group 891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94" name="Rectangle 89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95" name="Straight Connector 89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3" name="Rectangle 892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86" name="Group 885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87" name="Rectangle 886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88" name="Straight Connector 887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9" name="Straight Connector 888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9" name="Group 868"/>
            <p:cNvGrpSpPr/>
            <p:nvPr/>
          </p:nvGrpSpPr>
          <p:grpSpPr>
            <a:xfrm>
              <a:off x="1874548" y="501729"/>
              <a:ext cx="880635" cy="1227760"/>
              <a:chOff x="7561295" y="486317"/>
              <a:chExt cx="880635" cy="1227760"/>
            </a:xfrm>
          </p:grpSpPr>
          <p:grpSp>
            <p:nvGrpSpPr>
              <p:cNvPr id="870" name="Group 869"/>
              <p:cNvGrpSpPr/>
              <p:nvPr/>
            </p:nvGrpSpPr>
            <p:grpSpPr>
              <a:xfrm>
                <a:off x="7561295" y="486317"/>
                <a:ext cx="880635" cy="1227760"/>
                <a:chOff x="7573281" y="806523"/>
                <a:chExt cx="880635" cy="1227760"/>
              </a:xfrm>
            </p:grpSpPr>
            <p:grpSp>
              <p:nvGrpSpPr>
                <p:cNvPr id="875" name="Group 874"/>
                <p:cNvGrpSpPr/>
                <p:nvPr/>
              </p:nvGrpSpPr>
              <p:grpSpPr>
                <a:xfrm>
                  <a:off x="7644714" y="916858"/>
                  <a:ext cx="334801" cy="312938"/>
                  <a:chOff x="7324484" y="4271496"/>
                  <a:chExt cx="334801" cy="312938"/>
                </a:xfrm>
              </p:grpSpPr>
              <p:sp>
                <p:nvSpPr>
                  <p:cNvPr id="882" name="Rectangle 88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83" name="Straight Connector 88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4" name="Straight Connector 88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6" name="Rectangle 875"/>
                <p:cNvSpPr/>
                <p:nvPr/>
              </p:nvSpPr>
              <p:spPr>
                <a:xfrm>
                  <a:off x="7573281" y="852756"/>
                  <a:ext cx="810431" cy="780835"/>
                </a:xfrm>
                <a:prstGeom prst="rect">
                  <a:avLst/>
                </a:prstGeom>
                <a:solidFill>
                  <a:srgbClr val="589AFF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877" name="Group 876"/>
                <p:cNvGrpSpPr/>
                <p:nvPr/>
              </p:nvGrpSpPr>
              <p:grpSpPr>
                <a:xfrm>
                  <a:off x="7846111" y="1116709"/>
                  <a:ext cx="505073" cy="453528"/>
                  <a:chOff x="7324484" y="4271496"/>
                  <a:chExt cx="334801" cy="312938"/>
                </a:xfrm>
              </p:grpSpPr>
              <p:sp>
                <p:nvSpPr>
                  <p:cNvPr id="879" name="Rectangle 87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noFill/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880" name="Straight Connector 87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1" name="Straight Connector 88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ln w="28575">
                    <a:solidFill>
                      <a:srgbClr val="C0000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78" name="Rectangle 877"/>
                <p:cNvSpPr/>
                <p:nvPr/>
              </p:nvSpPr>
              <p:spPr>
                <a:xfrm>
                  <a:off x="7786095" y="806523"/>
                  <a:ext cx="667821" cy="1227760"/>
                </a:xfrm>
                <a:prstGeom prst="rect">
                  <a:avLst/>
                </a:prstGeom>
                <a:solidFill>
                  <a:srgbClr val="FFFF00">
                    <a:alpha val="3411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grpSp>
            <p:nvGrpSpPr>
              <p:cNvPr id="871" name="Group 870"/>
              <p:cNvGrpSpPr/>
              <p:nvPr/>
            </p:nvGrpSpPr>
            <p:grpSpPr>
              <a:xfrm>
                <a:off x="7926588" y="1351300"/>
                <a:ext cx="321848" cy="290852"/>
                <a:chOff x="7324484" y="4271496"/>
                <a:chExt cx="334801" cy="31293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sp>
              <p:nvSpPr>
                <p:cNvPr id="872" name="Rectangle 871"/>
                <p:cNvSpPr/>
                <p:nvPr/>
              </p:nvSpPr>
              <p:spPr>
                <a:xfrm>
                  <a:off x="7327778" y="4271496"/>
                  <a:ext cx="331434" cy="312938"/>
                </a:xfrm>
                <a:prstGeom prst="rect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u="sng"/>
                </a:p>
              </p:txBody>
            </p: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7324484" y="4276669"/>
                  <a:ext cx="334801" cy="304416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Connector 873"/>
                <p:cNvCxnSpPr/>
                <p:nvPr/>
              </p:nvCxnSpPr>
              <p:spPr>
                <a:xfrm flipH="1" flipV="1">
                  <a:off x="7328556" y="4272208"/>
                  <a:ext cx="328245" cy="310089"/>
                </a:xfrm>
                <a:prstGeom prst="line">
                  <a:avLst/>
                </a:prstGeom>
                <a:grpFill/>
                <a:ln w="28575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30" name="Rectangle 929"/>
          <p:cNvSpPr/>
          <p:nvPr/>
        </p:nvSpPr>
        <p:spPr>
          <a:xfrm>
            <a:off x="2384463" y="811659"/>
            <a:ext cx="2136166" cy="555692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1" name="Rectangle 930"/>
          <p:cNvSpPr/>
          <p:nvPr/>
        </p:nvSpPr>
        <p:spPr>
          <a:xfrm>
            <a:off x="6215012" y="707206"/>
            <a:ext cx="1932395" cy="555692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2" name="Rectangle 931"/>
          <p:cNvSpPr/>
          <p:nvPr/>
        </p:nvSpPr>
        <p:spPr>
          <a:xfrm>
            <a:off x="2044557" y="554804"/>
            <a:ext cx="2712377" cy="755630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3" name="Rectangle 932"/>
          <p:cNvSpPr/>
          <p:nvPr/>
        </p:nvSpPr>
        <p:spPr>
          <a:xfrm>
            <a:off x="5823735" y="522270"/>
            <a:ext cx="2712377" cy="755630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4" name="Rectangle 933"/>
          <p:cNvSpPr/>
          <p:nvPr/>
        </p:nvSpPr>
        <p:spPr>
          <a:xfrm>
            <a:off x="5791200" y="1753457"/>
            <a:ext cx="2712377" cy="42466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5" name="Rectangle 934"/>
          <p:cNvSpPr/>
          <p:nvPr/>
        </p:nvSpPr>
        <p:spPr>
          <a:xfrm>
            <a:off x="2090791" y="1751745"/>
            <a:ext cx="2712377" cy="42466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6" name="Rectangle 935"/>
          <p:cNvSpPr/>
          <p:nvPr/>
        </p:nvSpPr>
        <p:spPr>
          <a:xfrm>
            <a:off x="2119902" y="2674707"/>
            <a:ext cx="2667856" cy="180482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7" name="Rectangle 936"/>
          <p:cNvSpPr/>
          <p:nvPr/>
        </p:nvSpPr>
        <p:spPr>
          <a:xfrm>
            <a:off x="5827161" y="2672995"/>
            <a:ext cx="2667856" cy="180482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8" name="Rectangle 937"/>
          <p:cNvSpPr/>
          <p:nvPr/>
        </p:nvSpPr>
        <p:spPr>
          <a:xfrm>
            <a:off x="5758665" y="4988104"/>
            <a:ext cx="2712377" cy="42466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9" name="Rectangle 938"/>
          <p:cNvSpPr/>
          <p:nvPr/>
        </p:nvSpPr>
        <p:spPr>
          <a:xfrm>
            <a:off x="2058256" y="4986392"/>
            <a:ext cx="2712377" cy="42466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0" name="Rectangle 939"/>
          <p:cNvSpPr/>
          <p:nvPr/>
        </p:nvSpPr>
        <p:spPr>
          <a:xfrm>
            <a:off x="5777501" y="5767227"/>
            <a:ext cx="2712377" cy="695218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41" name="Rectangle 940"/>
          <p:cNvSpPr/>
          <p:nvPr/>
        </p:nvSpPr>
        <p:spPr>
          <a:xfrm>
            <a:off x="2077092" y="5765515"/>
            <a:ext cx="2712377" cy="695218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965" name="Group 964"/>
          <p:cNvGrpSpPr/>
          <p:nvPr/>
        </p:nvGrpSpPr>
        <p:grpSpPr>
          <a:xfrm>
            <a:off x="9983192" y="5051092"/>
            <a:ext cx="1134717" cy="163537"/>
            <a:chOff x="9582505" y="5482603"/>
            <a:chExt cx="1134717" cy="163537"/>
          </a:xfrm>
        </p:grpSpPr>
        <p:grpSp>
          <p:nvGrpSpPr>
            <p:cNvPr id="952" name="Group 951"/>
            <p:cNvGrpSpPr/>
            <p:nvPr/>
          </p:nvGrpSpPr>
          <p:grpSpPr>
            <a:xfrm>
              <a:off x="9582505" y="5486399"/>
              <a:ext cx="169201" cy="159741"/>
              <a:chOff x="7324484" y="4271496"/>
              <a:chExt cx="334801" cy="312938"/>
            </a:xfrm>
          </p:grpSpPr>
          <p:sp>
            <p:nvSpPr>
              <p:cNvPr id="953" name="Rectangle 95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4" name="Straight Connector 95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4" name="Rectangle 963"/>
            <p:cNvSpPr/>
            <p:nvPr/>
          </p:nvSpPr>
          <p:spPr>
            <a:xfrm>
              <a:off x="9779448" y="5482603"/>
              <a:ext cx="937774" cy="154171"/>
            </a:xfrm>
            <a:prstGeom prst="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Contact</a:t>
              </a:r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9986087" y="4660163"/>
            <a:ext cx="149268" cy="147872"/>
            <a:chOff x="7324484" y="4271496"/>
            <a:chExt cx="334801" cy="312938"/>
          </a:xfrm>
        </p:grpSpPr>
        <p:sp>
          <p:nvSpPr>
            <p:cNvPr id="967" name="Rectangle 966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968" name="Straight Connector 967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Straight Connector 968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ln w="28575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0" name="Rectangle 969"/>
          <p:cNvSpPr/>
          <p:nvPr/>
        </p:nvSpPr>
        <p:spPr>
          <a:xfrm>
            <a:off x="9970390" y="4852422"/>
            <a:ext cx="1168152" cy="145160"/>
          </a:xfrm>
          <a:prstGeom prst="rect">
            <a:avLst/>
          </a:prstGeom>
          <a:solidFill>
            <a:srgbClr val="589AFF">
              <a:alpha val="50196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Metal-1</a:t>
            </a:r>
          </a:p>
        </p:txBody>
      </p:sp>
      <p:sp>
        <p:nvSpPr>
          <p:cNvPr id="971" name="Rectangle 970"/>
          <p:cNvSpPr/>
          <p:nvPr/>
        </p:nvSpPr>
        <p:spPr>
          <a:xfrm>
            <a:off x="10190547" y="4644061"/>
            <a:ext cx="937774" cy="15417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Via-1</a:t>
            </a:r>
          </a:p>
        </p:txBody>
      </p:sp>
      <p:grpSp>
        <p:nvGrpSpPr>
          <p:cNvPr id="1038" name="Group 1037"/>
          <p:cNvGrpSpPr/>
          <p:nvPr/>
        </p:nvGrpSpPr>
        <p:grpSpPr>
          <a:xfrm flipV="1">
            <a:off x="9987742" y="4225681"/>
            <a:ext cx="167492" cy="153177"/>
            <a:chOff x="7324484" y="4271496"/>
            <a:chExt cx="334801" cy="31293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39" name="Rectangle 1038"/>
            <p:cNvSpPr/>
            <p:nvPr/>
          </p:nvSpPr>
          <p:spPr>
            <a:xfrm>
              <a:off x="7327778" y="4271496"/>
              <a:ext cx="331434" cy="312938"/>
            </a:xfrm>
            <a:prstGeom prst="rect">
              <a:avLst/>
            </a:prstGeom>
            <a:grpFill/>
            <a:ln w="28575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cxnSp>
          <p:nvCxnSpPr>
            <p:cNvPr id="1040" name="Straight Connector 1039"/>
            <p:cNvCxnSpPr/>
            <p:nvPr/>
          </p:nvCxnSpPr>
          <p:spPr>
            <a:xfrm flipV="1">
              <a:off x="7324484" y="4276669"/>
              <a:ext cx="334801" cy="304416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 flipH="1" flipV="1">
              <a:off x="7328556" y="4272208"/>
              <a:ext cx="328245" cy="310089"/>
            </a:xfrm>
            <a:prstGeom prst="line">
              <a:avLst/>
            </a:prstGeom>
            <a:grpFill/>
            <a:ln w="28575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2" name="Rectangle 1041"/>
          <p:cNvSpPr/>
          <p:nvPr/>
        </p:nvSpPr>
        <p:spPr>
          <a:xfrm>
            <a:off x="10172562" y="4225671"/>
            <a:ext cx="937774" cy="15417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Array Via</a:t>
            </a:r>
          </a:p>
        </p:txBody>
      </p:sp>
      <p:grpSp>
        <p:nvGrpSpPr>
          <p:cNvPr id="1043" name="Group 1042"/>
          <p:cNvGrpSpPr>
            <a:grpSpLocks noChangeAspect="1"/>
          </p:cNvGrpSpPr>
          <p:nvPr/>
        </p:nvGrpSpPr>
        <p:grpSpPr>
          <a:xfrm>
            <a:off x="9429454" y="1787064"/>
            <a:ext cx="2087877" cy="1552037"/>
            <a:chOff x="747790" y="448641"/>
            <a:chExt cx="8242098" cy="6126819"/>
          </a:xfrm>
        </p:grpSpPr>
        <p:sp>
          <p:nvSpPr>
            <p:cNvPr id="1044" name="Rectangle 1043"/>
            <p:cNvSpPr/>
            <p:nvPr/>
          </p:nvSpPr>
          <p:spPr>
            <a:xfrm>
              <a:off x="1694805" y="573644"/>
              <a:ext cx="755052" cy="288874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3773101" y="563370"/>
              <a:ext cx="755052" cy="2857924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5568177" y="563370"/>
              <a:ext cx="755052" cy="2857924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7347069" y="542821"/>
              <a:ext cx="755052" cy="288874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1675967" y="3637052"/>
              <a:ext cx="755052" cy="288021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3754263" y="3698697"/>
              <a:ext cx="755052" cy="283340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5549339" y="3637053"/>
              <a:ext cx="755052" cy="2901796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7328231" y="3688422"/>
              <a:ext cx="755052" cy="2865263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1006867" y="466289"/>
              <a:ext cx="7983021" cy="6109171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3" name="Rectangle 1052"/>
            <p:cNvSpPr/>
            <p:nvPr/>
          </p:nvSpPr>
          <p:spPr>
            <a:xfrm flipV="1">
              <a:off x="1400956" y="5721716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4" name="Rectangle 1053"/>
            <p:cNvSpPr/>
            <p:nvPr/>
          </p:nvSpPr>
          <p:spPr>
            <a:xfrm flipV="1">
              <a:off x="747790" y="5175594"/>
              <a:ext cx="8206713" cy="294783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5" name="Rectangle 1054"/>
            <p:cNvSpPr/>
            <p:nvPr/>
          </p:nvSpPr>
          <p:spPr>
            <a:xfrm flipV="1">
              <a:off x="3422608" y="5714972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6" name="Rectangle 1055"/>
            <p:cNvSpPr/>
            <p:nvPr/>
          </p:nvSpPr>
          <p:spPr>
            <a:xfrm flipV="1">
              <a:off x="5225776" y="5716320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7" name="Rectangle 1056"/>
            <p:cNvSpPr/>
            <p:nvPr/>
          </p:nvSpPr>
          <p:spPr>
            <a:xfrm flipV="1">
              <a:off x="7004668" y="5717668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1407700" y="4150595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754534" y="4410783"/>
              <a:ext cx="8206713" cy="294784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3429352" y="4157339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5232520" y="4155991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7011412" y="4154643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3" name="Rectangle 1062"/>
            <p:cNvSpPr/>
            <p:nvPr/>
          </p:nvSpPr>
          <p:spPr>
            <a:xfrm flipV="1">
              <a:off x="1423884" y="2573314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4" name="Rectangle 1063"/>
            <p:cNvSpPr/>
            <p:nvPr/>
          </p:nvSpPr>
          <p:spPr>
            <a:xfrm flipV="1">
              <a:off x="770718" y="2222398"/>
              <a:ext cx="8206713" cy="294783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5" name="Rectangle 1064"/>
            <p:cNvSpPr/>
            <p:nvPr/>
          </p:nvSpPr>
          <p:spPr>
            <a:xfrm flipV="1">
              <a:off x="3445536" y="2566570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6" name="Rectangle 1065"/>
            <p:cNvSpPr/>
            <p:nvPr/>
          </p:nvSpPr>
          <p:spPr>
            <a:xfrm flipV="1">
              <a:off x="5248704" y="2567918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7" name="Rectangle 1066"/>
            <p:cNvSpPr/>
            <p:nvPr/>
          </p:nvSpPr>
          <p:spPr>
            <a:xfrm flipV="1">
              <a:off x="7027596" y="2569266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1415792" y="972719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762626" y="1438387"/>
              <a:ext cx="8206713" cy="294784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3437444" y="979463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5240612" y="978115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7019504" y="976767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073" name="Group 1072"/>
            <p:cNvGrpSpPr/>
            <p:nvPr/>
          </p:nvGrpSpPr>
          <p:grpSpPr>
            <a:xfrm>
              <a:off x="1414051" y="5725600"/>
              <a:ext cx="334801" cy="312938"/>
              <a:chOff x="7324484" y="4271496"/>
              <a:chExt cx="334801" cy="312938"/>
            </a:xfrm>
          </p:grpSpPr>
          <p:sp>
            <p:nvSpPr>
              <p:cNvPr id="1516" name="Rectangle 151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7" name="Straight Connector 151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8" name="Straight Connector 151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4" name="Group 1073"/>
            <p:cNvGrpSpPr/>
            <p:nvPr/>
          </p:nvGrpSpPr>
          <p:grpSpPr>
            <a:xfrm>
              <a:off x="3524715" y="5740436"/>
              <a:ext cx="334801" cy="312938"/>
              <a:chOff x="7324484" y="4271496"/>
              <a:chExt cx="334801" cy="312938"/>
            </a:xfrm>
          </p:grpSpPr>
          <p:sp>
            <p:nvSpPr>
              <p:cNvPr id="1513" name="Rectangle 151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4" name="Straight Connector 151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5" name="Straight Connector 151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5" name="Group 1074"/>
            <p:cNvGrpSpPr/>
            <p:nvPr/>
          </p:nvGrpSpPr>
          <p:grpSpPr>
            <a:xfrm>
              <a:off x="5295515" y="5739088"/>
              <a:ext cx="334801" cy="312938"/>
              <a:chOff x="7324484" y="4271496"/>
              <a:chExt cx="334801" cy="312938"/>
            </a:xfrm>
          </p:grpSpPr>
          <p:sp>
            <p:nvSpPr>
              <p:cNvPr id="1510" name="Rectangle 150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1" name="Straight Connector 151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2" name="Straight Connector 151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6" name="Group 1075"/>
            <p:cNvGrpSpPr/>
            <p:nvPr/>
          </p:nvGrpSpPr>
          <p:grpSpPr>
            <a:xfrm>
              <a:off x="7090591" y="5729648"/>
              <a:ext cx="334801" cy="312938"/>
              <a:chOff x="7324484" y="4271496"/>
              <a:chExt cx="334801" cy="312938"/>
            </a:xfrm>
          </p:grpSpPr>
          <p:sp>
            <p:nvSpPr>
              <p:cNvPr id="1507" name="Rectangle 150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8" name="Straight Connector 150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7" name="Group 1076"/>
            <p:cNvGrpSpPr/>
            <p:nvPr/>
          </p:nvGrpSpPr>
          <p:grpSpPr>
            <a:xfrm>
              <a:off x="1428887" y="4173768"/>
              <a:ext cx="334801" cy="312938"/>
              <a:chOff x="7324484" y="4271496"/>
              <a:chExt cx="334801" cy="312938"/>
            </a:xfrm>
          </p:grpSpPr>
          <p:sp>
            <p:nvSpPr>
              <p:cNvPr id="1504" name="Rectangle 150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5" name="Straight Connector 150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8" name="Group 1077"/>
            <p:cNvGrpSpPr/>
            <p:nvPr/>
          </p:nvGrpSpPr>
          <p:grpSpPr>
            <a:xfrm>
              <a:off x="3539551" y="4188604"/>
              <a:ext cx="334801" cy="312938"/>
              <a:chOff x="7324484" y="4271496"/>
              <a:chExt cx="334801" cy="312938"/>
            </a:xfrm>
          </p:grpSpPr>
          <p:sp>
            <p:nvSpPr>
              <p:cNvPr id="1501" name="Rectangle 150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2" name="Straight Connector 150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9" name="Group 1078"/>
            <p:cNvGrpSpPr/>
            <p:nvPr/>
          </p:nvGrpSpPr>
          <p:grpSpPr>
            <a:xfrm>
              <a:off x="5310351" y="4187256"/>
              <a:ext cx="334801" cy="312938"/>
              <a:chOff x="7324484" y="4271496"/>
              <a:chExt cx="334801" cy="312938"/>
            </a:xfrm>
          </p:grpSpPr>
          <p:sp>
            <p:nvSpPr>
              <p:cNvPr id="1498" name="Rectangle 149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9" name="Straight Connector 149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0" name="Group 1079"/>
            <p:cNvGrpSpPr/>
            <p:nvPr/>
          </p:nvGrpSpPr>
          <p:grpSpPr>
            <a:xfrm>
              <a:off x="7105427" y="4177816"/>
              <a:ext cx="334801" cy="312938"/>
              <a:chOff x="7324484" y="4271496"/>
              <a:chExt cx="334801" cy="312938"/>
            </a:xfrm>
          </p:grpSpPr>
          <p:sp>
            <p:nvSpPr>
              <p:cNvPr id="1495" name="Rectangle 149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6" name="Straight Connector 149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7" name="Straight Connector 149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1" name="Group 1080"/>
            <p:cNvGrpSpPr/>
            <p:nvPr/>
          </p:nvGrpSpPr>
          <p:grpSpPr>
            <a:xfrm>
              <a:off x="1381885" y="2575016"/>
              <a:ext cx="334801" cy="312938"/>
              <a:chOff x="7324484" y="4271496"/>
              <a:chExt cx="334801" cy="312938"/>
            </a:xfrm>
          </p:grpSpPr>
          <p:sp>
            <p:nvSpPr>
              <p:cNvPr id="1492" name="Rectangle 149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93" name="Straight Connector 149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4" name="Straight Connector 149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2" name="Group 1081"/>
            <p:cNvGrpSpPr/>
            <p:nvPr/>
          </p:nvGrpSpPr>
          <p:grpSpPr>
            <a:xfrm>
              <a:off x="3492549" y="2589852"/>
              <a:ext cx="334801" cy="312938"/>
              <a:chOff x="7324484" y="4271496"/>
              <a:chExt cx="334801" cy="312938"/>
            </a:xfrm>
          </p:grpSpPr>
          <p:sp>
            <p:nvSpPr>
              <p:cNvPr id="1489" name="Rectangle 148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90" name="Straight Connector 148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1" name="Straight Connector 149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3" name="Group 1082"/>
            <p:cNvGrpSpPr/>
            <p:nvPr/>
          </p:nvGrpSpPr>
          <p:grpSpPr>
            <a:xfrm>
              <a:off x="5263349" y="2588504"/>
              <a:ext cx="334801" cy="312938"/>
              <a:chOff x="7324484" y="4271496"/>
              <a:chExt cx="334801" cy="312938"/>
            </a:xfrm>
          </p:grpSpPr>
          <p:sp>
            <p:nvSpPr>
              <p:cNvPr id="1486" name="Rectangle 148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87" name="Straight Connector 148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8" name="Straight Connector 148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4" name="Group 1083"/>
            <p:cNvGrpSpPr/>
            <p:nvPr/>
          </p:nvGrpSpPr>
          <p:grpSpPr>
            <a:xfrm>
              <a:off x="7058425" y="2579064"/>
              <a:ext cx="334801" cy="312938"/>
              <a:chOff x="7324484" y="4271496"/>
              <a:chExt cx="334801" cy="312938"/>
            </a:xfrm>
          </p:grpSpPr>
          <p:sp>
            <p:nvSpPr>
              <p:cNvPr id="1483" name="Rectangle 148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84" name="Straight Connector 148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5" name="Straight Connector 148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5" name="Group 1084"/>
            <p:cNvGrpSpPr/>
            <p:nvPr/>
          </p:nvGrpSpPr>
          <p:grpSpPr>
            <a:xfrm>
              <a:off x="1427541" y="1002636"/>
              <a:ext cx="334801" cy="312938"/>
              <a:chOff x="7324484" y="4271496"/>
              <a:chExt cx="334801" cy="312938"/>
            </a:xfrm>
          </p:grpSpPr>
          <p:sp>
            <p:nvSpPr>
              <p:cNvPr id="1480" name="Rectangle 147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1" name="Straight Connector 148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6" name="Group 1085"/>
            <p:cNvGrpSpPr/>
            <p:nvPr/>
          </p:nvGrpSpPr>
          <p:grpSpPr>
            <a:xfrm>
              <a:off x="3538205" y="1017472"/>
              <a:ext cx="334801" cy="312938"/>
              <a:chOff x="7324484" y="4271496"/>
              <a:chExt cx="334801" cy="312938"/>
            </a:xfrm>
          </p:grpSpPr>
          <p:sp>
            <p:nvSpPr>
              <p:cNvPr id="1477" name="Rectangle 147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8" name="Straight Connector 147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9" name="Straight Connector 147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7" name="Group 1086"/>
            <p:cNvGrpSpPr/>
            <p:nvPr/>
          </p:nvGrpSpPr>
          <p:grpSpPr>
            <a:xfrm>
              <a:off x="5309005" y="1016124"/>
              <a:ext cx="334801" cy="312938"/>
              <a:chOff x="7324484" y="4271496"/>
              <a:chExt cx="334801" cy="312938"/>
            </a:xfrm>
          </p:grpSpPr>
          <p:sp>
            <p:nvSpPr>
              <p:cNvPr id="1474" name="Rectangle 147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5" name="Straight Connector 147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6" name="Straight Connector 147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8" name="Group 1087"/>
            <p:cNvGrpSpPr/>
            <p:nvPr/>
          </p:nvGrpSpPr>
          <p:grpSpPr>
            <a:xfrm>
              <a:off x="7052711" y="1006684"/>
              <a:ext cx="334801" cy="312938"/>
              <a:chOff x="7324484" y="4271496"/>
              <a:chExt cx="334801" cy="312938"/>
            </a:xfrm>
          </p:grpSpPr>
          <p:sp>
            <p:nvSpPr>
              <p:cNvPr id="1471" name="Rectangle 147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2" name="Straight Connector 147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3" name="Straight Connector 147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9" name="Group 1088"/>
            <p:cNvGrpSpPr/>
            <p:nvPr/>
          </p:nvGrpSpPr>
          <p:grpSpPr>
            <a:xfrm>
              <a:off x="1893404" y="4936872"/>
              <a:ext cx="334801" cy="312938"/>
              <a:chOff x="7324484" y="4271496"/>
              <a:chExt cx="334801" cy="312938"/>
            </a:xfrm>
          </p:grpSpPr>
          <p:sp>
            <p:nvSpPr>
              <p:cNvPr id="1468" name="Rectangle 146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9" name="Straight Connector 146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0" name="Straight Connector 146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0" name="Group 1089"/>
            <p:cNvGrpSpPr/>
            <p:nvPr/>
          </p:nvGrpSpPr>
          <p:grpSpPr>
            <a:xfrm>
              <a:off x="4004068" y="4951708"/>
              <a:ext cx="334801" cy="312938"/>
              <a:chOff x="7324484" y="4271496"/>
              <a:chExt cx="334801" cy="312938"/>
            </a:xfrm>
          </p:grpSpPr>
          <p:sp>
            <p:nvSpPr>
              <p:cNvPr id="1465" name="Rectangle 146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6" name="Straight Connector 146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Straight Connector 146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1" name="Group 1090"/>
            <p:cNvGrpSpPr/>
            <p:nvPr/>
          </p:nvGrpSpPr>
          <p:grpSpPr>
            <a:xfrm>
              <a:off x="5774868" y="4950360"/>
              <a:ext cx="334801" cy="312938"/>
              <a:chOff x="7324484" y="4271496"/>
              <a:chExt cx="334801" cy="312938"/>
            </a:xfrm>
          </p:grpSpPr>
          <p:sp>
            <p:nvSpPr>
              <p:cNvPr id="1462" name="Rectangle 146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4" name="Straight Connector 146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2" name="Group 1091"/>
            <p:cNvGrpSpPr/>
            <p:nvPr/>
          </p:nvGrpSpPr>
          <p:grpSpPr>
            <a:xfrm>
              <a:off x="7569944" y="4940920"/>
              <a:ext cx="334801" cy="312938"/>
              <a:chOff x="7324484" y="4271496"/>
              <a:chExt cx="334801" cy="312938"/>
            </a:xfrm>
          </p:grpSpPr>
          <p:sp>
            <p:nvSpPr>
              <p:cNvPr id="1459" name="Rectangle 145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1" name="Straight Connector 146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3" name="Group 1092"/>
            <p:cNvGrpSpPr/>
            <p:nvPr/>
          </p:nvGrpSpPr>
          <p:grpSpPr>
            <a:xfrm>
              <a:off x="1908240" y="1828930"/>
              <a:ext cx="334801" cy="312938"/>
              <a:chOff x="7324484" y="4271496"/>
              <a:chExt cx="334801" cy="312938"/>
            </a:xfrm>
          </p:grpSpPr>
          <p:sp>
            <p:nvSpPr>
              <p:cNvPr id="1456" name="Rectangle 145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7" name="Straight Connector 145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8" name="Straight Connector 145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4" name="Group 1093"/>
            <p:cNvGrpSpPr/>
            <p:nvPr/>
          </p:nvGrpSpPr>
          <p:grpSpPr>
            <a:xfrm>
              <a:off x="4018904" y="1843766"/>
              <a:ext cx="334801" cy="312938"/>
              <a:chOff x="7324484" y="4271496"/>
              <a:chExt cx="334801" cy="312938"/>
            </a:xfrm>
          </p:grpSpPr>
          <p:sp>
            <p:nvSpPr>
              <p:cNvPr id="1453" name="Rectangle 145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4" name="Straight Connector 145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5" name="Straight Connector 145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5" name="Group 1094"/>
            <p:cNvGrpSpPr/>
            <p:nvPr/>
          </p:nvGrpSpPr>
          <p:grpSpPr>
            <a:xfrm>
              <a:off x="5789704" y="1842418"/>
              <a:ext cx="334801" cy="312938"/>
              <a:chOff x="7324484" y="4271496"/>
              <a:chExt cx="334801" cy="312938"/>
            </a:xfrm>
          </p:grpSpPr>
          <p:sp>
            <p:nvSpPr>
              <p:cNvPr id="1450" name="Rectangle 144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51" name="Straight Connector 145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2" name="Straight Connector 145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6" name="Group 1095"/>
            <p:cNvGrpSpPr/>
            <p:nvPr/>
          </p:nvGrpSpPr>
          <p:grpSpPr>
            <a:xfrm>
              <a:off x="7584780" y="1832978"/>
              <a:ext cx="334801" cy="312938"/>
              <a:chOff x="7324484" y="4271496"/>
              <a:chExt cx="334801" cy="312938"/>
            </a:xfrm>
          </p:grpSpPr>
          <p:sp>
            <p:nvSpPr>
              <p:cNvPr id="1447" name="Rectangle 144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8" name="Straight Connector 144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7" name="Rectangle 1096"/>
            <p:cNvSpPr/>
            <p:nvPr/>
          </p:nvSpPr>
          <p:spPr>
            <a:xfrm>
              <a:off x="1099886" y="4787760"/>
              <a:ext cx="7848905" cy="308221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8" name="Rectangle 1097"/>
            <p:cNvSpPr/>
            <p:nvPr/>
          </p:nvSpPr>
          <p:spPr>
            <a:xfrm>
              <a:off x="7061076" y="982142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9" name="Rectangle 1098"/>
            <p:cNvSpPr/>
            <p:nvPr/>
          </p:nvSpPr>
          <p:spPr>
            <a:xfrm>
              <a:off x="1122814" y="1808259"/>
              <a:ext cx="7815703" cy="318498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0" name="Rectangle 1099"/>
            <p:cNvSpPr/>
            <p:nvPr/>
          </p:nvSpPr>
          <p:spPr>
            <a:xfrm>
              <a:off x="5292209" y="970158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1" name="Rectangle 1100"/>
            <p:cNvSpPr/>
            <p:nvPr/>
          </p:nvSpPr>
          <p:spPr>
            <a:xfrm>
              <a:off x="3523343" y="988996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2" name="Rectangle 1101"/>
            <p:cNvSpPr/>
            <p:nvPr/>
          </p:nvSpPr>
          <p:spPr>
            <a:xfrm>
              <a:off x="1415425" y="977012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3" name="Rectangle 1102"/>
            <p:cNvSpPr/>
            <p:nvPr/>
          </p:nvSpPr>
          <p:spPr>
            <a:xfrm>
              <a:off x="7049085" y="2562650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5280218" y="2550666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5" name="Rectangle 1104"/>
            <p:cNvSpPr/>
            <p:nvPr/>
          </p:nvSpPr>
          <p:spPr>
            <a:xfrm>
              <a:off x="3511352" y="2569504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6" name="Rectangle 1105"/>
            <p:cNvSpPr/>
            <p:nvPr/>
          </p:nvSpPr>
          <p:spPr>
            <a:xfrm>
              <a:off x="1403434" y="2557520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107" name="Group 1106"/>
            <p:cNvGrpSpPr/>
            <p:nvPr/>
          </p:nvGrpSpPr>
          <p:grpSpPr>
            <a:xfrm>
              <a:off x="6924782" y="955502"/>
              <a:ext cx="450354" cy="400692"/>
              <a:chOff x="7324484" y="4271496"/>
              <a:chExt cx="334801" cy="312938"/>
            </a:xfrm>
          </p:grpSpPr>
          <p:sp>
            <p:nvSpPr>
              <p:cNvPr id="1444" name="Rectangle 144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45" name="Straight Connector 144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8" name="Group 1107"/>
            <p:cNvGrpSpPr/>
            <p:nvPr/>
          </p:nvGrpSpPr>
          <p:grpSpPr>
            <a:xfrm>
              <a:off x="5207284" y="974340"/>
              <a:ext cx="450354" cy="400692"/>
              <a:chOff x="7324484" y="4271496"/>
              <a:chExt cx="334801" cy="312938"/>
            </a:xfrm>
          </p:grpSpPr>
          <p:sp>
            <p:nvSpPr>
              <p:cNvPr id="1441" name="Rectangle 144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42" name="Straight Connector 144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9" name="Group 1108"/>
            <p:cNvGrpSpPr/>
            <p:nvPr/>
          </p:nvGrpSpPr>
          <p:grpSpPr>
            <a:xfrm>
              <a:off x="3407593" y="962356"/>
              <a:ext cx="450354" cy="400692"/>
              <a:chOff x="7324484" y="4271496"/>
              <a:chExt cx="334801" cy="312938"/>
            </a:xfrm>
          </p:grpSpPr>
          <p:sp>
            <p:nvSpPr>
              <p:cNvPr id="1438" name="Rectangle 143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39" name="Straight Connector 143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0" name="Group 1109"/>
            <p:cNvGrpSpPr/>
            <p:nvPr/>
          </p:nvGrpSpPr>
          <p:grpSpPr>
            <a:xfrm>
              <a:off x="1320227" y="950372"/>
              <a:ext cx="450354" cy="400692"/>
              <a:chOff x="7324484" y="4271496"/>
              <a:chExt cx="334801" cy="312938"/>
            </a:xfrm>
          </p:grpSpPr>
          <p:sp>
            <p:nvSpPr>
              <p:cNvPr id="1435" name="Rectangle 143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36" name="Straight Connector 143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7" name="Straight Connector 143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1" name="Group 1110"/>
            <p:cNvGrpSpPr/>
            <p:nvPr/>
          </p:nvGrpSpPr>
          <p:grpSpPr>
            <a:xfrm>
              <a:off x="6953894" y="2536004"/>
              <a:ext cx="450354" cy="400692"/>
              <a:chOff x="7324484" y="4271496"/>
              <a:chExt cx="334801" cy="312938"/>
            </a:xfrm>
          </p:grpSpPr>
          <p:sp>
            <p:nvSpPr>
              <p:cNvPr id="1432" name="Rectangle 143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33" name="Straight Connector 143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" name="Straight Connector 143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2" name="Group 1111"/>
            <p:cNvGrpSpPr/>
            <p:nvPr/>
          </p:nvGrpSpPr>
          <p:grpSpPr>
            <a:xfrm>
              <a:off x="5236396" y="2554842"/>
              <a:ext cx="450354" cy="400692"/>
              <a:chOff x="7324484" y="4271496"/>
              <a:chExt cx="334801" cy="312938"/>
            </a:xfrm>
          </p:grpSpPr>
          <p:sp>
            <p:nvSpPr>
              <p:cNvPr id="1429" name="Rectangle 142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30" name="Straight Connector 142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Straight Connector 143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3" name="Group 1112"/>
            <p:cNvGrpSpPr/>
            <p:nvPr/>
          </p:nvGrpSpPr>
          <p:grpSpPr>
            <a:xfrm>
              <a:off x="3436705" y="2542858"/>
              <a:ext cx="450354" cy="400692"/>
              <a:chOff x="7324484" y="4271496"/>
              <a:chExt cx="334801" cy="312938"/>
            </a:xfrm>
          </p:grpSpPr>
          <p:sp>
            <p:nvSpPr>
              <p:cNvPr id="1426" name="Rectangle 142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27" name="Straight Connector 142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8" name="Straight Connector 142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4" name="Group 1113"/>
            <p:cNvGrpSpPr/>
            <p:nvPr/>
          </p:nvGrpSpPr>
          <p:grpSpPr>
            <a:xfrm>
              <a:off x="1349339" y="2530874"/>
              <a:ext cx="450354" cy="400692"/>
              <a:chOff x="7324484" y="4271496"/>
              <a:chExt cx="334801" cy="312938"/>
            </a:xfrm>
          </p:grpSpPr>
          <p:sp>
            <p:nvSpPr>
              <p:cNvPr id="1423" name="Rectangle 142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24" name="Straight Connector 142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5" name="Straight Connector 142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5" name="Group 1114"/>
            <p:cNvGrpSpPr/>
            <p:nvPr/>
          </p:nvGrpSpPr>
          <p:grpSpPr>
            <a:xfrm>
              <a:off x="6993280" y="4137053"/>
              <a:ext cx="450354" cy="400692"/>
              <a:chOff x="7324484" y="4271496"/>
              <a:chExt cx="334801" cy="312938"/>
            </a:xfrm>
          </p:grpSpPr>
          <p:sp>
            <p:nvSpPr>
              <p:cNvPr id="1420" name="Rectangle 141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21" name="Straight Connector 142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2" name="Straight Connector 142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6" name="Group 1115"/>
            <p:cNvGrpSpPr/>
            <p:nvPr/>
          </p:nvGrpSpPr>
          <p:grpSpPr>
            <a:xfrm>
              <a:off x="5224412" y="4155891"/>
              <a:ext cx="450354" cy="400692"/>
              <a:chOff x="7324484" y="4271496"/>
              <a:chExt cx="334801" cy="312938"/>
            </a:xfrm>
          </p:grpSpPr>
          <p:sp>
            <p:nvSpPr>
              <p:cNvPr id="1417" name="Rectangle 141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18" name="Straight Connector 141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9" name="Straight Connector 141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7" name="Group 1116"/>
            <p:cNvGrpSpPr/>
            <p:nvPr/>
          </p:nvGrpSpPr>
          <p:grpSpPr>
            <a:xfrm>
              <a:off x="3424721" y="4143907"/>
              <a:ext cx="450354" cy="400692"/>
              <a:chOff x="7324484" y="4271496"/>
              <a:chExt cx="334801" cy="312938"/>
            </a:xfrm>
          </p:grpSpPr>
          <p:sp>
            <p:nvSpPr>
              <p:cNvPr id="1414" name="Rectangle 141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15" name="Straight Connector 141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6" name="Straight Connector 141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8" name="Group 1117"/>
            <p:cNvGrpSpPr/>
            <p:nvPr/>
          </p:nvGrpSpPr>
          <p:grpSpPr>
            <a:xfrm>
              <a:off x="1337355" y="4131923"/>
              <a:ext cx="450354" cy="400692"/>
              <a:chOff x="7324484" y="4271496"/>
              <a:chExt cx="334801" cy="312938"/>
            </a:xfrm>
          </p:grpSpPr>
          <p:sp>
            <p:nvSpPr>
              <p:cNvPr id="1411" name="Rectangle 141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12" name="Straight Connector 141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Straight Connector 141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9" name="Group 1118"/>
            <p:cNvGrpSpPr/>
            <p:nvPr/>
          </p:nvGrpSpPr>
          <p:grpSpPr>
            <a:xfrm>
              <a:off x="6971022" y="5686731"/>
              <a:ext cx="450354" cy="400692"/>
              <a:chOff x="7324484" y="4271496"/>
              <a:chExt cx="334801" cy="312938"/>
            </a:xfrm>
          </p:grpSpPr>
          <p:sp>
            <p:nvSpPr>
              <p:cNvPr id="1408" name="Rectangle 140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09" name="Straight Connector 140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0" name="Straight Connector 140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0" name="Group 1119"/>
            <p:cNvGrpSpPr/>
            <p:nvPr/>
          </p:nvGrpSpPr>
          <p:grpSpPr>
            <a:xfrm>
              <a:off x="5202154" y="5705569"/>
              <a:ext cx="450354" cy="400692"/>
              <a:chOff x="7324484" y="4271496"/>
              <a:chExt cx="334801" cy="312938"/>
            </a:xfrm>
          </p:grpSpPr>
          <p:sp>
            <p:nvSpPr>
              <p:cNvPr id="1405" name="Rectangle 140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06" name="Straight Connector 140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7" name="Straight Connector 140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1" name="Group 1120"/>
            <p:cNvGrpSpPr/>
            <p:nvPr/>
          </p:nvGrpSpPr>
          <p:grpSpPr>
            <a:xfrm>
              <a:off x="3402463" y="5693585"/>
              <a:ext cx="450354" cy="400692"/>
              <a:chOff x="7324484" y="4271496"/>
              <a:chExt cx="334801" cy="312938"/>
            </a:xfrm>
          </p:grpSpPr>
          <p:sp>
            <p:nvSpPr>
              <p:cNvPr id="1402" name="Rectangle 140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03" name="Straight Connector 140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4" name="Straight Connector 140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2" name="Group 1121"/>
            <p:cNvGrpSpPr/>
            <p:nvPr/>
          </p:nvGrpSpPr>
          <p:grpSpPr>
            <a:xfrm>
              <a:off x="1315097" y="5681601"/>
              <a:ext cx="450354" cy="400692"/>
              <a:chOff x="7324484" y="4271496"/>
              <a:chExt cx="334801" cy="31293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1" name="Straight Connector 140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3" name="Rectangle 1122"/>
            <p:cNvSpPr/>
            <p:nvPr/>
          </p:nvSpPr>
          <p:spPr>
            <a:xfrm>
              <a:off x="6822040" y="448641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4" name="Rectangle 1123"/>
            <p:cNvSpPr/>
            <p:nvPr/>
          </p:nvSpPr>
          <p:spPr>
            <a:xfrm>
              <a:off x="5032630" y="601041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3222662" y="578783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6" name="Rectangle 1125"/>
            <p:cNvSpPr/>
            <p:nvPr/>
          </p:nvSpPr>
          <p:spPr>
            <a:xfrm>
              <a:off x="1135300" y="556525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127" name="Group 1126"/>
            <p:cNvGrpSpPr/>
            <p:nvPr/>
          </p:nvGrpSpPr>
          <p:grpSpPr>
            <a:xfrm>
              <a:off x="1874548" y="486317"/>
              <a:ext cx="6567382" cy="1256870"/>
              <a:chOff x="1874548" y="486317"/>
              <a:chExt cx="6567382" cy="1256870"/>
            </a:xfrm>
          </p:grpSpPr>
          <p:grpSp>
            <p:nvGrpSpPr>
              <p:cNvPr id="1335" name="Group 1334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84" name="Group 1383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89" name="Group 1388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96" name="Rectangle 139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97" name="Straight Connector 139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8" name="Straight Connector 139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90" name="Rectangle 1389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91" name="Group 1390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93" name="Rectangle 139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94" name="Straight Connector 139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5" name="Straight Connector 139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92" name="Rectangle 1391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85" name="Group 1384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86" name="Rectangle 1385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87" name="Straight Connector 1386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6" name="Group 1335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69" name="Group 1368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74" name="Group 1373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81" name="Rectangle 138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82" name="Straight Connector 138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3" name="Straight Connector 138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75" name="Rectangle 1374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76" name="Group 1375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78" name="Rectangle 137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79" name="Straight Connector 137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0" name="Straight Connector 137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77" name="Rectangle 1376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70" name="Group 1369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71" name="Rectangle 1370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72" name="Straight Connector 1371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3" name="Straight Connector 1372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7" name="Group 1336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54" name="Group 1353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59" name="Group 1358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66" name="Rectangle 136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60" name="Rectangle 1359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61" name="Group 1360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63" name="Rectangle 136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62" name="Rectangle 1361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5" name="Group 1354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56" name="Rectangle 1355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57" name="Straight Connector 1356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8" name="Straight Connector 1357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338" name="Group 1337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39" name="Group 1338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44" name="Group 1343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51" name="Rectangle 135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52" name="Straight Connector 135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3" name="Straight Connector 135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46" name="Group 1345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48" name="Rectangle 134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49" name="Straight Connector 134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0" name="Straight Connector 134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47" name="Rectangle 1346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40" name="Group 1339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3" name="Straight Connector 1342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28" name="Group 1127"/>
            <p:cNvGrpSpPr/>
            <p:nvPr/>
          </p:nvGrpSpPr>
          <p:grpSpPr>
            <a:xfrm>
              <a:off x="1811191" y="3690141"/>
              <a:ext cx="6567382" cy="1256870"/>
              <a:chOff x="1874548" y="486317"/>
              <a:chExt cx="6567382" cy="1256870"/>
            </a:xfrm>
          </p:grpSpPr>
          <p:grpSp>
            <p:nvGrpSpPr>
              <p:cNvPr id="1271" name="Group 1270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20" name="Group 1319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25" name="Group 1324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32" name="Rectangle 1331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33" name="Straight Connector 1332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4" name="Straight Connector 1333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26" name="Rectangle 1325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27" name="Group 1326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29" name="Rectangle 132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30" name="Straight Connector 132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1" name="Straight Connector 133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28" name="Rectangle 1327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21" name="Group 1320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22" name="Rectangle 132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23" name="Straight Connector 132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72" name="Group 1271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305" name="Group 1304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310" name="Group 1309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17" name="Rectangle 1316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18" name="Straight Connector 1317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9" name="Straight Connector 1318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11" name="Rectangle 1310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312" name="Group 1311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314" name="Rectangle 131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15" name="Straight Connector 131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16" name="Straight Connector 131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13" name="Rectangle 1312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06" name="Group 1305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307" name="Rectangle 130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308" name="Straight Connector 130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9" name="Straight Connector 130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73" name="Group 1272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90" name="Group 1289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95" name="Group 1294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302" name="Rectangle 1301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96" name="Rectangle 1295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97" name="Group 1296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99" name="Rectangle 129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98" name="Rectangle 1297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1" name="Group 1290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92" name="Rectangle 129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93" name="Straight Connector 129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4" name="Straight Connector 129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74" name="Group 1273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75" name="Group 1274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80" name="Group 1279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87" name="Rectangle 1286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81" name="Rectangle 1280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82" name="Group 1281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84" name="Rectangle 128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83" name="Rectangle 1282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76" name="Group 1275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77" name="Rectangle 127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78" name="Straight Connector 127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9" name="Straight Connector 127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29" name="Group 1128"/>
            <p:cNvGrpSpPr/>
            <p:nvPr/>
          </p:nvGrpSpPr>
          <p:grpSpPr>
            <a:xfrm flipV="1">
              <a:off x="1840301" y="5311745"/>
              <a:ext cx="6567382" cy="1256870"/>
              <a:chOff x="1874548" y="486317"/>
              <a:chExt cx="6567382" cy="1256870"/>
            </a:xfrm>
          </p:grpSpPr>
          <p:grpSp>
            <p:nvGrpSpPr>
              <p:cNvPr id="1207" name="Group 1206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56" name="Group 1255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61" name="Group 1260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68" name="Rectangle 126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69" name="Straight Connector 126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0" name="Straight Connector 126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62" name="Rectangle 1261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63" name="Group 1262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65" name="Rectangle 1264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66" name="Straight Connector 1265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7" name="Straight Connector 1266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64" name="Rectangle 1263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57" name="Group 1256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58" name="Rectangle 125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59" name="Straight Connector 125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08" name="Group 1207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41" name="Group 1240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46" name="Group 1245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53" name="Rectangle 125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54" name="Straight Connector 125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5" name="Straight Connector 125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47" name="Rectangle 1246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48" name="Group 1247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50" name="Rectangle 1249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51" name="Straight Connector 1250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2" name="Straight Connector 1251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49" name="Rectangle 1248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42" name="Group 1241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43" name="Rectangle 1242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44" name="Straight Connector 1243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5" name="Straight Connector 1244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09" name="Group 1208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26" name="Group 1225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31" name="Group 1230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38" name="Rectangle 123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32" name="Rectangle 1231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33" name="Group 1232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35" name="Rectangle 1234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34" name="Rectangle 1233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27" name="Group 1226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28" name="Rectangle 122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29" name="Straight Connector 122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0" name="Straight Connector 122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10" name="Group 1209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211" name="Group 1210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216" name="Group 1215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23" name="Rectangle 122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24" name="Straight Connector 122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5" name="Straight Connector 122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17" name="Rectangle 1216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218" name="Group 1217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20" name="Rectangle 1219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21" name="Straight Connector 1220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2" name="Straight Connector 1221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19" name="Rectangle 1218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12" name="Group 1211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213" name="Rectangle 1212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214" name="Straight Connector 1213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5" name="Straight Connector 1214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130" name="Group 1129"/>
            <p:cNvGrpSpPr/>
            <p:nvPr/>
          </p:nvGrpSpPr>
          <p:grpSpPr>
            <a:xfrm flipV="1">
              <a:off x="1869411" y="2176414"/>
              <a:ext cx="6567382" cy="1256870"/>
              <a:chOff x="1874548" y="486317"/>
              <a:chExt cx="6567382" cy="1256870"/>
            </a:xfrm>
          </p:grpSpPr>
          <p:grpSp>
            <p:nvGrpSpPr>
              <p:cNvPr id="1143" name="Group 1142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192" name="Group 1191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197" name="Group 1196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204" name="Rectangle 120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05" name="Straight Connector 120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6" name="Straight Connector 120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98" name="Rectangle 1197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199" name="Group 1198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201" name="Rectangle 120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202" name="Straight Connector 120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3" name="Straight Connector 120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00" name="Rectangle 1199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93" name="Group 1192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194" name="Rectangle 119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195" name="Straight Connector 119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44" name="Group 1143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177" name="Group 1176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182" name="Group 1181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189" name="Rectangle 118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90" name="Straight Connector 118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1" name="Straight Connector 119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83" name="Rectangle 1182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184" name="Group 1183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186" name="Rectangle 118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85" name="Rectangle 1184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78" name="Group 1177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179" name="Rectangle 117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180" name="Straight Connector 117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1" name="Straight Connector 118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45" name="Group 1144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162" name="Group 1161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167" name="Group 1166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174" name="Rectangle 117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68" name="Rectangle 1167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169" name="Group 1168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171" name="Rectangle 117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70" name="Rectangle 1169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63" name="Group 1162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164" name="Rectangle 116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165" name="Straight Connector 116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6" name="Straight Connector 116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46" name="Group 1145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1147" name="Group 1146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1152" name="Group 1151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1159" name="Rectangle 115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160" name="Straight Connector 115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1" name="Straight Connector 116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53" name="Rectangle 1152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1154" name="Group 1153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1156" name="Rectangle 115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1157" name="Straight Connector 115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8" name="Straight Connector 115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55" name="Rectangle 1154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48" name="Group 1147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1149" name="Rectangle 114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1150" name="Straight Connector 114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1" name="Straight Connector 115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31" name="Rectangle 1130"/>
            <p:cNvSpPr/>
            <p:nvPr/>
          </p:nvSpPr>
          <p:spPr>
            <a:xfrm>
              <a:off x="2384463" y="811659"/>
              <a:ext cx="2136166" cy="5556926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6215012" y="707206"/>
              <a:ext cx="1932395" cy="5556926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3" name="Rectangle 1132"/>
            <p:cNvSpPr/>
            <p:nvPr/>
          </p:nvSpPr>
          <p:spPr>
            <a:xfrm>
              <a:off x="2044557" y="554804"/>
              <a:ext cx="2712377" cy="75563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4" name="Rectangle 1133"/>
            <p:cNvSpPr/>
            <p:nvPr/>
          </p:nvSpPr>
          <p:spPr>
            <a:xfrm>
              <a:off x="5823735" y="522270"/>
              <a:ext cx="2712377" cy="75563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5791200" y="1753457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6" name="Rectangle 1135"/>
            <p:cNvSpPr/>
            <p:nvPr/>
          </p:nvSpPr>
          <p:spPr>
            <a:xfrm>
              <a:off x="2090791" y="1751745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7" name="Rectangle 1136"/>
            <p:cNvSpPr/>
            <p:nvPr/>
          </p:nvSpPr>
          <p:spPr>
            <a:xfrm>
              <a:off x="2119902" y="2674707"/>
              <a:ext cx="2667856" cy="180482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5827161" y="2672995"/>
              <a:ext cx="2667856" cy="180482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5758665" y="4988104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0" name="Rectangle 1139"/>
            <p:cNvSpPr/>
            <p:nvPr/>
          </p:nvSpPr>
          <p:spPr>
            <a:xfrm>
              <a:off x="2058256" y="4986392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5777501" y="5767227"/>
              <a:ext cx="2712377" cy="69521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2" name="Rectangle 1141"/>
            <p:cNvSpPr/>
            <p:nvPr/>
          </p:nvSpPr>
          <p:spPr>
            <a:xfrm>
              <a:off x="2077092" y="5765515"/>
              <a:ext cx="2712377" cy="69521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55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439027" y="609769"/>
            <a:ext cx="7513053" cy="6024948"/>
          </a:xfrm>
          <a:prstGeom prst="rect">
            <a:avLst/>
          </a:prstGeom>
          <a:solidFill>
            <a:srgbClr val="66A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57963"/>
          </a:xfrm>
        </p:spPr>
        <p:txBody>
          <a:bodyPr/>
          <a:lstStyle/>
          <a:p>
            <a:r>
              <a:rPr lang="en-US" dirty="0"/>
              <a:t>Memory Tier and Cell Definition</a:t>
            </a:r>
            <a:endParaRPr lang="en-US" b="0" dirty="0"/>
          </a:p>
        </p:txBody>
      </p:sp>
      <p:sp>
        <p:nvSpPr>
          <p:cNvPr id="28" name="Rectangle 27"/>
          <p:cNvSpPr/>
          <p:nvPr/>
        </p:nvSpPr>
        <p:spPr>
          <a:xfrm>
            <a:off x="4082909" y="850604"/>
            <a:ext cx="1446028" cy="546513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25346" y="843516"/>
            <a:ext cx="1446028" cy="546513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89504" y="744281"/>
            <a:ext cx="2158410" cy="54470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53206" y="747825"/>
            <a:ext cx="2158410" cy="54470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03681" y="1726020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67383" y="1729564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664695" y="3048002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28397" y="3051546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68241" y="4486937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31943" y="4469215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03679" y="5862078"/>
            <a:ext cx="2158410" cy="598975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567381" y="5844356"/>
            <a:ext cx="2158410" cy="598975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0409898" y="4607974"/>
            <a:ext cx="1168152" cy="609085"/>
            <a:chOff x="10728871" y="4278363"/>
            <a:chExt cx="1168152" cy="609085"/>
          </a:xfrm>
        </p:grpSpPr>
        <p:sp>
          <p:nvSpPr>
            <p:cNvPr id="43" name="Rectangle 42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10026510" y="2535348"/>
            <a:ext cx="1920949" cy="1540468"/>
            <a:chOff x="2343325" y="301426"/>
            <a:chExt cx="7513053" cy="6024948"/>
          </a:xfrm>
        </p:grpSpPr>
        <p:sp>
          <p:nvSpPr>
            <p:cNvPr id="48" name="Rectangle 47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87207" y="542261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29644" y="535173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93802" y="435938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57504" y="439482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07979" y="1417677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71681" y="1421221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568993" y="2739659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32695" y="2743203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72539" y="4178594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36241" y="4160872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07977" y="5553735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71679" y="5536013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90" name="Picture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1026" y="2702458"/>
            <a:ext cx="2473953" cy="1541704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3136605" y="4295553"/>
            <a:ext cx="1233376" cy="177563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2009553" y="4763386"/>
            <a:ext cx="1137684" cy="1291666"/>
          </a:xfrm>
          <a:custGeom>
            <a:avLst/>
            <a:gdLst>
              <a:gd name="connsiteX0" fmla="*/ 1669311 w 1669311"/>
              <a:gd name="connsiteY0" fmla="*/ 914400 h 1291666"/>
              <a:gd name="connsiteX1" fmla="*/ 552893 w 1669311"/>
              <a:gd name="connsiteY1" fmla="*/ 1244009 h 1291666"/>
              <a:gd name="connsiteX2" fmla="*/ 0 w 1669311"/>
              <a:gd name="connsiteY2" fmla="*/ 0 h 129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9311" h="1291666">
                <a:moveTo>
                  <a:pt x="1669311" y="914400"/>
                </a:moveTo>
                <a:cubicBezTo>
                  <a:pt x="1250211" y="1155404"/>
                  <a:pt x="831111" y="1396409"/>
                  <a:pt x="552893" y="1244009"/>
                </a:cubicBezTo>
                <a:cubicBezTo>
                  <a:pt x="274675" y="1091609"/>
                  <a:pt x="137337" y="545804"/>
                  <a:pt x="0" y="0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0" y="4866682"/>
            <a:ext cx="73193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Metal</a:t>
            </a:r>
          </a:p>
        </p:txBody>
      </p:sp>
      <p:sp>
        <p:nvSpPr>
          <p:cNvPr id="94" name="Freeform 93"/>
          <p:cNvSpPr/>
          <p:nvPr/>
        </p:nvSpPr>
        <p:spPr>
          <a:xfrm>
            <a:off x="335220" y="3795823"/>
            <a:ext cx="451589" cy="1148317"/>
          </a:xfrm>
          <a:custGeom>
            <a:avLst/>
            <a:gdLst>
              <a:gd name="connsiteX0" fmla="*/ 90082 w 451589"/>
              <a:gd name="connsiteY0" fmla="*/ 1212112 h 1222744"/>
              <a:gd name="connsiteX1" fmla="*/ 26287 w 451589"/>
              <a:gd name="connsiteY1" fmla="*/ 1116419 h 1222744"/>
              <a:gd name="connsiteX2" fmla="*/ 36920 w 451589"/>
              <a:gd name="connsiteY2" fmla="*/ 446568 h 1222744"/>
              <a:gd name="connsiteX3" fmla="*/ 451589 w 45158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589" h="1222744">
                <a:moveTo>
                  <a:pt x="90082" y="1212112"/>
                </a:moveTo>
                <a:cubicBezTo>
                  <a:pt x="62614" y="1228061"/>
                  <a:pt x="35147" y="1244010"/>
                  <a:pt x="26287" y="1116419"/>
                </a:cubicBezTo>
                <a:cubicBezTo>
                  <a:pt x="17427" y="988828"/>
                  <a:pt x="-33964" y="632638"/>
                  <a:pt x="36920" y="446568"/>
                </a:cubicBezTo>
                <a:cubicBezTo>
                  <a:pt x="107804" y="260498"/>
                  <a:pt x="279696" y="130249"/>
                  <a:pt x="451589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50874" y="3817088"/>
            <a:ext cx="1604345" cy="1158949"/>
          </a:xfrm>
          <a:custGeom>
            <a:avLst/>
            <a:gdLst>
              <a:gd name="connsiteX0" fmla="*/ 91879 w 1685591"/>
              <a:gd name="connsiteY0" fmla="*/ 1158949 h 1158949"/>
              <a:gd name="connsiteX1" fmla="*/ 155674 w 1685591"/>
              <a:gd name="connsiteY1" fmla="*/ 744279 h 1158949"/>
              <a:gd name="connsiteX2" fmla="*/ 1537907 w 1685591"/>
              <a:gd name="connsiteY2" fmla="*/ 435935 h 1158949"/>
              <a:gd name="connsiteX3" fmla="*/ 1580437 w 1685591"/>
              <a:gd name="connsiteY3" fmla="*/ 0 h 115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591" h="1158949">
                <a:moveTo>
                  <a:pt x="91879" y="1158949"/>
                </a:moveTo>
                <a:cubicBezTo>
                  <a:pt x="3274" y="1011865"/>
                  <a:pt x="-85331" y="864781"/>
                  <a:pt x="155674" y="744279"/>
                </a:cubicBezTo>
                <a:cubicBezTo>
                  <a:pt x="396679" y="623777"/>
                  <a:pt x="1300447" y="559981"/>
                  <a:pt x="1537907" y="435935"/>
                </a:cubicBezTo>
                <a:cubicBezTo>
                  <a:pt x="1775367" y="311889"/>
                  <a:pt x="1677902" y="155944"/>
                  <a:pt x="1580437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75366" y="5508181"/>
            <a:ext cx="33021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SD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586715" y="5511725"/>
            <a:ext cx="42159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PM</a:t>
            </a:r>
          </a:p>
        </p:txBody>
      </p:sp>
      <p:sp>
        <p:nvSpPr>
          <p:cNvPr id="98" name="Freeform 97"/>
          <p:cNvSpPr/>
          <p:nvPr/>
        </p:nvSpPr>
        <p:spPr>
          <a:xfrm>
            <a:off x="637953" y="3976577"/>
            <a:ext cx="680484" cy="1722474"/>
          </a:xfrm>
          <a:custGeom>
            <a:avLst/>
            <a:gdLst>
              <a:gd name="connsiteX0" fmla="*/ 0 w 680484"/>
              <a:gd name="connsiteY0" fmla="*/ 1722474 h 1722474"/>
              <a:gd name="connsiteX1" fmla="*/ 478466 w 680484"/>
              <a:gd name="connsiteY1" fmla="*/ 1244009 h 1722474"/>
              <a:gd name="connsiteX2" fmla="*/ 680484 w 680484"/>
              <a:gd name="connsiteY2" fmla="*/ 0 h 172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484" h="1722474">
                <a:moveTo>
                  <a:pt x="0" y="1722474"/>
                </a:moveTo>
                <a:cubicBezTo>
                  <a:pt x="182526" y="1626781"/>
                  <a:pt x="365052" y="1531088"/>
                  <a:pt x="478466" y="1244009"/>
                </a:cubicBezTo>
                <a:cubicBezTo>
                  <a:pt x="591880" y="956930"/>
                  <a:pt x="636182" y="478465"/>
                  <a:pt x="680484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1306902" y="4008474"/>
            <a:ext cx="224186" cy="1683115"/>
          </a:xfrm>
          <a:custGeom>
            <a:avLst/>
            <a:gdLst>
              <a:gd name="connsiteX0" fmla="*/ 224186 w 224186"/>
              <a:gd name="connsiteY0" fmla="*/ 1605517 h 1683115"/>
              <a:gd name="connsiteX1" fmla="*/ 903 w 224186"/>
              <a:gd name="connsiteY1" fmla="*/ 1499191 h 1683115"/>
              <a:gd name="connsiteX2" fmla="*/ 160391 w 224186"/>
              <a:gd name="connsiteY2" fmla="*/ 0 h 168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86" h="1683115">
                <a:moveTo>
                  <a:pt x="224186" y="1605517"/>
                </a:moveTo>
                <a:cubicBezTo>
                  <a:pt x="117860" y="1686147"/>
                  <a:pt x="11535" y="1766777"/>
                  <a:pt x="903" y="1499191"/>
                </a:cubicBezTo>
                <a:cubicBezTo>
                  <a:pt x="-9729" y="1231605"/>
                  <a:pt x="75331" y="615802"/>
                  <a:pt x="160391" y="0"/>
                </a:cubicBezTo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46743" y="1173641"/>
            <a:ext cx="130792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Electrodes</a:t>
            </a:r>
          </a:p>
        </p:txBody>
      </p:sp>
      <p:sp>
        <p:nvSpPr>
          <p:cNvPr id="101" name="Freeform 100"/>
          <p:cNvSpPr/>
          <p:nvPr/>
        </p:nvSpPr>
        <p:spPr>
          <a:xfrm>
            <a:off x="1148315" y="1552353"/>
            <a:ext cx="286433" cy="680484"/>
          </a:xfrm>
          <a:custGeom>
            <a:avLst/>
            <a:gdLst>
              <a:gd name="connsiteX0" fmla="*/ 265814 w 265814"/>
              <a:gd name="connsiteY0" fmla="*/ 0 h 680484"/>
              <a:gd name="connsiteX1" fmla="*/ 244549 w 265814"/>
              <a:gd name="connsiteY1" fmla="*/ 63796 h 680484"/>
              <a:gd name="connsiteX2" fmla="*/ 223284 w 265814"/>
              <a:gd name="connsiteY2" fmla="*/ 329610 h 680484"/>
              <a:gd name="connsiteX3" fmla="*/ 53163 w 265814"/>
              <a:gd name="connsiteY3" fmla="*/ 520996 h 680484"/>
              <a:gd name="connsiteX4" fmla="*/ 0 w 265814"/>
              <a:gd name="connsiteY4" fmla="*/ 680484 h 68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814" h="680484">
                <a:moveTo>
                  <a:pt x="265814" y="0"/>
                </a:moveTo>
                <a:cubicBezTo>
                  <a:pt x="258725" y="4430"/>
                  <a:pt x="251637" y="8861"/>
                  <a:pt x="244549" y="63796"/>
                </a:cubicBezTo>
                <a:cubicBezTo>
                  <a:pt x="237461" y="118731"/>
                  <a:pt x="255182" y="253410"/>
                  <a:pt x="223284" y="329610"/>
                </a:cubicBezTo>
                <a:cubicBezTo>
                  <a:pt x="191386" y="405810"/>
                  <a:pt x="90377" y="462517"/>
                  <a:pt x="53163" y="520996"/>
                </a:cubicBezTo>
                <a:cubicBezTo>
                  <a:pt x="15949" y="579475"/>
                  <a:pt x="7974" y="629979"/>
                  <a:pt x="0" y="680484"/>
                </a:cubicBezTo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286539" y="1658679"/>
            <a:ext cx="128001" cy="531628"/>
          </a:xfrm>
          <a:custGeom>
            <a:avLst/>
            <a:gdLst>
              <a:gd name="connsiteX0" fmla="*/ 116958 w 116958"/>
              <a:gd name="connsiteY0" fmla="*/ 0 h 531628"/>
              <a:gd name="connsiteX1" fmla="*/ 53162 w 116958"/>
              <a:gd name="connsiteY1" fmla="*/ 340242 h 531628"/>
              <a:gd name="connsiteX2" fmla="*/ 0 w 116958"/>
              <a:gd name="connsiteY2" fmla="*/ 531628 h 53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958" h="531628">
                <a:moveTo>
                  <a:pt x="116958" y="0"/>
                </a:moveTo>
                <a:cubicBezTo>
                  <a:pt x="94806" y="125819"/>
                  <a:pt x="72655" y="251638"/>
                  <a:pt x="53162" y="340242"/>
                </a:cubicBezTo>
                <a:cubicBezTo>
                  <a:pt x="33669" y="428846"/>
                  <a:pt x="16834" y="480237"/>
                  <a:pt x="0" y="531628"/>
                </a:cubicBezTo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392684" y="1594884"/>
            <a:ext cx="32079" cy="627321"/>
          </a:xfrm>
          <a:custGeom>
            <a:avLst/>
            <a:gdLst>
              <a:gd name="connsiteX0" fmla="*/ 21446 w 32079"/>
              <a:gd name="connsiteY0" fmla="*/ 0 h 627321"/>
              <a:gd name="connsiteX1" fmla="*/ 181 w 32079"/>
              <a:gd name="connsiteY1" fmla="*/ 329609 h 627321"/>
              <a:gd name="connsiteX2" fmla="*/ 32079 w 32079"/>
              <a:gd name="connsiteY2" fmla="*/ 627321 h 6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79" h="627321">
                <a:moveTo>
                  <a:pt x="21446" y="0"/>
                </a:moveTo>
                <a:cubicBezTo>
                  <a:pt x="9927" y="112528"/>
                  <a:pt x="-1591" y="225056"/>
                  <a:pt x="181" y="329609"/>
                </a:cubicBezTo>
                <a:cubicBezTo>
                  <a:pt x="1953" y="434162"/>
                  <a:pt x="32079" y="627321"/>
                  <a:pt x="32079" y="627321"/>
                </a:cubicBezTo>
              </a:path>
            </a:pathLst>
          </a:custGeom>
          <a:noFill/>
          <a:ln w="2857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/>
          <p:cNvGrpSpPr>
            <a:grpSpLocks noChangeAspect="1"/>
          </p:cNvGrpSpPr>
          <p:nvPr/>
        </p:nvGrpSpPr>
        <p:grpSpPr>
          <a:xfrm>
            <a:off x="10028267" y="812550"/>
            <a:ext cx="1907486" cy="1417942"/>
            <a:chOff x="747790" y="448641"/>
            <a:chExt cx="8242098" cy="6126819"/>
          </a:xfrm>
        </p:grpSpPr>
        <p:sp>
          <p:nvSpPr>
            <p:cNvPr id="86" name="Rectangle 85"/>
            <p:cNvSpPr/>
            <p:nvPr/>
          </p:nvSpPr>
          <p:spPr>
            <a:xfrm>
              <a:off x="1694805" y="573644"/>
              <a:ext cx="755052" cy="288874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773101" y="563370"/>
              <a:ext cx="755052" cy="2857924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568177" y="563370"/>
              <a:ext cx="755052" cy="2857924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347069" y="542821"/>
              <a:ext cx="755052" cy="288874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675967" y="3637052"/>
              <a:ext cx="755052" cy="288021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754263" y="3698697"/>
              <a:ext cx="755052" cy="2833407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549339" y="3637053"/>
              <a:ext cx="755052" cy="2901796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328231" y="3688422"/>
              <a:ext cx="755052" cy="2865263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06867" y="466289"/>
              <a:ext cx="7983021" cy="6109171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flipV="1">
              <a:off x="1400956" y="5721716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flipV="1">
              <a:off x="747790" y="5175594"/>
              <a:ext cx="8206713" cy="294783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flipV="1">
              <a:off x="3422608" y="5714972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flipV="1">
              <a:off x="5225776" y="5716320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flipV="1">
              <a:off x="7004668" y="5717668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407700" y="4150595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4534" y="4410783"/>
              <a:ext cx="8206713" cy="294784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429352" y="4157339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232520" y="4155991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011412" y="4154643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flipV="1">
              <a:off x="1423884" y="2573314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flipV="1">
              <a:off x="770718" y="2222398"/>
              <a:ext cx="8206713" cy="294783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flipV="1">
              <a:off x="3445536" y="2566570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flipV="1">
              <a:off x="5248704" y="2567918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flipV="1">
              <a:off x="7027596" y="2569266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415792" y="972719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762626" y="1438387"/>
              <a:ext cx="8206713" cy="294784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437444" y="979463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240612" y="978115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019504" y="976767"/>
              <a:ext cx="1406980" cy="342335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414051" y="5725600"/>
              <a:ext cx="334801" cy="312938"/>
              <a:chOff x="7324484" y="4271496"/>
              <a:chExt cx="334801" cy="312938"/>
            </a:xfrm>
          </p:grpSpPr>
          <p:sp>
            <p:nvSpPr>
              <p:cNvPr id="572" name="Rectangle 57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3" name="Straight Connector 57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4" name="Straight Connector 57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/>
            <p:cNvGrpSpPr/>
            <p:nvPr/>
          </p:nvGrpSpPr>
          <p:grpSpPr>
            <a:xfrm>
              <a:off x="3524715" y="5740436"/>
              <a:ext cx="334801" cy="312938"/>
              <a:chOff x="7324484" y="4271496"/>
              <a:chExt cx="334801" cy="312938"/>
            </a:xfrm>
          </p:grpSpPr>
          <p:sp>
            <p:nvSpPr>
              <p:cNvPr id="569" name="Rectangle 56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0" name="Straight Connector 56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1" name="Straight Connector 57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/>
            <p:cNvGrpSpPr/>
            <p:nvPr/>
          </p:nvGrpSpPr>
          <p:grpSpPr>
            <a:xfrm>
              <a:off x="5295515" y="5739088"/>
              <a:ext cx="334801" cy="312938"/>
              <a:chOff x="7324484" y="4271496"/>
              <a:chExt cx="334801" cy="312938"/>
            </a:xfrm>
          </p:grpSpPr>
          <p:sp>
            <p:nvSpPr>
              <p:cNvPr id="566" name="Rectangle 56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7" name="Straight Connector 56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>
              <a:off x="7090591" y="5729648"/>
              <a:ext cx="334801" cy="312938"/>
              <a:chOff x="7324484" y="4271496"/>
              <a:chExt cx="334801" cy="312938"/>
            </a:xfrm>
          </p:grpSpPr>
          <p:sp>
            <p:nvSpPr>
              <p:cNvPr id="563" name="Rectangle 56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4" name="Straight Connector 56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>
              <a:off x="1428887" y="4173768"/>
              <a:ext cx="334801" cy="312938"/>
              <a:chOff x="7324484" y="4271496"/>
              <a:chExt cx="334801" cy="312938"/>
            </a:xfrm>
          </p:grpSpPr>
          <p:sp>
            <p:nvSpPr>
              <p:cNvPr id="560" name="Rectangle 55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1" name="Straight Connector 56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Group 133"/>
            <p:cNvGrpSpPr/>
            <p:nvPr/>
          </p:nvGrpSpPr>
          <p:grpSpPr>
            <a:xfrm>
              <a:off x="3539551" y="4188604"/>
              <a:ext cx="334801" cy="312938"/>
              <a:chOff x="7324484" y="4271496"/>
              <a:chExt cx="334801" cy="312938"/>
            </a:xfrm>
          </p:grpSpPr>
          <p:sp>
            <p:nvSpPr>
              <p:cNvPr id="557" name="Rectangle 55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8" name="Straight Connector 55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9" name="Straight Connector 55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/>
            <p:cNvGrpSpPr/>
            <p:nvPr/>
          </p:nvGrpSpPr>
          <p:grpSpPr>
            <a:xfrm>
              <a:off x="5310351" y="4187256"/>
              <a:ext cx="334801" cy="312938"/>
              <a:chOff x="7324484" y="4271496"/>
              <a:chExt cx="334801" cy="312938"/>
            </a:xfrm>
          </p:grpSpPr>
          <p:sp>
            <p:nvSpPr>
              <p:cNvPr id="554" name="Rectangle 55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5" name="Straight Connector 55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Group 135"/>
            <p:cNvGrpSpPr/>
            <p:nvPr/>
          </p:nvGrpSpPr>
          <p:grpSpPr>
            <a:xfrm>
              <a:off x="7105427" y="4177816"/>
              <a:ext cx="334801" cy="312938"/>
              <a:chOff x="7324484" y="4271496"/>
              <a:chExt cx="334801" cy="312938"/>
            </a:xfrm>
          </p:grpSpPr>
          <p:sp>
            <p:nvSpPr>
              <p:cNvPr id="551" name="Rectangle 55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2" name="Straight Connector 55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3" name="Straight Connector 55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1381885" y="2575016"/>
              <a:ext cx="334801" cy="312938"/>
              <a:chOff x="7324484" y="4271496"/>
              <a:chExt cx="334801" cy="312938"/>
            </a:xfrm>
          </p:grpSpPr>
          <p:sp>
            <p:nvSpPr>
              <p:cNvPr id="548" name="Rectangle 54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549" name="Straight Connector 54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3492549" y="2589852"/>
              <a:ext cx="334801" cy="312938"/>
              <a:chOff x="7324484" y="4271496"/>
              <a:chExt cx="334801" cy="312938"/>
            </a:xfrm>
          </p:grpSpPr>
          <p:sp>
            <p:nvSpPr>
              <p:cNvPr id="545" name="Rectangle 54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546" name="Straight Connector 54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5263349" y="2588504"/>
              <a:ext cx="334801" cy="312938"/>
              <a:chOff x="7324484" y="4271496"/>
              <a:chExt cx="334801" cy="312938"/>
            </a:xfrm>
          </p:grpSpPr>
          <p:sp>
            <p:nvSpPr>
              <p:cNvPr id="542" name="Rectangle 54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/>
            <p:cNvGrpSpPr/>
            <p:nvPr/>
          </p:nvGrpSpPr>
          <p:grpSpPr>
            <a:xfrm>
              <a:off x="7058425" y="2579064"/>
              <a:ext cx="334801" cy="312938"/>
              <a:chOff x="7324484" y="4271496"/>
              <a:chExt cx="334801" cy="312938"/>
            </a:xfrm>
          </p:grpSpPr>
          <p:sp>
            <p:nvSpPr>
              <p:cNvPr id="539" name="Rectangle 53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540" name="Straight Connector 53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>
              <a:off x="1427541" y="1002636"/>
              <a:ext cx="334801" cy="312938"/>
              <a:chOff x="7324484" y="4271496"/>
              <a:chExt cx="334801" cy="312938"/>
            </a:xfrm>
          </p:grpSpPr>
          <p:sp>
            <p:nvSpPr>
              <p:cNvPr id="536" name="Rectangle 53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/>
            <p:cNvGrpSpPr/>
            <p:nvPr/>
          </p:nvGrpSpPr>
          <p:grpSpPr>
            <a:xfrm>
              <a:off x="3538205" y="1017472"/>
              <a:ext cx="334801" cy="312938"/>
              <a:chOff x="7324484" y="4271496"/>
              <a:chExt cx="334801" cy="312938"/>
            </a:xfrm>
          </p:grpSpPr>
          <p:sp>
            <p:nvSpPr>
              <p:cNvPr id="533" name="Rectangle 53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4" name="Straight Connector 53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/>
            <p:cNvGrpSpPr/>
            <p:nvPr/>
          </p:nvGrpSpPr>
          <p:grpSpPr>
            <a:xfrm>
              <a:off x="5309005" y="1016124"/>
              <a:ext cx="334801" cy="312938"/>
              <a:chOff x="7324484" y="4271496"/>
              <a:chExt cx="334801" cy="312938"/>
            </a:xfrm>
          </p:grpSpPr>
          <p:sp>
            <p:nvSpPr>
              <p:cNvPr id="530" name="Rectangle 52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" name="Straight Connector 53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 143"/>
            <p:cNvGrpSpPr/>
            <p:nvPr/>
          </p:nvGrpSpPr>
          <p:grpSpPr>
            <a:xfrm>
              <a:off x="7052711" y="1006684"/>
              <a:ext cx="334801" cy="312938"/>
              <a:chOff x="7324484" y="4271496"/>
              <a:chExt cx="334801" cy="312938"/>
            </a:xfrm>
          </p:grpSpPr>
          <p:sp>
            <p:nvSpPr>
              <p:cNvPr id="527" name="Rectangle 52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8" name="Straight Connector 52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1893404" y="4936872"/>
              <a:ext cx="334801" cy="312938"/>
              <a:chOff x="7324484" y="4271496"/>
              <a:chExt cx="334801" cy="312938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" name="Straight Connector 52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4004068" y="4951708"/>
              <a:ext cx="334801" cy="312938"/>
              <a:chOff x="7324484" y="4271496"/>
              <a:chExt cx="334801" cy="312938"/>
            </a:xfrm>
          </p:grpSpPr>
          <p:sp>
            <p:nvSpPr>
              <p:cNvPr id="521" name="Rectangle 52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2" name="Straight Connector 52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oup 146"/>
            <p:cNvGrpSpPr/>
            <p:nvPr/>
          </p:nvGrpSpPr>
          <p:grpSpPr>
            <a:xfrm>
              <a:off x="5774868" y="4950360"/>
              <a:ext cx="334801" cy="312938"/>
              <a:chOff x="7324484" y="4271496"/>
              <a:chExt cx="334801" cy="312938"/>
            </a:xfrm>
          </p:grpSpPr>
          <p:sp>
            <p:nvSpPr>
              <p:cNvPr id="518" name="Rectangle 51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9" name="Straight Connector 51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7569944" y="4940920"/>
              <a:ext cx="334801" cy="312938"/>
              <a:chOff x="7324484" y="4271496"/>
              <a:chExt cx="334801" cy="312938"/>
            </a:xfrm>
          </p:grpSpPr>
          <p:sp>
            <p:nvSpPr>
              <p:cNvPr id="515" name="Rectangle 51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6" name="Straight Connector 51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>
              <a:off x="1908240" y="1828930"/>
              <a:ext cx="334801" cy="312938"/>
              <a:chOff x="7324484" y="4271496"/>
              <a:chExt cx="334801" cy="312938"/>
            </a:xfrm>
          </p:grpSpPr>
          <p:sp>
            <p:nvSpPr>
              <p:cNvPr id="512" name="Rectangle 51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3" name="Straight Connector 51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" name="Group 149"/>
            <p:cNvGrpSpPr/>
            <p:nvPr/>
          </p:nvGrpSpPr>
          <p:grpSpPr>
            <a:xfrm>
              <a:off x="4018904" y="1843766"/>
              <a:ext cx="334801" cy="312938"/>
              <a:chOff x="7324484" y="4271496"/>
              <a:chExt cx="334801" cy="312938"/>
            </a:xfrm>
          </p:grpSpPr>
          <p:sp>
            <p:nvSpPr>
              <p:cNvPr id="509" name="Rectangle 50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0" name="Straight Connector 50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Straight Connector 51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5789704" y="1842418"/>
              <a:ext cx="334801" cy="312938"/>
              <a:chOff x="7324484" y="4271496"/>
              <a:chExt cx="334801" cy="312938"/>
            </a:xfrm>
          </p:grpSpPr>
          <p:sp>
            <p:nvSpPr>
              <p:cNvPr id="506" name="Rectangle 50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7" name="Straight Connector 50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Straight Connector 50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/>
            <p:cNvGrpSpPr/>
            <p:nvPr/>
          </p:nvGrpSpPr>
          <p:grpSpPr>
            <a:xfrm>
              <a:off x="7584780" y="1832978"/>
              <a:ext cx="334801" cy="312938"/>
              <a:chOff x="7324484" y="4271496"/>
              <a:chExt cx="334801" cy="312938"/>
            </a:xfrm>
          </p:grpSpPr>
          <p:sp>
            <p:nvSpPr>
              <p:cNvPr id="503" name="Rectangle 50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4" name="Straight Connector 50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Rectangle 152"/>
            <p:cNvSpPr/>
            <p:nvPr/>
          </p:nvSpPr>
          <p:spPr>
            <a:xfrm>
              <a:off x="1099886" y="4787760"/>
              <a:ext cx="7848905" cy="308221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061076" y="982142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122814" y="1808259"/>
              <a:ext cx="7815703" cy="318498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5292209" y="970158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523343" y="988996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415425" y="977012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7049085" y="2562650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5280218" y="2550666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511352" y="2569504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403434" y="2557520"/>
              <a:ext cx="380326" cy="372233"/>
            </a:xfrm>
            <a:prstGeom prst="rect">
              <a:avLst/>
            </a:prstGeom>
            <a:solidFill>
              <a:srgbClr val="589A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u="sng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6924782" y="955502"/>
              <a:ext cx="450354" cy="400692"/>
              <a:chOff x="7324484" y="4271496"/>
              <a:chExt cx="334801" cy="312938"/>
            </a:xfrm>
          </p:grpSpPr>
          <p:sp>
            <p:nvSpPr>
              <p:cNvPr id="500" name="Rectangle 49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501" name="Straight Connector 50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5207284" y="974340"/>
              <a:ext cx="450354" cy="400692"/>
              <a:chOff x="7324484" y="4271496"/>
              <a:chExt cx="334801" cy="312938"/>
            </a:xfrm>
          </p:grpSpPr>
          <p:sp>
            <p:nvSpPr>
              <p:cNvPr id="497" name="Rectangle 49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98" name="Straight Connector 49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3407593" y="962356"/>
              <a:ext cx="450354" cy="400692"/>
              <a:chOff x="7324484" y="4271496"/>
              <a:chExt cx="334801" cy="312938"/>
            </a:xfrm>
          </p:grpSpPr>
          <p:sp>
            <p:nvSpPr>
              <p:cNvPr id="494" name="Rectangle 49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95" name="Straight Connector 49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/>
            <p:cNvGrpSpPr/>
            <p:nvPr/>
          </p:nvGrpSpPr>
          <p:grpSpPr>
            <a:xfrm>
              <a:off x="1320227" y="950372"/>
              <a:ext cx="450354" cy="400692"/>
              <a:chOff x="7324484" y="4271496"/>
              <a:chExt cx="334801" cy="312938"/>
            </a:xfrm>
          </p:grpSpPr>
          <p:sp>
            <p:nvSpPr>
              <p:cNvPr id="491" name="Rectangle 49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92" name="Straight Connector 49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oup 166"/>
            <p:cNvGrpSpPr/>
            <p:nvPr/>
          </p:nvGrpSpPr>
          <p:grpSpPr>
            <a:xfrm>
              <a:off x="6953894" y="2536004"/>
              <a:ext cx="450354" cy="400692"/>
              <a:chOff x="7324484" y="4271496"/>
              <a:chExt cx="334801" cy="312938"/>
            </a:xfrm>
          </p:grpSpPr>
          <p:sp>
            <p:nvSpPr>
              <p:cNvPr id="488" name="Rectangle 48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89" name="Straight Connector 48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/>
            <p:cNvGrpSpPr/>
            <p:nvPr/>
          </p:nvGrpSpPr>
          <p:grpSpPr>
            <a:xfrm>
              <a:off x="5236396" y="2554842"/>
              <a:ext cx="450354" cy="400692"/>
              <a:chOff x="7324484" y="4271496"/>
              <a:chExt cx="334801" cy="312938"/>
            </a:xfrm>
          </p:grpSpPr>
          <p:sp>
            <p:nvSpPr>
              <p:cNvPr id="485" name="Rectangle 48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86" name="Straight Connector 48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/>
            <p:cNvGrpSpPr/>
            <p:nvPr/>
          </p:nvGrpSpPr>
          <p:grpSpPr>
            <a:xfrm>
              <a:off x="3436705" y="2542858"/>
              <a:ext cx="450354" cy="400692"/>
              <a:chOff x="7324484" y="4271496"/>
              <a:chExt cx="334801" cy="312938"/>
            </a:xfrm>
          </p:grpSpPr>
          <p:sp>
            <p:nvSpPr>
              <p:cNvPr id="482" name="Rectangle 481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83" name="Straight Connector 482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0" name="Group 169"/>
            <p:cNvGrpSpPr/>
            <p:nvPr/>
          </p:nvGrpSpPr>
          <p:grpSpPr>
            <a:xfrm>
              <a:off x="1349339" y="2530874"/>
              <a:ext cx="450354" cy="400692"/>
              <a:chOff x="7324484" y="4271496"/>
              <a:chExt cx="334801" cy="312938"/>
            </a:xfrm>
          </p:grpSpPr>
          <p:sp>
            <p:nvSpPr>
              <p:cNvPr id="479" name="Rectangle 478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80" name="Straight Connector 479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6993280" y="4137053"/>
              <a:ext cx="450354" cy="400692"/>
              <a:chOff x="7324484" y="4271496"/>
              <a:chExt cx="334801" cy="312938"/>
            </a:xfrm>
          </p:grpSpPr>
          <p:sp>
            <p:nvSpPr>
              <p:cNvPr id="476" name="Rectangle 475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77" name="Straight Connector 476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/>
          </p:nvGrpSpPr>
          <p:grpSpPr>
            <a:xfrm>
              <a:off x="5224412" y="4155891"/>
              <a:ext cx="450354" cy="400692"/>
              <a:chOff x="7324484" y="4271496"/>
              <a:chExt cx="334801" cy="312938"/>
            </a:xfrm>
          </p:grpSpPr>
          <p:sp>
            <p:nvSpPr>
              <p:cNvPr id="473" name="Rectangle 472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74" name="Straight Connector 473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/>
          </p:nvGrpSpPr>
          <p:grpSpPr>
            <a:xfrm>
              <a:off x="3424721" y="4143907"/>
              <a:ext cx="450354" cy="400692"/>
              <a:chOff x="7324484" y="4271496"/>
              <a:chExt cx="334801" cy="312938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71" name="Straight Connector 470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>
            <a:xfrm>
              <a:off x="1337355" y="4131923"/>
              <a:ext cx="450354" cy="400692"/>
              <a:chOff x="7324484" y="4271496"/>
              <a:chExt cx="334801" cy="312938"/>
            </a:xfrm>
          </p:grpSpPr>
          <p:sp>
            <p:nvSpPr>
              <p:cNvPr id="467" name="Rectangle 466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68" name="Straight Connector 467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6971022" y="5686731"/>
              <a:ext cx="450354" cy="400692"/>
              <a:chOff x="7324484" y="4271496"/>
              <a:chExt cx="334801" cy="312938"/>
            </a:xfrm>
          </p:grpSpPr>
          <p:sp>
            <p:nvSpPr>
              <p:cNvPr id="464" name="Rectangle 463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65" name="Straight Connector 464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/>
            <p:nvPr/>
          </p:nvGrpSpPr>
          <p:grpSpPr>
            <a:xfrm>
              <a:off x="5202154" y="5705569"/>
              <a:ext cx="450354" cy="400692"/>
              <a:chOff x="7324484" y="4271496"/>
              <a:chExt cx="334801" cy="312938"/>
            </a:xfrm>
          </p:grpSpPr>
          <p:sp>
            <p:nvSpPr>
              <p:cNvPr id="461" name="Rectangle 460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62" name="Straight Connector 461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3402463" y="5693585"/>
              <a:ext cx="450354" cy="400692"/>
              <a:chOff x="7324484" y="4271496"/>
              <a:chExt cx="334801" cy="312938"/>
            </a:xfrm>
          </p:grpSpPr>
          <p:sp>
            <p:nvSpPr>
              <p:cNvPr id="458" name="Rectangle 457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59" name="Straight Connector 458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/>
          </p:nvGrpSpPr>
          <p:grpSpPr>
            <a:xfrm>
              <a:off x="1315097" y="5681601"/>
              <a:ext cx="450354" cy="400692"/>
              <a:chOff x="7324484" y="4271496"/>
              <a:chExt cx="334801" cy="312938"/>
            </a:xfrm>
          </p:grpSpPr>
          <p:sp>
            <p:nvSpPr>
              <p:cNvPr id="455" name="Rectangle 454"/>
              <p:cNvSpPr/>
              <p:nvPr/>
            </p:nvSpPr>
            <p:spPr>
              <a:xfrm>
                <a:off x="7327778" y="4271496"/>
                <a:ext cx="331434" cy="312938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u="sng"/>
              </a:p>
            </p:txBody>
          </p:sp>
          <p:cxnSp>
            <p:nvCxnSpPr>
              <p:cNvPr id="456" name="Straight Connector 455"/>
              <p:cNvCxnSpPr/>
              <p:nvPr/>
            </p:nvCxnSpPr>
            <p:spPr>
              <a:xfrm flipV="1">
                <a:off x="7324484" y="4276669"/>
                <a:ext cx="334801" cy="304416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flipH="1" flipV="1">
                <a:off x="7328556" y="4272208"/>
                <a:ext cx="328245" cy="310089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Rectangle 178"/>
            <p:cNvSpPr/>
            <p:nvPr/>
          </p:nvSpPr>
          <p:spPr>
            <a:xfrm>
              <a:off x="6822040" y="448641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5032630" y="601041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222662" y="578783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135300" y="556525"/>
              <a:ext cx="667821" cy="578777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1874548" y="486317"/>
              <a:ext cx="6567382" cy="1256870"/>
              <a:chOff x="1874548" y="486317"/>
              <a:chExt cx="6567382" cy="1256870"/>
            </a:xfrm>
          </p:grpSpPr>
          <p:grpSp>
            <p:nvGrpSpPr>
              <p:cNvPr id="391" name="Group 390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440" name="Group 439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445" name="Group 444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452" name="Rectangle 451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53" name="Straight Connector 452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4" name="Straight Connector 453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447" name="Group 446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449" name="Rectangle 44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450" name="Straight Connector 44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1" name="Straight Connector 45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41" name="Group 440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442" name="Rectangle 44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443" name="Straight Connector 44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4" name="Straight Connector 44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92" name="Group 391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425" name="Group 424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430" name="Group 429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437" name="Rectangle 436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38" name="Straight Connector 437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9" name="Straight Connector 438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432" name="Group 431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434" name="Rectangle 43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435" name="Straight Connector 43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6" name="Straight Connector 43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26" name="Group 425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427" name="Rectangle 42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428" name="Straight Connector 42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42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93" name="Group 392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410" name="Group 409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415" name="Group 414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422" name="Rectangle 421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23" name="Straight Connector 422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4" name="Straight Connector 423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417" name="Group 416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419" name="Rectangle 41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420" name="Straight Connector 41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1" name="Straight Connector 42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11" name="Group 410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412" name="Rectangle 411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413" name="Straight Connector 412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4" name="Straight Connector 413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94" name="Group 393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395" name="Group 394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400" name="Group 399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407" name="Rectangle 406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08" name="Straight Connector 407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9" name="Straight Connector 408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402" name="Group 401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404" name="Rectangle 40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405" name="Straight Connector 40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40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6" name="Group 395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397" name="Rectangle 396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398" name="Straight Connector 397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4" name="Group 183"/>
            <p:cNvGrpSpPr/>
            <p:nvPr/>
          </p:nvGrpSpPr>
          <p:grpSpPr>
            <a:xfrm>
              <a:off x="1811191" y="3690141"/>
              <a:ext cx="6567382" cy="1256870"/>
              <a:chOff x="1874548" y="486317"/>
              <a:chExt cx="6567382" cy="1256870"/>
            </a:xfrm>
          </p:grpSpPr>
          <p:grpSp>
            <p:nvGrpSpPr>
              <p:cNvPr id="327" name="Group 326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376" name="Group 375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388" name="Rectangle 38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89" name="Straight Connector 38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0" name="Straight Connector 38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2" name="Rectangle 381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383" name="Group 382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385" name="Rectangle 384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386" name="Straight Connector 385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7" name="Straight Connector 386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7" name="Group 376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378" name="Rectangle 37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379" name="Straight Connector 37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37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8" name="Group 327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361" name="Group 360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366" name="Group 365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373" name="Rectangle 37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74" name="Straight Connector 37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5" name="Straight Connector 37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368" name="Group 367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370" name="Rectangle 369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371" name="Straight Connector 370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2" name="Straight Connector 371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62" name="Group 361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363" name="Rectangle 362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364" name="Straight Connector 363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5" name="Straight Connector 364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29" name="Group 328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346" name="Group 345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351" name="Group 350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358" name="Rectangle 357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59" name="Straight Connector 358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359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353" name="Group 352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355" name="Rectangle 354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356" name="Straight Connector 355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7" name="Straight Connector 356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7" name="Group 346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348" name="Rectangle 347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349" name="Straight Connector 348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0" name="Straight Connector 349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30" name="Group 329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331" name="Group 330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336" name="Group 335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343" name="Rectangle 342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44" name="Straight Connector 343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5" name="Straight Connector 344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7" name="Rectangle 336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338" name="Group 337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340" name="Rectangle 339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341" name="Straight Connector 340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2" name="Straight Connector 341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39" name="Rectangle 338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2" name="Group 331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333" name="Rectangle 332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334" name="Straight Connector 333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5" name="Straight Connector 334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5" name="Group 184"/>
            <p:cNvGrpSpPr/>
            <p:nvPr/>
          </p:nvGrpSpPr>
          <p:grpSpPr>
            <a:xfrm flipV="1">
              <a:off x="1840301" y="5311745"/>
              <a:ext cx="6567382" cy="1256870"/>
              <a:chOff x="1874548" y="486317"/>
              <a:chExt cx="6567382" cy="1256870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312" name="Group 311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317" name="Group 316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324" name="Rectangle 32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25" name="Straight Connector 32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Straight Connector 32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319" name="Group 318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321" name="Rectangle 32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322" name="Straight Connector 32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Straight Connector 32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314" name="Rectangle 31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315" name="Straight Connector 31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31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297" name="Group 296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302" name="Group 301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309" name="Rectangle 30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10" name="Straight Connector 30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Straight Connector 31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304" name="Group 303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306" name="Rectangle 30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307" name="Straight Connector 30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8" name="Group 297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299" name="Rectangle 29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300" name="Straight Connector 29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1" name="Straight Connector 30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282" name="Group 281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287" name="Group 286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294" name="Rectangle 293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5" name="Straight Connector 294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Straight Connector 295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289" name="Group 288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291" name="Rectangle 290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292" name="Straight Connector 291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Straight Connector 292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83" name="Group 282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284" name="Rectangle 283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285" name="Straight Connector 284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Straight Connector 285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267" name="Group 266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272" name="Group 271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279" name="Rectangle 278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80" name="Straight Connector 279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1" name="Straight Connector 280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274" name="Group 273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276" name="Rectangle 275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277" name="Straight Connector 276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277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68" name="Group 267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270" name="Straight Connector 269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1" name="Straight Connector 270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86" name="Group 185"/>
            <p:cNvGrpSpPr/>
            <p:nvPr/>
          </p:nvGrpSpPr>
          <p:grpSpPr>
            <a:xfrm flipV="1">
              <a:off x="1869411" y="2176414"/>
              <a:ext cx="6567382" cy="1256870"/>
              <a:chOff x="1874548" y="486317"/>
              <a:chExt cx="6567382" cy="1256870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7561295" y="48631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248" name="Group 247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253" name="Group 252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260" name="Rectangle 259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61" name="Straight Connector 260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Straight Connector 261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257" name="Rectangle 256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258" name="Straight Connector 257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Straight Connector 258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250" name="Rectangle 249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251" name="Straight Connector 250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5720508" y="515427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233" name="Group 232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238" name="Group 237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245" name="Rectangle 244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46" name="Straight Connector 245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Straight Connector 246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240" name="Group 239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242" name="Rectangle 241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243" name="Straight Connector 242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4" name="Straight Connector 243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34" name="Group 233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235" name="Rectangle 234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236" name="Straight Connector 235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3972189" y="503441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218" name="Group 217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230" name="Rectangle 229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31" name="Straight Connector 230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225" name="Group 224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227" name="Rectangle 226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8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220" name="Rectangle 219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221" name="Straight Connector 220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1874548" y="501729"/>
                <a:ext cx="880635" cy="1227760"/>
                <a:chOff x="7561295" y="486317"/>
                <a:chExt cx="880635" cy="1227760"/>
              </a:xfrm>
            </p:grpSpPr>
            <p:grpSp>
              <p:nvGrpSpPr>
                <p:cNvPr id="203" name="Group 202"/>
                <p:cNvGrpSpPr/>
                <p:nvPr/>
              </p:nvGrpSpPr>
              <p:grpSpPr>
                <a:xfrm>
                  <a:off x="7561295" y="486317"/>
                  <a:ext cx="880635" cy="1227760"/>
                  <a:chOff x="7573281" y="806523"/>
                  <a:chExt cx="880635" cy="1227760"/>
                </a:xfrm>
              </p:grpSpPr>
              <p:grpSp>
                <p:nvGrpSpPr>
                  <p:cNvPr id="208" name="Group 207"/>
                  <p:cNvGrpSpPr/>
                  <p:nvPr/>
                </p:nvGrpSpPr>
                <p:grpSpPr>
                  <a:xfrm>
                    <a:off x="7644714" y="916858"/>
                    <a:ext cx="334801" cy="312938"/>
                    <a:chOff x="7324484" y="4271496"/>
                    <a:chExt cx="334801" cy="312938"/>
                  </a:xfrm>
                </p:grpSpPr>
                <p:sp>
                  <p:nvSpPr>
                    <p:cNvPr id="215" name="Rectangle 214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7573281" y="852756"/>
                    <a:ext cx="810431" cy="780835"/>
                  </a:xfrm>
                  <a:prstGeom prst="rect">
                    <a:avLst/>
                  </a:prstGeom>
                  <a:solidFill>
                    <a:srgbClr val="589AFF">
                      <a:alpha val="5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210" name="Group 209"/>
                  <p:cNvGrpSpPr/>
                  <p:nvPr/>
                </p:nvGrpSpPr>
                <p:grpSpPr>
                  <a:xfrm>
                    <a:off x="7846111" y="1116709"/>
                    <a:ext cx="505073" cy="453528"/>
                    <a:chOff x="7324484" y="4271496"/>
                    <a:chExt cx="334801" cy="312938"/>
                  </a:xfrm>
                </p:grpSpPr>
                <p:sp>
                  <p:nvSpPr>
                    <p:cNvPr id="212" name="Rectangle 211"/>
                    <p:cNvSpPr/>
                    <p:nvPr/>
                  </p:nvSpPr>
                  <p:spPr>
                    <a:xfrm>
                      <a:off x="7327778" y="4271496"/>
                      <a:ext cx="331434" cy="31293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u="sng"/>
                    </a:p>
                  </p:txBody>
                </p: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 flipV="1">
                      <a:off x="7324484" y="4276669"/>
                      <a:ext cx="334801" cy="304416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213"/>
                    <p:cNvCxnSpPr/>
                    <p:nvPr/>
                  </p:nvCxnSpPr>
                  <p:spPr>
                    <a:xfrm flipH="1" flipV="1">
                      <a:off x="7328556" y="4272208"/>
                      <a:ext cx="328245" cy="310089"/>
                    </a:xfrm>
                    <a:prstGeom prst="line">
                      <a:avLst/>
                    </a:prstGeom>
                    <a:ln w="28575">
                      <a:solidFill>
                        <a:srgbClr val="C0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7786095" y="806523"/>
                    <a:ext cx="667821" cy="1227760"/>
                  </a:xfrm>
                  <a:prstGeom prst="rect">
                    <a:avLst/>
                  </a:prstGeom>
                  <a:solidFill>
                    <a:srgbClr val="FFFF00">
                      <a:alpha val="3411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7926588" y="1351300"/>
                  <a:ext cx="321848" cy="290852"/>
                  <a:chOff x="7324484" y="4271496"/>
                  <a:chExt cx="334801" cy="312938"/>
                </a:xfrm>
                <a:solidFill>
                  <a:schemeClr val="accent2">
                    <a:lumMod val="60000"/>
                    <a:lumOff val="40000"/>
                  </a:schemeClr>
                </a:solidFill>
              </p:grpSpPr>
              <p:sp>
                <p:nvSpPr>
                  <p:cNvPr id="205" name="Rectangle 204"/>
                  <p:cNvSpPr/>
                  <p:nvPr/>
                </p:nvSpPr>
                <p:spPr>
                  <a:xfrm>
                    <a:off x="7327778" y="4271496"/>
                    <a:ext cx="331434" cy="312938"/>
                  </a:xfrm>
                  <a:prstGeom prst="rect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u="sng"/>
                  </a:p>
                </p:txBody>
              </p:sp>
              <p:cxnSp>
                <p:nvCxnSpPr>
                  <p:cNvPr id="206" name="Straight Connector 205"/>
                  <p:cNvCxnSpPr/>
                  <p:nvPr/>
                </p:nvCxnSpPr>
                <p:spPr>
                  <a:xfrm flipV="1">
                    <a:off x="7324484" y="4276669"/>
                    <a:ext cx="334801" cy="304416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>
                  <a:xfrm flipH="1" flipV="1">
                    <a:off x="7328556" y="4272208"/>
                    <a:ext cx="328245" cy="3100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70C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87" name="Rectangle 186"/>
            <p:cNvSpPr/>
            <p:nvPr/>
          </p:nvSpPr>
          <p:spPr>
            <a:xfrm>
              <a:off x="2384463" y="811659"/>
              <a:ext cx="2136166" cy="5556926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6215012" y="707206"/>
              <a:ext cx="1932395" cy="5556926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2044557" y="554804"/>
              <a:ext cx="2712377" cy="75563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823735" y="522270"/>
              <a:ext cx="2712377" cy="755630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791200" y="1753457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2090791" y="1751745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119902" y="2674707"/>
              <a:ext cx="2667856" cy="180482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827161" y="2672995"/>
              <a:ext cx="2667856" cy="180482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758665" y="4988104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058256" y="4986392"/>
              <a:ext cx="2712377" cy="42466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5777501" y="5767227"/>
              <a:ext cx="2712377" cy="69521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2077092" y="5765515"/>
              <a:ext cx="2712377" cy="695218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43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baseline="30000" dirty="0"/>
              <a:t> </a:t>
            </a:r>
            <a:r>
              <a:rPr lang="en-US" dirty="0"/>
              <a:t>XOR Array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806" y="1156657"/>
            <a:ext cx="7294807" cy="4170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015"/>
          <a:stretch/>
        </p:blipFill>
        <p:spPr>
          <a:xfrm>
            <a:off x="7240773" y="4423144"/>
            <a:ext cx="4343134" cy="18448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4138" y="5561344"/>
            <a:ext cx="357585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3D XOR </a:t>
            </a:r>
            <a:r>
              <a:rPr lang="en-US" sz="2400" dirty="0" err="1">
                <a:latin typeface="Calibri" panose="020F0502020204030204" pitchFamily="34" charset="0"/>
              </a:rPr>
              <a:t>XPoint</a:t>
            </a:r>
            <a:r>
              <a:rPr lang="en-US" sz="2400" dirty="0">
                <a:latin typeface="Calibri" panose="020F0502020204030204" pitchFamily="34" charset="0"/>
              </a:rPr>
              <a:t> in multi-tiers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9023857" y="3757353"/>
            <a:ext cx="196541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 Single tier view</a:t>
            </a:r>
          </a:p>
        </p:txBody>
      </p:sp>
    </p:spTree>
    <p:extLst>
      <p:ext uri="{BB962C8B-B14F-4D97-AF65-F5344CB8AC3E}">
        <p14:creationId xmlns:p14="http://schemas.microsoft.com/office/powerpoint/2010/main" val="261727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Process Flow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4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Tier Stack – 4 Tier in exhibit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507" y="1182328"/>
            <a:ext cx="5925503" cy="5172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0157" y="2558088"/>
            <a:ext cx="1362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Dielectric</a:t>
            </a:r>
          </a:p>
        </p:txBody>
      </p:sp>
      <p:sp>
        <p:nvSpPr>
          <p:cNvPr id="5" name="Rectangle 4"/>
          <p:cNvSpPr/>
          <p:nvPr/>
        </p:nvSpPr>
        <p:spPr>
          <a:xfrm>
            <a:off x="5835397" y="3041958"/>
            <a:ext cx="171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Tier-3 Metal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2057" y="3960168"/>
            <a:ext cx="171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Tier-2 Metal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2057" y="4760268"/>
            <a:ext cx="171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Tier-1 Metal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9197" y="5446068"/>
            <a:ext cx="1718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Tier-0 Metal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559291" y="4607974"/>
            <a:ext cx="1181099" cy="1243958"/>
            <a:chOff x="10728871" y="4278363"/>
            <a:chExt cx="1181099" cy="1243958"/>
          </a:xfrm>
        </p:grpSpPr>
        <p:sp>
          <p:nvSpPr>
            <p:cNvPr id="12" name="Rectangle 11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558531" y="5270314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9175903" y="2535348"/>
            <a:ext cx="1920949" cy="1540468"/>
            <a:chOff x="2343325" y="301426"/>
            <a:chExt cx="7513053" cy="6024948"/>
          </a:xfrm>
        </p:grpSpPr>
        <p:sp>
          <p:nvSpPr>
            <p:cNvPr id="19" name="Rectangle 18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261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1</a:t>
            </a:r>
            <a:r>
              <a:rPr lang="en-US" sz="4400" baseline="30000" dirty="0"/>
              <a:t>st</a:t>
            </a:r>
            <a:r>
              <a:rPr lang="en-US" sz="4400" dirty="0"/>
              <a:t> Cut for Cell Stack Materials Deposition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689" y="1679503"/>
            <a:ext cx="3348111" cy="37433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346096" y="4607974"/>
            <a:ext cx="1181099" cy="1243958"/>
            <a:chOff x="10728871" y="4278363"/>
            <a:chExt cx="1181099" cy="1243958"/>
          </a:xfrm>
        </p:grpSpPr>
        <p:sp>
          <p:nvSpPr>
            <p:cNvPr id="5" name="Rectangle 4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0345336" y="5270314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962708" y="2535348"/>
            <a:ext cx="1920949" cy="1540468"/>
            <a:chOff x="2343325" y="301426"/>
            <a:chExt cx="7513053" cy="6024948"/>
          </a:xfrm>
        </p:grpSpPr>
        <p:sp>
          <p:nvSpPr>
            <p:cNvPr id="12" name="Rectangle 11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87207" y="542261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29644" y="535173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 flipV="1">
            <a:off x="6953696" y="2142067"/>
            <a:ext cx="1140437" cy="26596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968621" y="2367059"/>
            <a:ext cx="10632" cy="467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085912" y="2180463"/>
            <a:ext cx="10632" cy="4678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926670" y="2805168"/>
            <a:ext cx="17793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024938" y="2579740"/>
            <a:ext cx="24526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A’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91966" y="4681315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745574" y="4684857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960690" y="4688434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88831" y="4476758"/>
            <a:ext cx="736780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741046" y="4470232"/>
            <a:ext cx="1084459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959100" y="4461931"/>
            <a:ext cx="994631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84975" y="405353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738583" y="4057081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953699" y="4067649"/>
            <a:ext cx="992372" cy="40406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881840" y="3848982"/>
            <a:ext cx="736780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734055" y="3842456"/>
            <a:ext cx="1084459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952109" y="3834155"/>
            <a:ext cx="994631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876586" y="3415976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2730194" y="341951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945310" y="3438475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873451" y="3211419"/>
            <a:ext cx="736780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2725666" y="3204893"/>
            <a:ext cx="1084459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943720" y="3196592"/>
            <a:ext cx="994631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76586" y="2770021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730194" y="277356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945310" y="2758966"/>
            <a:ext cx="992372" cy="42923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873451" y="2565464"/>
            <a:ext cx="736780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725666" y="2558938"/>
            <a:ext cx="1084459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943720" y="2550637"/>
            <a:ext cx="994631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876587" y="214085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730195" y="2144392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945311" y="2163348"/>
            <a:ext cx="992372" cy="395681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804789" y="1310887"/>
            <a:ext cx="5331127" cy="832757"/>
            <a:chOff x="804789" y="1310887"/>
            <a:chExt cx="5331127" cy="8327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05" name="Straight Arrow Connector 104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5332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 Metal Recess Etch</a:t>
            </a:r>
          </a:p>
        </p:txBody>
      </p:sp>
      <p:sp>
        <p:nvSpPr>
          <p:cNvPr id="3" name="Rectangle 2"/>
          <p:cNvSpPr/>
          <p:nvPr/>
        </p:nvSpPr>
        <p:spPr>
          <a:xfrm>
            <a:off x="3629320" y="481836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82928" y="4821905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8044" y="4825482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26184" y="4613806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76665" y="4598979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22329" y="4190587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5937" y="421689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91053" y="4245454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19193" y="3986030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613940" y="356820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67548" y="358691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82664" y="3598287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10804" y="3348467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613940" y="292603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467548" y="2937169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86458" y="2951634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10804" y="2702512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13941" y="2281692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67549" y="230799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82665" y="2300396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807366" y="4630045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800375" y="4002269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065880" y="3993968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791986" y="3364706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057491" y="3356405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791986" y="2718751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057491" y="2710450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517253" y="1518356"/>
            <a:ext cx="5331127" cy="832757"/>
            <a:chOff x="804789" y="1310887"/>
            <a:chExt cx="5331127" cy="832757"/>
          </a:xfrm>
        </p:grpSpPr>
        <p:grpSp>
          <p:nvGrpSpPr>
            <p:cNvPr id="39" name="Group 38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019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Electrode 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961121" y="1634624"/>
            <a:ext cx="382207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First Electrode Conformal Dep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466429" y="1549535"/>
            <a:ext cx="330462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First Electrode Recess Etch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11151655" y="3139894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880026" y="3125444"/>
            <a:ext cx="583499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6790193" y="3061458"/>
            <a:ext cx="523734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789937" y="5535548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643545" y="5539090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0858661" y="5542667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6778545" y="5320671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11237282" y="5303780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782946" y="4907772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8636554" y="493407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10851670" y="4962639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779810" y="4703215"/>
            <a:ext cx="463297" cy="1973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74557" y="4285385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8628165" y="430410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0843281" y="4315472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771421" y="4052230"/>
            <a:ext cx="463297" cy="2286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774557" y="3643224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8628165" y="3654354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10847075" y="3668819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771421" y="3419696"/>
            <a:ext cx="463297" cy="2238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774558" y="2998877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8628166" y="302518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10843282" y="3017581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8967983" y="5347230"/>
            <a:ext cx="421248" cy="193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960992" y="4719454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1226497" y="4711153"/>
            <a:ext cx="614420" cy="251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952603" y="4081891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1218108" y="4073590"/>
            <a:ext cx="614420" cy="246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8952603" y="3435936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11218108" y="3427635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268175" y="2823859"/>
            <a:ext cx="1136650" cy="309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058375" y="2823859"/>
            <a:ext cx="1352550" cy="309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331175" y="2823859"/>
            <a:ext cx="895350" cy="309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353695" y="551073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207303" y="5514281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422419" y="5517858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350559" y="5306182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801040" y="5291355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346704" y="488296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200312" y="4909269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415428" y="4937830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343568" y="4678406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38315" y="4260576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191923" y="4279294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407039" y="4290663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335179" y="4040843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338315" y="3618415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191923" y="3629545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410833" y="3644010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335179" y="3394888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338316" y="2974068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191924" y="3000374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407040" y="2992772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531741" y="5322421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524750" y="4694645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790255" y="4686344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2516361" y="4057082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781866" y="4048781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516361" y="3411127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781866" y="3402826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146963" y="5759184"/>
            <a:ext cx="1064758" cy="154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343316" y="5777113"/>
            <a:ext cx="1064758" cy="154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59223" y="2063922"/>
            <a:ext cx="5331127" cy="832757"/>
            <a:chOff x="804789" y="1310887"/>
            <a:chExt cx="5331127" cy="832757"/>
          </a:xfrm>
        </p:grpSpPr>
        <p:grpSp>
          <p:nvGrpSpPr>
            <p:cNvPr id="76" name="Group 75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77" name="Straight Arrow Connector 76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6651058" y="2093378"/>
            <a:ext cx="5331127" cy="832757"/>
            <a:chOff x="804789" y="1310887"/>
            <a:chExt cx="5331127" cy="832757"/>
          </a:xfrm>
        </p:grpSpPr>
        <p:grpSp>
          <p:nvGrpSpPr>
            <p:cNvPr id="83" name="Group 82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Rectangle 86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84" name="Straight Arrow Connector 83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1905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/>
          <p:cNvSpPr/>
          <p:nvPr/>
        </p:nvSpPr>
        <p:spPr>
          <a:xfrm>
            <a:off x="11064240" y="3076202"/>
            <a:ext cx="759164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8811217" y="3086834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749754" y="3139996"/>
            <a:ext cx="601541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 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1133992" y="3122140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880174" y="3107690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72530" y="3043704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772274" y="5517794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625882" y="5521336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840998" y="5524913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760882" y="5302917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219619" y="5286026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765283" y="4890018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618891" y="4916324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0834007" y="4944885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62147" y="4685461"/>
            <a:ext cx="463297" cy="1973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756894" y="4267631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610502" y="4286349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825618" y="4297718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753758" y="4034476"/>
            <a:ext cx="463297" cy="2286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756894" y="362547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610502" y="3636600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829412" y="3651065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753758" y="3401942"/>
            <a:ext cx="463297" cy="2238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756895" y="298112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610503" y="3007429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0825619" y="2999827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950320" y="5329476"/>
            <a:ext cx="421248" cy="193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943329" y="4701700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1208834" y="4693399"/>
            <a:ext cx="614420" cy="251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8934940" y="4064137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1200445" y="4055836"/>
            <a:ext cx="614420" cy="246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934940" y="3418182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1200445" y="3409881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55579" y="1233893"/>
            <a:ext cx="227921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SD Conformal Dep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242695" y="1248070"/>
            <a:ext cx="184512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SD Recess Etch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374559" y="2813193"/>
            <a:ext cx="1136650" cy="309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164759" y="2813193"/>
            <a:ext cx="1352550" cy="309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37559" y="2813193"/>
            <a:ext cx="895350" cy="3098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821797" y="3104419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584303" y="3089969"/>
            <a:ext cx="505707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60335" y="3025983"/>
            <a:ext cx="49570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60079" y="550007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313687" y="5503615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528803" y="5507192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48687" y="5285196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907424" y="5268305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3088" y="4872297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306696" y="489860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521812" y="4927164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49952" y="4667740"/>
            <a:ext cx="463297" cy="1973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44699" y="424991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298307" y="426862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513423" y="4279997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41563" y="4016755"/>
            <a:ext cx="463297" cy="2286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444699" y="360774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298307" y="3618879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517217" y="3633344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441563" y="3384221"/>
            <a:ext cx="463297" cy="2238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444700" y="2963402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298308" y="298970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513424" y="2982106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638125" y="5311755"/>
            <a:ext cx="421248" cy="193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631134" y="4683979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896639" y="4675678"/>
            <a:ext cx="614420" cy="251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2622745" y="4046416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888250" y="4038115"/>
            <a:ext cx="614420" cy="246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622745" y="3400461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888250" y="3392160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1221241" y="5757902"/>
            <a:ext cx="1064758" cy="1545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3417594" y="5775831"/>
            <a:ext cx="1064758" cy="1545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351431" y="2040867"/>
            <a:ext cx="5331127" cy="832757"/>
            <a:chOff x="804789" y="1310887"/>
            <a:chExt cx="5331127" cy="832757"/>
          </a:xfrm>
        </p:grpSpPr>
        <p:grpSp>
          <p:nvGrpSpPr>
            <p:cNvPr id="116" name="Group 115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Rectangle 119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6743266" y="2070323"/>
            <a:ext cx="5331127" cy="832757"/>
            <a:chOff x="804789" y="1310887"/>
            <a:chExt cx="5331127" cy="832757"/>
          </a:xfrm>
        </p:grpSpPr>
        <p:grpSp>
          <p:nvGrpSpPr>
            <p:cNvPr id="123" name="Group 122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126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24" name="Straight Arrow Connector 123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6201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Basic Architecture and Circuit Schematics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XOR – Wired OR with single active/select</a:t>
            </a:r>
          </a:p>
        </p:txBody>
      </p:sp>
    </p:spTree>
    <p:extLst>
      <p:ext uri="{BB962C8B-B14F-4D97-AF65-F5344CB8AC3E}">
        <p14:creationId xmlns:p14="http://schemas.microsoft.com/office/powerpoint/2010/main" val="3202922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10837333" y="3172679"/>
            <a:ext cx="888687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8614503" y="3172679"/>
            <a:ext cx="1079831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788710" y="3172679"/>
            <a:ext cx="697910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15225682" y="1298869"/>
            <a:ext cx="80387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PM Etch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0947279" y="3118139"/>
            <a:ext cx="863721" cy="2853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8712200" y="3128771"/>
            <a:ext cx="851491" cy="284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832601" y="3181933"/>
            <a:ext cx="565088" cy="2789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383026" y="2838196"/>
            <a:ext cx="1111258" cy="309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173225" y="2838196"/>
            <a:ext cx="1352550" cy="309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48733" y="2838196"/>
            <a:ext cx="892642" cy="3098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4622679" y="3075805"/>
            <a:ext cx="855838" cy="2853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2387601" y="3086437"/>
            <a:ext cx="905806" cy="284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08000" y="3139599"/>
            <a:ext cx="601133" cy="2789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4739640" y="3084272"/>
            <a:ext cx="759164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2486617" y="3094904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57200" y="3148066"/>
            <a:ext cx="569495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1064240" y="3109672"/>
            <a:ext cx="759164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8811217" y="3120304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749754" y="3173466"/>
            <a:ext cx="601541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Electrode &amp; PM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1133992" y="3155610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8880174" y="3141160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772530" y="3077174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772274" y="5551264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8625882" y="5554806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0840998" y="5558383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760882" y="5336387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11219619" y="5319496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6765283" y="4923488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8618891" y="4949794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0834007" y="4978355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762147" y="4718931"/>
            <a:ext cx="463297" cy="1973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756894" y="4301101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8610502" y="4319819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0825618" y="4331188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753758" y="4067946"/>
            <a:ext cx="463297" cy="2286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756894" y="365894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610502" y="3670070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10829412" y="3684535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753758" y="3435412"/>
            <a:ext cx="463297" cy="2238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756895" y="301459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8610503" y="3040899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10825619" y="3033297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950320" y="5362946"/>
            <a:ext cx="421248" cy="193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8943329" y="4735170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1208834" y="4726869"/>
            <a:ext cx="614420" cy="251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8934940" y="4097607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1200445" y="4089306"/>
            <a:ext cx="614420" cy="246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8934940" y="3451652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1200445" y="3443351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14180" y="1233892"/>
            <a:ext cx="534582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2</a:t>
            </a:r>
            <a:r>
              <a:rPr lang="en-US" sz="2400" baseline="30000" dirty="0">
                <a:latin typeface="Calibri" panose="020F0502020204030204" pitchFamily="34" charset="0"/>
              </a:rPr>
              <a:t>nd</a:t>
            </a:r>
            <a:r>
              <a:rPr lang="en-US" sz="2400" dirty="0">
                <a:latin typeface="Calibri" panose="020F0502020204030204" pitchFamily="34" charset="0"/>
              </a:rPr>
              <a:t> Electrode dep/etch, PM Conformal Dep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8801495" y="1256536"/>
            <a:ext cx="102816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PM Etch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4821797" y="3137889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584303" y="3123439"/>
            <a:ext cx="505707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60335" y="3059453"/>
            <a:ext cx="49570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60079" y="5533543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313687" y="5537085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528803" y="5540662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48687" y="5318666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907424" y="5301775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453088" y="4905767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2306696" y="4932073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521812" y="4960634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49952" y="4701210"/>
            <a:ext cx="463297" cy="1973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444699" y="428338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298307" y="430209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4513423" y="4313467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441563" y="4050225"/>
            <a:ext cx="463297" cy="2286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444699" y="364121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298307" y="3652349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517217" y="3666814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441563" y="3417691"/>
            <a:ext cx="463297" cy="2238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444700" y="2996872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298308" y="3023178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4513424" y="3015576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2638125" y="5345225"/>
            <a:ext cx="421248" cy="193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2631134" y="4717449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4896639" y="4709148"/>
            <a:ext cx="614420" cy="251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2622745" y="4079886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888250" y="4071585"/>
            <a:ext cx="614420" cy="246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2622745" y="3433931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888250" y="3425630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1239171" y="5782407"/>
            <a:ext cx="1064758" cy="154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3435524" y="5800336"/>
            <a:ext cx="1064758" cy="1545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351431" y="2051285"/>
            <a:ext cx="5331127" cy="832757"/>
            <a:chOff x="804789" y="1310887"/>
            <a:chExt cx="5331127" cy="832757"/>
          </a:xfrm>
        </p:grpSpPr>
        <p:grpSp>
          <p:nvGrpSpPr>
            <p:cNvPr id="131" name="Group 130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Rectangle 134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32" name="Straight Arrow Connector 131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6743266" y="2080741"/>
            <a:ext cx="5331127" cy="832757"/>
            <a:chOff x="804789" y="1310887"/>
            <a:chExt cx="5331127" cy="832757"/>
          </a:xfrm>
        </p:grpSpPr>
        <p:grpSp>
          <p:nvGrpSpPr>
            <p:cNvPr id="138" name="Group 137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 141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39" name="Straight Arrow Connector 138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688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/>
          <p:cNvSpPr/>
          <p:nvPr/>
        </p:nvSpPr>
        <p:spPr>
          <a:xfrm>
            <a:off x="10447867" y="2944618"/>
            <a:ext cx="1396408" cy="29167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8297332" y="2944618"/>
            <a:ext cx="1786467" cy="29167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6773332" y="2944618"/>
            <a:ext cx="1100667" cy="29167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10727266" y="2936152"/>
            <a:ext cx="1090698" cy="292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8517466" y="2936152"/>
            <a:ext cx="1295400" cy="29125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6773333" y="2927685"/>
            <a:ext cx="829733" cy="2937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4436533" y="2953085"/>
            <a:ext cx="1090698" cy="28871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226733" y="2902284"/>
            <a:ext cx="1295400" cy="29379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482600" y="2859952"/>
            <a:ext cx="829733" cy="29633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3</a:t>
            </a:r>
            <a:r>
              <a:rPr lang="en-US" sz="4000" baseline="30000" dirty="0"/>
              <a:t>rd</a:t>
            </a:r>
            <a:r>
              <a:rPr lang="en-US" sz="4000" dirty="0"/>
              <a:t> Electrode &amp; Pillar Metal Conforming Dep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37333" y="3054685"/>
            <a:ext cx="888687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14503" y="3054685"/>
            <a:ext cx="1079831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8710" y="3054685"/>
            <a:ext cx="697910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47279" y="3000145"/>
            <a:ext cx="863721" cy="2853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12200" y="3010777"/>
            <a:ext cx="851491" cy="284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32601" y="3063939"/>
            <a:ext cx="565088" cy="2789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064240" y="2991678"/>
            <a:ext cx="759164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811217" y="3002310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49754" y="3055472"/>
            <a:ext cx="601541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133992" y="3037616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80174" y="3023166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772530" y="2959180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772274" y="543327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625882" y="5436812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840998" y="5440389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60882" y="5218393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219619" y="5201502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765283" y="4805494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618891" y="4831800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834007" y="4860361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62147" y="4600937"/>
            <a:ext cx="463297" cy="1973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56894" y="4183107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610502" y="4201825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0825618" y="4213194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53758" y="3949952"/>
            <a:ext cx="463297" cy="2286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756894" y="3540946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610502" y="3552076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829412" y="3566541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53758" y="3317418"/>
            <a:ext cx="463297" cy="2238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756895" y="289659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10503" y="2922905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825619" y="2915303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950320" y="5244952"/>
            <a:ext cx="421248" cy="193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943329" y="4617176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1208834" y="4608875"/>
            <a:ext cx="614420" cy="251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934940" y="3979613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200445" y="3971312"/>
            <a:ext cx="614420" cy="246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934940" y="3333658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1200445" y="3325357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565646" y="1259293"/>
            <a:ext cx="285706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2</a:t>
            </a:r>
            <a:r>
              <a:rPr lang="en-US" sz="2400" baseline="30000" dirty="0">
                <a:latin typeface="Calibri" panose="020F0502020204030204" pitchFamily="34" charset="0"/>
              </a:rPr>
              <a:t>nd</a:t>
            </a:r>
            <a:r>
              <a:rPr lang="en-US" sz="2400" dirty="0">
                <a:latin typeface="Calibri" panose="020F0502020204030204" pitchFamily="34" charset="0"/>
              </a:rPr>
              <a:t> Electrode Dep/Etch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743162" y="1358137"/>
            <a:ext cx="265617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Pillar Metal Dep/Etch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555067" y="3029285"/>
            <a:ext cx="888687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332237" y="3029285"/>
            <a:ext cx="1079831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06444" y="3029285"/>
            <a:ext cx="697910" cy="2806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4665013" y="2974745"/>
            <a:ext cx="863721" cy="28535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429934" y="2985377"/>
            <a:ext cx="851491" cy="28428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550335" y="3038539"/>
            <a:ext cx="565088" cy="27897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4781974" y="2966278"/>
            <a:ext cx="759164" cy="28535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528951" y="2976910"/>
            <a:ext cx="676885" cy="28428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467488" y="3030072"/>
            <a:ext cx="601541" cy="278971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4851726" y="3012216"/>
            <a:ext cx="644002" cy="28075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2597908" y="2997766"/>
            <a:ext cx="542960" cy="28220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490264" y="2933780"/>
            <a:ext cx="521013" cy="2886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490008" y="5407870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2343616" y="5411412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4558732" y="5414989"/>
            <a:ext cx="992372" cy="41106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478616" y="5192993"/>
            <a:ext cx="463297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4937353" y="5176102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83017" y="4780094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336625" y="4806400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4551741" y="4834961"/>
            <a:ext cx="992372" cy="34147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79881" y="4575537"/>
            <a:ext cx="463297" cy="1973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474628" y="4157707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2328236" y="4176425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4543352" y="4187794"/>
            <a:ext cx="992372" cy="3956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71492" y="3924552"/>
            <a:ext cx="463297" cy="2286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74628" y="3515546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2328236" y="3526676"/>
            <a:ext cx="1080977" cy="4318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4547146" y="3541141"/>
            <a:ext cx="992372" cy="4059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471492" y="3292018"/>
            <a:ext cx="463297" cy="22383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474629" y="2871199"/>
            <a:ext cx="733648" cy="41466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2328237" y="2897505"/>
            <a:ext cx="1080977" cy="41112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4543353" y="2889903"/>
            <a:ext cx="992372" cy="41220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668054" y="5219552"/>
            <a:ext cx="421248" cy="19322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2661063" y="4591776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4926568" y="4583475"/>
            <a:ext cx="614420" cy="2513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652674" y="3954213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4918179" y="3945912"/>
            <a:ext cx="614420" cy="2469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652674" y="3308258"/>
            <a:ext cx="421248" cy="21518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4918179" y="3299957"/>
            <a:ext cx="614420" cy="23895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351431" y="2025499"/>
            <a:ext cx="5331127" cy="832757"/>
            <a:chOff x="804789" y="1310887"/>
            <a:chExt cx="5331127" cy="832757"/>
          </a:xfrm>
        </p:grpSpPr>
        <p:grpSp>
          <p:nvGrpSpPr>
            <p:cNvPr id="101" name="Group 100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 104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02" name="Straight Arrow Connector 101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6743266" y="2054955"/>
            <a:ext cx="5331127" cy="832757"/>
            <a:chOff x="804789" y="1310887"/>
            <a:chExt cx="5331127" cy="832757"/>
          </a:xfrm>
        </p:grpSpPr>
        <p:grpSp>
          <p:nvGrpSpPr>
            <p:cNvPr id="108" name="Group 107"/>
            <p:cNvGrpSpPr/>
            <p:nvPr/>
          </p:nvGrpSpPr>
          <p:grpSpPr>
            <a:xfrm>
              <a:off x="804789" y="1324782"/>
              <a:ext cx="5331127" cy="818862"/>
              <a:chOff x="262723" y="6249798"/>
              <a:chExt cx="5331127" cy="818862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V="1">
                <a:off x="311791" y="6249798"/>
                <a:ext cx="5149442" cy="139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/>
              <p:cNvSpPr/>
              <p:nvPr/>
            </p:nvSpPr>
            <p:spPr>
              <a:xfrm>
                <a:off x="262723" y="6699328"/>
                <a:ext cx="177934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5348590" y="6669557"/>
                <a:ext cx="245260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</a:rPr>
                  <a:t>A’</a:t>
                </a:r>
              </a:p>
            </p:txBody>
          </p:sp>
        </p:grpSp>
        <p:cxnSp>
          <p:nvCxnSpPr>
            <p:cNvPr id="109" name="Straight Arrow Connector 108"/>
            <p:cNvCxnSpPr/>
            <p:nvPr/>
          </p:nvCxnSpPr>
          <p:spPr>
            <a:xfrm>
              <a:off x="863656" y="1336118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5961277" y="1310887"/>
              <a:ext cx="10632" cy="467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0007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1</a:t>
            </a:r>
            <a:r>
              <a:rPr lang="en-US" baseline="30000" dirty="0"/>
              <a:t>st</a:t>
            </a:r>
            <a:r>
              <a:rPr lang="en-US" dirty="0"/>
              <a:t> Cut module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9" y="1686933"/>
            <a:ext cx="5928968" cy="4758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894" y="1821618"/>
            <a:ext cx="5907607" cy="44267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7047" y="1277223"/>
            <a:ext cx="211487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Before 1</a:t>
            </a:r>
            <a:r>
              <a:rPr lang="en-US" sz="2400" baseline="30000" dirty="0">
                <a:latin typeface="Calibri" panose="020F0502020204030204" pitchFamily="34" charset="0"/>
              </a:rPr>
              <a:t>st</a:t>
            </a:r>
            <a:r>
              <a:rPr lang="en-US" sz="2400" dirty="0">
                <a:latin typeface="Calibri" panose="020F0502020204030204" pitchFamily="34" charset="0"/>
              </a:rPr>
              <a:t> Cut Fill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3162" y="1358137"/>
            <a:ext cx="309847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With Dielectric Removed</a:t>
            </a:r>
          </a:p>
        </p:txBody>
      </p:sp>
    </p:spTree>
    <p:extLst>
      <p:ext uri="{BB962C8B-B14F-4D97-AF65-F5344CB8AC3E}">
        <p14:creationId xmlns:p14="http://schemas.microsoft.com/office/powerpoint/2010/main" val="4266309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Cut definition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177864" y="4473220"/>
            <a:ext cx="1181099" cy="1243958"/>
            <a:chOff x="10728871" y="4278363"/>
            <a:chExt cx="1181099" cy="1243958"/>
          </a:xfrm>
        </p:grpSpPr>
        <p:sp>
          <p:nvSpPr>
            <p:cNvPr id="4" name="Rectangle 3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177104" y="5135560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8794476" y="2400594"/>
            <a:ext cx="1920949" cy="1540468"/>
            <a:chOff x="2343325" y="301426"/>
            <a:chExt cx="7513053" cy="6024948"/>
          </a:xfrm>
        </p:grpSpPr>
        <p:sp>
          <p:nvSpPr>
            <p:cNvPr id="11" name="Rectangle 10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987207" y="542261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29644" y="535173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93802" y="435938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457504" y="439482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07979" y="1417677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71681" y="1421221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68993" y="2739659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432695" y="2743203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72539" y="4178594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36241" y="4160872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607977" y="5553735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471679" y="5536013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69" y="1165622"/>
            <a:ext cx="6266047" cy="51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2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824" y="710292"/>
            <a:ext cx="4335042" cy="3031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Final 3D </a:t>
            </a:r>
            <a:r>
              <a:rPr lang="en-US" sz="3600" dirty="0" err="1"/>
              <a:t>XPoint</a:t>
            </a:r>
            <a:r>
              <a:rPr lang="en-US" sz="3600" dirty="0"/>
              <a:t> XOR Array </a:t>
            </a:r>
            <a:br>
              <a:rPr lang="en-US" sz="3600" dirty="0"/>
            </a:br>
            <a:r>
              <a:rPr lang="en-US" sz="2000" dirty="0"/>
              <a:t>(dielectric no shown)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46" y="4020181"/>
            <a:ext cx="4320234" cy="2151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37" y="1177926"/>
            <a:ext cx="5167313" cy="2954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2219" y="3781279"/>
            <a:ext cx="4967288" cy="24256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91963" y="973975"/>
            <a:ext cx="77380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4 tiers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9231325" y="3227155"/>
            <a:ext cx="196541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</a:rPr>
              <a:t> Single tier view</a:t>
            </a:r>
          </a:p>
        </p:txBody>
      </p:sp>
      <p:sp>
        <p:nvSpPr>
          <p:cNvPr id="9" name="Rectangle 8"/>
          <p:cNvSpPr/>
          <p:nvPr/>
        </p:nvSpPr>
        <p:spPr>
          <a:xfrm>
            <a:off x="3670418" y="5652271"/>
            <a:ext cx="2086469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latin typeface="Calibri" panose="020F0502020204030204" pitchFamily="34" charset="0"/>
              </a:rPr>
              <a:t>One tier</a:t>
            </a:r>
          </a:p>
          <a:p>
            <a:pPr algn="r"/>
            <a:r>
              <a:rPr lang="en-US" sz="2400" dirty="0">
                <a:latin typeface="Calibri" panose="020F0502020204030204" pitchFamily="34" charset="0"/>
              </a:rPr>
              <a:t>With Pillar metal</a:t>
            </a:r>
          </a:p>
        </p:txBody>
      </p:sp>
    </p:spTree>
    <p:extLst>
      <p:ext uri="{BB962C8B-B14F-4D97-AF65-F5344CB8AC3E}">
        <p14:creationId xmlns:p14="http://schemas.microsoft.com/office/powerpoint/2010/main" val="24881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81000"/>
          </a:xfrm>
        </p:spPr>
        <p:txBody>
          <a:bodyPr/>
          <a:lstStyle/>
          <a:p>
            <a:r>
              <a:rPr lang="en-US" dirty="0"/>
              <a:t>Schematics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71600" y="762000"/>
            <a:ext cx="1729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4-Tier XOR Cell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914400" y="1600200"/>
            <a:ext cx="1828800" cy="3505200"/>
            <a:chOff x="914400" y="1600200"/>
            <a:chExt cx="1828800" cy="3505200"/>
          </a:xfrm>
        </p:grpSpPr>
        <p:grpSp>
          <p:nvGrpSpPr>
            <p:cNvPr id="30" name="Group 2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31" name="Oval 3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>
                <a:stCxn id="31" idx="2"/>
                <a:endCxn id="3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51" name="Oval 5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>
                <a:stCxn id="51" idx="2"/>
                <a:endCxn id="5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60" name="Oval 5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>
                <a:stCxn id="60" idx="2"/>
                <a:endCxn id="6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69" name="Oval 6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2"/>
                <a:endCxn id="6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87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Isosceles Triangle 86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171224" y="4343400"/>
            <a:ext cx="2003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290924" y="3733800"/>
            <a:ext cx="14747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362200" y="3200400"/>
            <a:ext cx="2917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Tier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362200" y="2743200"/>
            <a:ext cx="2917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Tier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362200" y="2286000"/>
            <a:ext cx="2917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Tier</a:t>
            </a:r>
            <a:r>
              <a:rPr lang="en-US" sz="1200" baseline="-25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362200" y="1796534"/>
            <a:ext cx="2917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Tier</a:t>
            </a:r>
            <a:r>
              <a:rPr lang="en-US" sz="1200" baseline="-25000" dirty="0">
                <a:latin typeface="Calibri" panose="020F0502020204030204" pitchFamily="34" charset="0"/>
              </a:rPr>
              <a:t>3</a:t>
            </a:r>
          </a:p>
        </p:txBody>
      </p: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3836892" y="1219200"/>
            <a:ext cx="685800" cy="1314450"/>
            <a:chOff x="914400" y="1600200"/>
            <a:chExt cx="1828800" cy="3505200"/>
          </a:xfrm>
        </p:grpSpPr>
        <p:grpSp>
          <p:nvGrpSpPr>
            <p:cNvPr id="119" name="Group 118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67" name="Oval 16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/>
              <p:cNvCxnSpPr>
                <a:stCxn id="167" idx="2"/>
                <a:endCxn id="16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53" name="Oval 15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" name="Straight Connector 153"/>
              <p:cNvCxnSpPr>
                <a:stCxn id="153" idx="2"/>
                <a:endCxn id="15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45" name="Oval 14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Connector 145"/>
              <p:cNvCxnSpPr>
                <a:stCxn id="145" idx="2"/>
                <a:endCxn id="14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37" name="Oval 13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/>
              <p:cNvCxnSpPr>
                <a:stCxn id="137" idx="2"/>
                <a:endCxn id="13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endCxn id="128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Isosceles Triangle 127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Oval 129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1" name="Straight Connector 13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>
            <a:grpSpLocks noChangeAspect="1"/>
          </p:cNvGrpSpPr>
          <p:nvPr/>
        </p:nvGrpSpPr>
        <p:grpSpPr>
          <a:xfrm flipH="1">
            <a:off x="4522692" y="1219200"/>
            <a:ext cx="685800" cy="1314450"/>
            <a:chOff x="914400" y="1600200"/>
            <a:chExt cx="1828800" cy="3505200"/>
          </a:xfrm>
        </p:grpSpPr>
        <p:grpSp>
          <p:nvGrpSpPr>
            <p:cNvPr id="182" name="Group 181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230" name="Oval 22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1" name="Straight Connector 230"/>
              <p:cNvCxnSpPr>
                <a:stCxn id="230" idx="2"/>
                <a:endCxn id="23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5" name="Group 184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216" name="Oval 21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7" name="Straight Connector 216"/>
              <p:cNvCxnSpPr>
                <a:stCxn id="216" idx="2"/>
                <a:endCxn id="21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208" name="Oval 20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" name="Straight Connector 208"/>
              <p:cNvCxnSpPr>
                <a:stCxn id="208" idx="2"/>
                <a:endCxn id="20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7" name="Group 186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00" name="Oval 19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1" name="Straight Connector 200"/>
              <p:cNvCxnSpPr>
                <a:stCxn id="200" idx="2"/>
                <a:endCxn id="20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8" name="Straight Connector 187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endCxn id="191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Isosceles Triangle 190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Oval 192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Oval 194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Group 243"/>
          <p:cNvGrpSpPr>
            <a:grpSpLocks noChangeAspect="1"/>
          </p:cNvGrpSpPr>
          <p:nvPr/>
        </p:nvGrpSpPr>
        <p:grpSpPr>
          <a:xfrm flipV="1">
            <a:off x="3836892" y="2514600"/>
            <a:ext cx="685800" cy="1314450"/>
            <a:chOff x="914400" y="1600200"/>
            <a:chExt cx="1828800" cy="3505200"/>
          </a:xfrm>
        </p:grpSpPr>
        <p:grpSp>
          <p:nvGrpSpPr>
            <p:cNvPr id="245" name="Group 244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301" name="Straight Connector 300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6" name="Group 245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293" name="Oval 29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4" name="Straight Connector 293"/>
              <p:cNvCxnSpPr>
                <a:stCxn id="293" idx="2"/>
                <a:endCxn id="29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287" name="Straight Connector 286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8" name="Group 247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279" name="Oval 27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0" name="Straight Connector 279"/>
              <p:cNvCxnSpPr>
                <a:stCxn id="279" idx="2"/>
                <a:endCxn id="27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271" name="Oval 27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2" name="Straight Connector 271"/>
              <p:cNvCxnSpPr>
                <a:stCxn id="271" idx="2"/>
                <a:endCxn id="27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0" name="Group 249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63" name="Oval 26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4" name="Straight Connector 263"/>
              <p:cNvCxnSpPr>
                <a:stCxn id="263" idx="2"/>
                <a:endCxn id="26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1" name="Straight Connector 250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endCxn id="254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Isosceles Triangle 253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5" name="Straight Connector 254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Oval 255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7" name="Straight Connector 256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Oval 259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1" name="Straight Connector 260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Oval 261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/>
          <p:cNvGrpSpPr>
            <a:grpSpLocks noChangeAspect="1"/>
          </p:cNvGrpSpPr>
          <p:nvPr/>
        </p:nvGrpSpPr>
        <p:grpSpPr>
          <a:xfrm flipH="1" flipV="1">
            <a:off x="4522692" y="2514600"/>
            <a:ext cx="685800" cy="1314450"/>
            <a:chOff x="914400" y="1600200"/>
            <a:chExt cx="1828800" cy="3505200"/>
          </a:xfrm>
        </p:grpSpPr>
        <p:grpSp>
          <p:nvGrpSpPr>
            <p:cNvPr id="308" name="Group 307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364" name="Straight Connector 363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9" name="Group 308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356" name="Oval 35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7" name="Straight Connector 356"/>
              <p:cNvCxnSpPr>
                <a:stCxn id="356" idx="2"/>
                <a:endCxn id="35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0" name="Group 309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350" name="Straight Connector 349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1" name="Group 310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342" name="Oval 34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3" name="Straight Connector 342"/>
              <p:cNvCxnSpPr>
                <a:stCxn id="342" idx="2"/>
                <a:endCxn id="34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 311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334" name="Oval 33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5" name="Straight Connector 334"/>
              <p:cNvCxnSpPr>
                <a:stCxn id="334" idx="2"/>
                <a:endCxn id="33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3" name="Group 312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326" name="Oval 32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7" name="Straight Connector 326"/>
              <p:cNvCxnSpPr>
                <a:stCxn id="326" idx="2"/>
                <a:endCxn id="32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4" name="Straight Connector 313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>
              <a:endCxn id="317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" name="Isosceles Triangle 316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8" name="Straight Connector 317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318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0" name="Straight Connector 319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2" name="Straight Connector 321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3" name="Oval 322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Connector 323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Oval 324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Group 369"/>
          <p:cNvGrpSpPr>
            <a:grpSpLocks noChangeAspect="1"/>
          </p:cNvGrpSpPr>
          <p:nvPr/>
        </p:nvGrpSpPr>
        <p:grpSpPr>
          <a:xfrm>
            <a:off x="5208492" y="1219200"/>
            <a:ext cx="685800" cy="1314450"/>
            <a:chOff x="914400" y="1600200"/>
            <a:chExt cx="1828800" cy="3505200"/>
          </a:xfrm>
        </p:grpSpPr>
        <p:grpSp>
          <p:nvGrpSpPr>
            <p:cNvPr id="371" name="Group 370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427" name="Straight Connector 426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Straight Connector 427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71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419" name="Oval 41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0" name="Straight Connector 419"/>
              <p:cNvCxnSpPr>
                <a:stCxn id="419" idx="2"/>
                <a:endCxn id="41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Straight Connector 42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3" name="Group 372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413" name="Straight Connector 412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Straight Connector 417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4" name="Group 373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405" name="Oval 40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6" name="Straight Connector 405"/>
              <p:cNvCxnSpPr>
                <a:stCxn id="405" idx="2"/>
                <a:endCxn id="40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5" name="Group 374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397" name="Oval 39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8" name="Straight Connector 397"/>
              <p:cNvCxnSpPr>
                <a:stCxn id="397" idx="2"/>
                <a:endCxn id="39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Straight Connector 40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6" name="Group 375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389" name="Oval 38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0" name="Straight Connector 389"/>
              <p:cNvCxnSpPr>
                <a:stCxn id="389" idx="2"/>
                <a:endCxn id="38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7" name="Straight Connector 376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>
              <a:endCxn id="380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Isosceles Triangle 379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1" name="Straight Connector 380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Oval 381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3" name="Straight Connector 382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Oval 383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5" name="Straight Connector 384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Oval 385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7" name="Straight Connector 386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8" name="Oval 387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3" name="Group 432"/>
          <p:cNvGrpSpPr>
            <a:grpSpLocks noChangeAspect="1"/>
          </p:cNvGrpSpPr>
          <p:nvPr/>
        </p:nvGrpSpPr>
        <p:grpSpPr>
          <a:xfrm flipH="1">
            <a:off x="5894292" y="1219200"/>
            <a:ext cx="685800" cy="1314450"/>
            <a:chOff x="914400" y="1600200"/>
            <a:chExt cx="1828800" cy="3505200"/>
          </a:xfrm>
        </p:grpSpPr>
        <p:grpSp>
          <p:nvGrpSpPr>
            <p:cNvPr id="434" name="Group 433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490" name="Straight Connector 489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Straight Connector 494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5" name="Group 434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482" name="Oval 48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3" name="Straight Connector 482"/>
              <p:cNvCxnSpPr>
                <a:stCxn id="482" idx="2"/>
                <a:endCxn id="48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Straight Connector 48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6" name="Group 435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476" name="Straight Connector 475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7" name="Group 436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468" name="Oval 46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9" name="Straight Connector 468"/>
              <p:cNvCxnSpPr>
                <a:stCxn id="468" idx="2"/>
                <a:endCxn id="46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8" name="Group 437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460" name="Oval 45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1" name="Straight Connector 460"/>
              <p:cNvCxnSpPr>
                <a:stCxn id="460" idx="2"/>
                <a:endCxn id="46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46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46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9" name="Group 438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452" name="Oval 45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3" name="Straight Connector 452"/>
              <p:cNvCxnSpPr>
                <a:stCxn id="452" idx="2"/>
                <a:endCxn id="45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0" name="Straight Connector 439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>
              <a:endCxn id="443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3" name="Isosceles Triangle 442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4" name="Straight Connector 443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Oval 444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6" name="Straight Connector 445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Oval 446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8" name="Straight Connector 447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Oval 448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0" name="Straight Connector 449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Oval 450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6" name="Group 495"/>
          <p:cNvGrpSpPr>
            <a:grpSpLocks noChangeAspect="1"/>
          </p:cNvGrpSpPr>
          <p:nvPr/>
        </p:nvGrpSpPr>
        <p:grpSpPr>
          <a:xfrm flipV="1">
            <a:off x="5208492" y="2514600"/>
            <a:ext cx="685800" cy="1314450"/>
            <a:chOff x="914400" y="1600200"/>
            <a:chExt cx="1828800" cy="3505200"/>
          </a:xfrm>
        </p:grpSpPr>
        <p:grpSp>
          <p:nvGrpSpPr>
            <p:cNvPr id="497" name="Group 496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553" name="Straight Connector 552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4" name="Straight Connector 553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5" name="Straight Connector 554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" name="Straight Connector 555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7" name="Straight Connector 556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8" name="Straight Connector 557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8" name="Group 497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545" name="Oval 54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6" name="Straight Connector 545"/>
              <p:cNvCxnSpPr>
                <a:stCxn id="545" idx="2"/>
                <a:endCxn id="54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" name="Straight Connector 54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1" name="Straight Connector 55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2" name="Straight Connector 55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9" name="Group 498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0" name="Group 499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531" name="Oval 53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2" name="Straight Connector 531"/>
              <p:cNvCxnSpPr>
                <a:stCxn id="531" idx="2"/>
                <a:endCxn id="53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1" name="Group 500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523" name="Oval 52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4" name="Straight Connector 523"/>
              <p:cNvCxnSpPr>
                <a:stCxn id="523" idx="2"/>
                <a:endCxn id="52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2" name="Group 501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515" name="Oval 51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6" name="Straight Connector 515"/>
              <p:cNvCxnSpPr>
                <a:stCxn id="515" idx="2"/>
                <a:endCxn id="51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3" name="Straight Connector 502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/>
            <p:cNvCxnSpPr>
              <a:endCxn id="506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6" name="Isosceles Triangle 505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7" name="Straight Connector 506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8" name="Oval 507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9" name="Straight Connector 508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0" name="Oval 509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1" name="Straight Connector 510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" name="Oval 511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3" name="Straight Connector 512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Oval 513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9" name="Group 558"/>
          <p:cNvGrpSpPr>
            <a:grpSpLocks noChangeAspect="1"/>
          </p:cNvGrpSpPr>
          <p:nvPr/>
        </p:nvGrpSpPr>
        <p:grpSpPr>
          <a:xfrm flipH="1" flipV="1">
            <a:off x="5894292" y="2514600"/>
            <a:ext cx="685800" cy="1314450"/>
            <a:chOff x="914400" y="1600200"/>
            <a:chExt cx="1828800" cy="3505200"/>
          </a:xfrm>
        </p:grpSpPr>
        <p:grpSp>
          <p:nvGrpSpPr>
            <p:cNvPr id="560" name="Group 55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616" name="Straight Connector 615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1" name="Group 560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608" name="Oval 60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9" name="Straight Connector 608"/>
              <p:cNvCxnSpPr>
                <a:stCxn id="608" idx="2"/>
                <a:endCxn id="60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0" name="Straight Connector 60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2" name="Straight Connector 61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Straight Connector 61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2" name="Group 561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602" name="Straight Connector 60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3" name="Group 562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594" name="Oval 59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5" name="Straight Connector 594"/>
              <p:cNvCxnSpPr>
                <a:stCxn id="594" idx="2"/>
                <a:endCxn id="59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4" name="Group 563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586" name="Oval 58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7" name="Straight Connector 586"/>
              <p:cNvCxnSpPr>
                <a:stCxn id="586" idx="2"/>
                <a:endCxn id="58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5" name="Group 564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578" name="Oval 57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9" name="Straight Connector 578"/>
              <p:cNvCxnSpPr>
                <a:stCxn id="578" idx="2"/>
                <a:endCxn id="57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0" name="Straight Connector 57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6" name="Straight Connector 565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>
              <a:endCxn id="569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9" name="Isosceles Triangle 568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0" name="Straight Connector 569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1" name="Oval 570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2" name="Straight Connector 571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" name="Oval 572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4" name="Straight Connector 573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5" name="Oval 574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6" name="Straight Connector 575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Oval 576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2" name="Group 621"/>
          <p:cNvGrpSpPr>
            <a:grpSpLocks noChangeAspect="1"/>
          </p:cNvGrpSpPr>
          <p:nvPr/>
        </p:nvGrpSpPr>
        <p:grpSpPr>
          <a:xfrm>
            <a:off x="6580092" y="1219200"/>
            <a:ext cx="685800" cy="1314450"/>
            <a:chOff x="914400" y="1600200"/>
            <a:chExt cx="1828800" cy="3505200"/>
          </a:xfrm>
        </p:grpSpPr>
        <p:grpSp>
          <p:nvGrpSpPr>
            <p:cNvPr id="623" name="Group 622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679" name="Straight Connector 678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0" name="Straight Connector 679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1" name="Straight Connector 680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2" name="Straight Connector 681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3" name="Straight Connector 682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4" name="Straight Connector 683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4" name="Group 623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671" name="Oval 67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2" name="Straight Connector 671"/>
              <p:cNvCxnSpPr>
                <a:stCxn id="671" idx="2"/>
                <a:endCxn id="67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Straight Connector 67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5" name="Group 624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665" name="Straight Connector 664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6" name="Straight Connector 665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7" name="Straight Connector 666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8" name="Straight Connector 667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9" name="Straight Connector 668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0" name="Straight Connector 669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6" name="Group 625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657" name="Oval 65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8" name="Straight Connector 657"/>
              <p:cNvCxnSpPr>
                <a:stCxn id="657" idx="2"/>
                <a:endCxn id="65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9" name="Straight Connector 65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0" name="Straight Connector 65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1" name="Straight Connector 66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Straight Connector 66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3" name="Straight Connector 66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4" name="Straight Connector 66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7" name="Group 626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649" name="Oval 64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0" name="Straight Connector 649"/>
              <p:cNvCxnSpPr>
                <a:stCxn id="649" idx="2"/>
                <a:endCxn id="64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65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8" name="Group 627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641" name="Oval 64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2" name="Straight Connector 641"/>
              <p:cNvCxnSpPr>
                <a:stCxn id="641" idx="2"/>
                <a:endCxn id="64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9" name="Straight Connector 628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/>
            <p:cNvCxnSpPr>
              <a:endCxn id="632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2" name="Isosceles Triangle 631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3" name="Straight Connector 632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4" name="Oval 633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5" name="Straight Connector 634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6" name="Oval 635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7" name="Straight Connector 636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8" name="Oval 637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9" name="Straight Connector 638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0" name="Oval 639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5" name="Group 684"/>
          <p:cNvGrpSpPr>
            <a:grpSpLocks noChangeAspect="1"/>
          </p:cNvGrpSpPr>
          <p:nvPr/>
        </p:nvGrpSpPr>
        <p:grpSpPr>
          <a:xfrm flipH="1">
            <a:off x="7265892" y="1219200"/>
            <a:ext cx="685800" cy="1314450"/>
            <a:chOff x="914400" y="1600200"/>
            <a:chExt cx="1828800" cy="3505200"/>
          </a:xfrm>
        </p:grpSpPr>
        <p:grpSp>
          <p:nvGrpSpPr>
            <p:cNvPr id="686" name="Group 685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742" name="Straight Connector 741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Straight Connector 746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7" name="Group 686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734" name="Oval 73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5" name="Straight Connector 734"/>
              <p:cNvCxnSpPr>
                <a:stCxn id="734" idx="2"/>
                <a:endCxn id="73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Straight Connector 73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Straight Connector 73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Straight Connector 73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Straight Connector 73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8" name="Group 687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728" name="Straight Connector 727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0" name="Straight Connector 729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1" name="Straight Connector 730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2" name="Straight Connector 731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3" name="Straight Connector 732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9" name="Group 688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720" name="Oval 71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1" name="Straight Connector 720"/>
              <p:cNvCxnSpPr>
                <a:stCxn id="720" idx="2"/>
                <a:endCxn id="72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4" name="Straight Connector 72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0" name="Group 689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712" name="Oval 71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3" name="Straight Connector 712"/>
              <p:cNvCxnSpPr>
                <a:stCxn id="712" idx="2"/>
                <a:endCxn id="71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71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Straight Connector 71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8" name="Straight Connector 71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9" name="Straight Connector 71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1" name="Group 690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704" name="Oval 70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5" name="Straight Connector 704"/>
              <p:cNvCxnSpPr>
                <a:stCxn id="704" idx="2"/>
                <a:endCxn id="70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2" name="Straight Connector 691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/>
            <p:cNvCxnSpPr>
              <a:endCxn id="695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Isosceles Triangle 694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6" name="Straight Connector 695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7" name="Oval 696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8" name="Straight Connector 697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9" name="Oval 698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0" name="Straight Connector 699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1" name="Oval 700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2" name="Straight Connector 701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3" name="Oval 702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8" name="Group 747"/>
          <p:cNvGrpSpPr>
            <a:grpSpLocks noChangeAspect="1"/>
          </p:cNvGrpSpPr>
          <p:nvPr/>
        </p:nvGrpSpPr>
        <p:grpSpPr>
          <a:xfrm flipV="1">
            <a:off x="6580092" y="2514600"/>
            <a:ext cx="685800" cy="1314450"/>
            <a:chOff x="914400" y="1600200"/>
            <a:chExt cx="1828800" cy="3505200"/>
          </a:xfrm>
        </p:grpSpPr>
        <p:grpSp>
          <p:nvGrpSpPr>
            <p:cNvPr id="749" name="Group 748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805" name="Straight Connector 804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6" name="Straight Connector 805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7" name="Straight Connector 806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8" name="Straight Connector 807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Connector 808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0" name="Group 749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797" name="Oval 79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8" name="Straight Connector 797"/>
              <p:cNvCxnSpPr>
                <a:stCxn id="797" idx="2"/>
                <a:endCxn id="79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1" name="Straight Connector 80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2" name="Straight Connector 80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4" name="Straight Connector 80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1" name="Group 75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791" name="Straight Connector 790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791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2" name="Group 751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783" name="Oval 78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4" name="Straight Connector 783"/>
              <p:cNvCxnSpPr>
                <a:stCxn id="783" idx="2"/>
                <a:endCxn id="78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5" name="Straight Connector 78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6" name="Straight Connector 78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7" name="Straight Connector 78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8" name="Straight Connector 78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9" name="Straight Connector 78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0" name="Straight Connector 78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3" name="Group 752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775" name="Oval 77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6" name="Straight Connector 775"/>
              <p:cNvCxnSpPr>
                <a:stCxn id="775" idx="2"/>
                <a:endCxn id="77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Connector 78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4" name="Group 753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767" name="Oval 76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8" name="Straight Connector 767"/>
              <p:cNvCxnSpPr>
                <a:stCxn id="767" idx="2"/>
                <a:endCxn id="76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77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5" name="Straight Connector 754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>
              <a:endCxn id="758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" name="Isosceles Triangle 757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9" name="Straight Connector 758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0" name="Oval 759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1" name="Straight Connector 76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2" name="Oval 76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3" name="Straight Connector 76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4" name="Oval 76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5" name="Straight Connector 76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6" name="Oval 76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1" name="Group 810"/>
          <p:cNvGrpSpPr>
            <a:grpSpLocks noChangeAspect="1"/>
          </p:cNvGrpSpPr>
          <p:nvPr/>
        </p:nvGrpSpPr>
        <p:grpSpPr>
          <a:xfrm flipH="1" flipV="1">
            <a:off x="7265892" y="2514600"/>
            <a:ext cx="685800" cy="1314450"/>
            <a:chOff x="914400" y="1600200"/>
            <a:chExt cx="1828800" cy="3505200"/>
          </a:xfrm>
        </p:grpSpPr>
        <p:grpSp>
          <p:nvGrpSpPr>
            <p:cNvPr id="812" name="Group 811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868" name="Straight Connector 867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3" name="Group 812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860" name="Oval 85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1" name="Straight Connector 860"/>
              <p:cNvCxnSpPr>
                <a:stCxn id="860" idx="2"/>
                <a:endCxn id="86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4" name="Group 813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854" name="Straight Connector 85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5" name="Group 814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846" name="Oval 84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7" name="Straight Connector 846"/>
              <p:cNvCxnSpPr>
                <a:stCxn id="846" idx="2"/>
                <a:endCxn id="84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6" name="Group 815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838" name="Oval 83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9" name="Straight Connector 838"/>
              <p:cNvCxnSpPr>
                <a:stCxn id="838" idx="2"/>
                <a:endCxn id="83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7" name="Group 816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830" name="Oval 82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1" name="Straight Connector 830"/>
              <p:cNvCxnSpPr>
                <a:stCxn id="830" idx="2"/>
                <a:endCxn id="83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8" name="Straight Connector 817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Straight Connector 818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/>
            <p:cNvCxnSpPr>
              <a:endCxn id="821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1" name="Isosceles Triangle 820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2" name="Straight Connector 821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3" name="Oval 822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24" name="Straight Connector 823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5" name="Oval 824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6" name="Straight Connector 825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7" name="Oval 826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8" name="Straight Connector 827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" name="Oval 828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Group 873"/>
          <p:cNvGrpSpPr>
            <a:grpSpLocks noChangeAspect="1"/>
          </p:cNvGrpSpPr>
          <p:nvPr/>
        </p:nvGrpSpPr>
        <p:grpSpPr>
          <a:xfrm>
            <a:off x="7951692" y="1219200"/>
            <a:ext cx="685800" cy="1314450"/>
            <a:chOff x="914400" y="1600200"/>
            <a:chExt cx="1828800" cy="3505200"/>
          </a:xfrm>
        </p:grpSpPr>
        <p:grpSp>
          <p:nvGrpSpPr>
            <p:cNvPr id="875" name="Group 874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931" name="Straight Connector 930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6" name="Group 875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923" name="Oval 92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4" name="Straight Connector 923"/>
              <p:cNvCxnSpPr>
                <a:stCxn id="923" idx="2"/>
                <a:endCxn id="92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7" name="Group 876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917" name="Straight Connector 916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8" name="Group 877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909" name="Oval 90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0" name="Straight Connector 909"/>
              <p:cNvCxnSpPr>
                <a:stCxn id="909" idx="2"/>
                <a:endCxn id="90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9" name="Group 878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901" name="Oval 90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2" name="Straight Connector 901"/>
              <p:cNvCxnSpPr>
                <a:stCxn id="901" idx="2"/>
                <a:endCxn id="90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0" name="Group 879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893" name="Oval 89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4" name="Straight Connector 893"/>
              <p:cNvCxnSpPr>
                <a:stCxn id="893" idx="2"/>
                <a:endCxn id="89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1" name="Straight Connector 880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2" name="Straight Connector 881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3" name="Straight Connector 882"/>
            <p:cNvCxnSpPr>
              <a:endCxn id="884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4" name="Isosceles Triangle 883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5" name="Straight Connector 884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6" name="Oval 885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7" name="Straight Connector 886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8" name="Oval 887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9" name="Straight Connector 888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0" name="Oval 889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1" name="Straight Connector 890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2" name="Oval 891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7" name="Group 936"/>
          <p:cNvGrpSpPr>
            <a:grpSpLocks noChangeAspect="1"/>
          </p:cNvGrpSpPr>
          <p:nvPr/>
        </p:nvGrpSpPr>
        <p:grpSpPr>
          <a:xfrm flipH="1">
            <a:off x="8637492" y="1219200"/>
            <a:ext cx="685800" cy="1314450"/>
            <a:chOff x="914400" y="1600200"/>
            <a:chExt cx="1828800" cy="3505200"/>
          </a:xfrm>
        </p:grpSpPr>
        <p:grpSp>
          <p:nvGrpSpPr>
            <p:cNvPr id="938" name="Group 937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994" name="Straight Connector 993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9" name="Group 938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986" name="Oval 98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87" name="Straight Connector 986"/>
              <p:cNvCxnSpPr>
                <a:stCxn id="986" idx="2"/>
                <a:endCxn id="98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0" name="Group 939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980" name="Straight Connector 979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1" name="Group 940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972" name="Oval 97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3" name="Straight Connector 972"/>
              <p:cNvCxnSpPr>
                <a:stCxn id="972" idx="2"/>
                <a:endCxn id="97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2" name="Group 941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964" name="Oval 96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5" name="Straight Connector 964"/>
              <p:cNvCxnSpPr>
                <a:stCxn id="964" idx="2"/>
                <a:endCxn id="96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Straight Connector 96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8" name="Straight Connector 96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9" name="Straight Connector 96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3" name="Group 942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956" name="Oval 95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7" name="Straight Connector 956"/>
              <p:cNvCxnSpPr>
                <a:stCxn id="956" idx="2"/>
                <a:endCxn id="95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2" name="Straight Connector 96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4" name="Straight Connector 943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5" name="Straight Connector 944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6" name="Straight Connector 945"/>
            <p:cNvCxnSpPr>
              <a:endCxn id="947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7" name="Isosceles Triangle 946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8" name="Straight Connector 947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9" name="Oval 948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0" name="Straight Connector 949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1" name="Oval 950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2" name="Straight Connector 951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3" name="Oval 952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4" name="Straight Connector 953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5" name="Oval 954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0" name="Group 999"/>
          <p:cNvGrpSpPr>
            <a:grpSpLocks noChangeAspect="1"/>
          </p:cNvGrpSpPr>
          <p:nvPr/>
        </p:nvGrpSpPr>
        <p:grpSpPr>
          <a:xfrm flipV="1">
            <a:off x="7951692" y="2514600"/>
            <a:ext cx="685800" cy="1314450"/>
            <a:chOff x="914400" y="1600200"/>
            <a:chExt cx="1828800" cy="3505200"/>
          </a:xfrm>
        </p:grpSpPr>
        <p:grpSp>
          <p:nvGrpSpPr>
            <p:cNvPr id="1001" name="Group 1000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057" name="Straight Connector 1056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Straight Connector 1058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Straight Connector 1059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Straight Connector 1060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2" name="Straight Connector 1061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2" name="Group 1001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049" name="Oval 104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0" name="Straight Connector 1049"/>
              <p:cNvCxnSpPr>
                <a:stCxn id="1049" idx="2"/>
                <a:endCxn id="104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3" name="Group 1002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043" name="Straight Connector 1042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7" name="Straight Connector 1046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4" name="Group 1003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035" name="Oval 103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6" name="Straight Connector 1035"/>
              <p:cNvCxnSpPr>
                <a:stCxn id="1035" idx="2"/>
                <a:endCxn id="103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5" name="Group 1004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027" name="Oval 102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8" name="Straight Connector 1027"/>
              <p:cNvCxnSpPr>
                <a:stCxn id="1027" idx="2"/>
                <a:endCxn id="102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6" name="Group 1005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019" name="Oval 101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0" name="Straight Connector 1019"/>
              <p:cNvCxnSpPr>
                <a:stCxn id="1019" idx="2"/>
                <a:endCxn id="101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7" name="Straight Connector 1006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>
              <a:endCxn id="1010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0" name="Isosceles Triangle 1009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1" name="Straight Connector 1010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2" name="Oval 1011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3" name="Straight Connector 1012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4" name="Oval 1013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5" name="Straight Connector 1014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6" name="Oval 1015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7" name="Straight Connector 1016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8" name="Oval 1017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3" name="Group 1062"/>
          <p:cNvGrpSpPr>
            <a:grpSpLocks noChangeAspect="1"/>
          </p:cNvGrpSpPr>
          <p:nvPr/>
        </p:nvGrpSpPr>
        <p:grpSpPr>
          <a:xfrm flipH="1" flipV="1">
            <a:off x="8637492" y="2514600"/>
            <a:ext cx="685800" cy="1314450"/>
            <a:chOff x="914400" y="1600200"/>
            <a:chExt cx="1828800" cy="3505200"/>
          </a:xfrm>
        </p:grpSpPr>
        <p:grpSp>
          <p:nvGrpSpPr>
            <p:cNvPr id="1064" name="Group 1063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120" name="Straight Connector 1119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3" name="Straight Connector 1122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4" name="Straight Connector 1123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5" name="Straight Connector 1124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5" name="Group 1064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112" name="Oval 111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3" name="Straight Connector 1112"/>
              <p:cNvCxnSpPr>
                <a:stCxn id="1112" idx="2"/>
                <a:endCxn id="111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4" name="Straight Connector 111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5" name="Straight Connector 111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6" name="Group 1065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106" name="Straight Connector 1105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7" name="Straight Connector 1106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8" name="Straight Connector 1107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9" name="Straight Connector 1108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0" name="Straight Connector 1109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1" name="Straight Connector 1110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7" name="Group 1066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098" name="Oval 109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9" name="Straight Connector 1098"/>
              <p:cNvCxnSpPr>
                <a:stCxn id="1098" idx="2"/>
                <a:endCxn id="109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4" name="Straight Connector 110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5" name="Straight Connector 110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8" name="Group 1067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090" name="Oval 108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1" name="Straight Connector 1090"/>
              <p:cNvCxnSpPr>
                <a:stCxn id="1090" idx="2"/>
                <a:endCxn id="109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2" name="Straight Connector 109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3" name="Straight Connector 109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4" name="Straight Connector 109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5" name="Straight Connector 109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6" name="Straight Connector 109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7" name="Straight Connector 109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69" name="Group 1068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082" name="Oval 108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3" name="Straight Connector 1082"/>
              <p:cNvCxnSpPr>
                <a:stCxn id="1082" idx="2"/>
                <a:endCxn id="108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9" name="Straight Connector 108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0" name="Straight Connector 1069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Straight Connector 1070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Straight Connector 1071"/>
            <p:cNvCxnSpPr>
              <a:endCxn id="1073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3" name="Isosceles Triangle 1072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4" name="Straight Connector 1073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5" name="Oval 1074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6" name="Straight Connector 1075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7" name="Oval 1076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8" name="Straight Connector 1077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9" name="Oval 1078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0" name="Straight Connector 1079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1" name="Oval 1080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6" name="Group 1125"/>
          <p:cNvGrpSpPr>
            <a:grpSpLocks noChangeAspect="1"/>
          </p:cNvGrpSpPr>
          <p:nvPr/>
        </p:nvGrpSpPr>
        <p:grpSpPr>
          <a:xfrm>
            <a:off x="3836892" y="3829050"/>
            <a:ext cx="685800" cy="1314450"/>
            <a:chOff x="914400" y="1600200"/>
            <a:chExt cx="1828800" cy="3505200"/>
          </a:xfrm>
        </p:grpSpPr>
        <p:grpSp>
          <p:nvGrpSpPr>
            <p:cNvPr id="1127" name="Group 1126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183" name="Straight Connector 1182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5" name="Straight Connector 1184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6" name="Straight Connector 1185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7" name="Straight Connector 1186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8" name="Group 1127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175" name="Oval 117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6" name="Straight Connector 1175"/>
              <p:cNvCxnSpPr>
                <a:stCxn id="1175" idx="2"/>
                <a:endCxn id="117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Straight Connector 117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8" name="Straight Connector 117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0" name="Straight Connector 117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1" name="Straight Connector 118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2" name="Straight Connector 118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9" name="Group 1128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169" name="Straight Connector 1168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Straight Connector 1169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1" name="Straight Connector 1170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2" name="Straight Connector 1171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3" name="Straight Connector 1172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0" name="Group 1129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161" name="Oval 116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2" name="Straight Connector 1161"/>
              <p:cNvCxnSpPr>
                <a:stCxn id="1161" idx="2"/>
                <a:endCxn id="116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3" name="Straight Connector 116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4" name="Straight Connector 116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5" name="Straight Connector 116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6" name="Straight Connector 116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7" name="Straight Connector 116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8" name="Straight Connector 116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1" name="Group 1130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153" name="Oval 115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4" name="Straight Connector 1153"/>
              <p:cNvCxnSpPr>
                <a:stCxn id="1153" idx="2"/>
                <a:endCxn id="115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5" name="Straight Connector 115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6" name="Straight Connector 115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Straight Connector 115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Straight Connector 115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2" name="Group 1131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145" name="Oval 114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6" name="Straight Connector 1145"/>
              <p:cNvCxnSpPr>
                <a:stCxn id="1145" idx="2"/>
                <a:endCxn id="114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7" name="Straight Connector 114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8" name="Straight Connector 114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9" name="Straight Connector 114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0" name="Straight Connector 114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1" name="Straight Connector 115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2" name="Straight Connector 115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3" name="Straight Connector 1132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4" name="Straight Connector 1133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5" name="Straight Connector 1134"/>
            <p:cNvCxnSpPr>
              <a:endCxn id="1136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6" name="Isosceles Triangle 1135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7" name="Straight Connector 1136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8" name="Oval 1137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9" name="Straight Connector 1138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0" name="Oval 1139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1" name="Straight Connector 1140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2" name="Oval 1141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3" name="Straight Connector 1142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4" name="Oval 1143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9" name="Group 1188"/>
          <p:cNvGrpSpPr>
            <a:grpSpLocks noChangeAspect="1"/>
          </p:cNvGrpSpPr>
          <p:nvPr/>
        </p:nvGrpSpPr>
        <p:grpSpPr>
          <a:xfrm flipH="1">
            <a:off x="4522692" y="3829050"/>
            <a:ext cx="685800" cy="1314450"/>
            <a:chOff x="914400" y="1600200"/>
            <a:chExt cx="1828800" cy="3505200"/>
          </a:xfrm>
        </p:grpSpPr>
        <p:grpSp>
          <p:nvGrpSpPr>
            <p:cNvPr id="1190" name="Group 118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246" name="Straight Connector 1245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7" name="Straight Connector 1246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8" name="Straight Connector 1247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9" name="Straight Connector 1248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0" name="Straight Connector 1249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1" name="Group 1190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238" name="Oval 123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39" name="Straight Connector 1238"/>
              <p:cNvCxnSpPr>
                <a:stCxn id="1238" idx="2"/>
                <a:endCxn id="123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0" name="Straight Connector 123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1" name="Straight Connector 124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2" name="Straight Connector 124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2" name="Group 1191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232" name="Straight Connector 123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3" name="Straight Connector 123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4" name="Straight Connector 123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5" name="Straight Connector 123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6" name="Straight Connector 123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7" name="Straight Connector 123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3" name="Group 1192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224" name="Oval 122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5" name="Straight Connector 1224"/>
              <p:cNvCxnSpPr>
                <a:stCxn id="1224" idx="2"/>
                <a:endCxn id="122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Straight Connector 122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Straight Connector 122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0" name="Straight Connector 122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1" name="Straight Connector 123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4" name="Group 1193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216" name="Oval 121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7" name="Straight Connector 1216"/>
              <p:cNvCxnSpPr>
                <a:stCxn id="1216" idx="2"/>
                <a:endCxn id="121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8" name="Straight Connector 121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9" name="Straight Connector 121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0" name="Straight Connector 121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1" name="Straight Connector 122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2" name="Straight Connector 122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3" name="Straight Connector 122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5" name="Group 1194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208" name="Oval 120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9" name="Straight Connector 1208"/>
              <p:cNvCxnSpPr>
                <a:stCxn id="1208" idx="2"/>
                <a:endCxn id="120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Straight Connector 120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Straight Connector 121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Straight Connector 121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3" name="Straight Connector 121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4" name="Straight Connector 121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6" name="Straight Connector 1195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1196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Connector 1197"/>
            <p:cNvCxnSpPr>
              <a:endCxn id="1199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9" name="Isosceles Triangle 1198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0" name="Straight Connector 1199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1" name="Oval 1200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2" name="Straight Connector 1201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3" name="Oval 1202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4" name="Straight Connector 1203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5" name="Oval 1204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6" name="Straight Connector 1205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7" name="Oval 1206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2" name="Group 1251"/>
          <p:cNvGrpSpPr>
            <a:grpSpLocks noChangeAspect="1"/>
          </p:cNvGrpSpPr>
          <p:nvPr/>
        </p:nvGrpSpPr>
        <p:grpSpPr>
          <a:xfrm flipV="1">
            <a:off x="3836892" y="5124450"/>
            <a:ext cx="685800" cy="1314450"/>
            <a:chOff x="914400" y="1600200"/>
            <a:chExt cx="1828800" cy="3505200"/>
          </a:xfrm>
        </p:grpSpPr>
        <p:grpSp>
          <p:nvGrpSpPr>
            <p:cNvPr id="1253" name="Group 1252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309" name="Straight Connector 1308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0" name="Straight Connector 1309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1" name="Straight Connector 1310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2" name="Straight Connector 1311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4" name="Group 1253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301" name="Oval 130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2" name="Straight Connector 1301"/>
              <p:cNvCxnSpPr>
                <a:stCxn id="1301" idx="2"/>
                <a:endCxn id="130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3" name="Straight Connector 130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4" name="Straight Connector 130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5" name="Straight Connector 130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6" name="Straight Connector 130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7" name="Straight Connector 130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8" name="Straight Connector 130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5" name="Group 1254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295" name="Straight Connector 1294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6" name="Straight Connector 1295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7" name="Straight Connector 1296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8" name="Straight Connector 1297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0" name="Straight Connector 1299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6" name="Group 1255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287" name="Oval 128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8" name="Straight Connector 1287"/>
              <p:cNvCxnSpPr>
                <a:stCxn id="1287" idx="2"/>
                <a:endCxn id="128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9" name="Straight Connector 128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0" name="Straight Connector 128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1" name="Straight Connector 129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2" name="Straight Connector 129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3" name="Straight Connector 129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4" name="Straight Connector 129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7" name="Group 1256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279" name="Oval 127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80" name="Straight Connector 1279"/>
              <p:cNvCxnSpPr>
                <a:stCxn id="1279" idx="2"/>
                <a:endCxn id="127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1" name="Straight Connector 128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2" name="Straight Connector 128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3" name="Straight Connector 128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4" name="Straight Connector 128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5" name="Straight Connector 128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6" name="Straight Connector 128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8" name="Group 1257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271" name="Oval 127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2" name="Straight Connector 1271"/>
              <p:cNvCxnSpPr>
                <a:stCxn id="1271" idx="2"/>
                <a:endCxn id="127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3" name="Straight Connector 127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4" name="Straight Connector 127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5" name="Straight Connector 127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6" name="Straight Connector 127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7" name="Straight Connector 127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8" name="Straight Connector 127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9" name="Straight Connector 1258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Connector 1259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Connector 1260"/>
            <p:cNvCxnSpPr>
              <a:endCxn id="1262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2" name="Isosceles Triangle 1261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3" name="Straight Connector 1262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4" name="Oval 1263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5" name="Straight Connector 1264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6" name="Oval 1265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7" name="Straight Connector 1266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8" name="Oval 1267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9" name="Straight Connector 1268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0" name="Oval 1269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5" name="Group 1314"/>
          <p:cNvGrpSpPr>
            <a:grpSpLocks noChangeAspect="1"/>
          </p:cNvGrpSpPr>
          <p:nvPr/>
        </p:nvGrpSpPr>
        <p:grpSpPr>
          <a:xfrm flipH="1" flipV="1">
            <a:off x="4522692" y="5124450"/>
            <a:ext cx="685800" cy="1314450"/>
            <a:chOff x="914400" y="1600200"/>
            <a:chExt cx="1828800" cy="3505200"/>
          </a:xfrm>
        </p:grpSpPr>
        <p:grpSp>
          <p:nvGrpSpPr>
            <p:cNvPr id="1316" name="Group 1315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372" name="Straight Connector 1371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3" name="Straight Connector 1372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4" name="Straight Connector 1373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5" name="Straight Connector 1374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6" name="Straight Connector 1375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7" name="Straight Connector 1376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7" name="Group 1316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364" name="Oval 136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65" name="Straight Connector 1364"/>
              <p:cNvCxnSpPr>
                <a:stCxn id="1364" idx="2"/>
                <a:endCxn id="136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6" name="Straight Connector 136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7" name="Straight Connector 136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8" name="Straight Connector 136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9" name="Straight Connector 136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0" name="Straight Connector 136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1" name="Straight Connector 137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8" name="Group 1317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358" name="Straight Connector 1357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9" name="Straight Connector 1358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0" name="Straight Connector 1359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1" name="Straight Connector 1360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3" name="Straight Connector 1362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9" name="Group 1318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350" name="Oval 134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51" name="Straight Connector 1350"/>
              <p:cNvCxnSpPr>
                <a:stCxn id="1350" idx="2"/>
                <a:endCxn id="135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2" name="Straight Connector 135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3" name="Straight Connector 135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4" name="Straight Connector 135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5" name="Straight Connector 135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Straight Connector 135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7" name="Straight Connector 135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0" name="Group 1319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342" name="Oval 134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43" name="Straight Connector 1342"/>
              <p:cNvCxnSpPr>
                <a:stCxn id="1342" idx="2"/>
                <a:endCxn id="134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5" name="Straight Connector 134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6" name="Straight Connector 134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7" name="Straight Connector 134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8" name="Straight Connector 134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9" name="Straight Connector 134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21" name="Group 1320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334" name="Oval 133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5" name="Straight Connector 1334"/>
              <p:cNvCxnSpPr>
                <a:stCxn id="1334" idx="2"/>
                <a:endCxn id="133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6" name="Straight Connector 133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7" name="Straight Connector 133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8" name="Straight Connector 133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9" name="Straight Connector 133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0" name="Straight Connector 133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1" name="Straight Connector 134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2" name="Straight Connector 1321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Straight Connector 1323"/>
            <p:cNvCxnSpPr>
              <a:endCxn id="1325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5" name="Isosceles Triangle 1324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6" name="Straight Connector 1325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7" name="Oval 1326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28" name="Straight Connector 1327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9" name="Oval 1328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0" name="Straight Connector 1329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1" name="Oval 1330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2" name="Straight Connector 1331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3" name="Oval 1332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8" name="Group 1377"/>
          <p:cNvGrpSpPr>
            <a:grpSpLocks noChangeAspect="1"/>
          </p:cNvGrpSpPr>
          <p:nvPr/>
        </p:nvGrpSpPr>
        <p:grpSpPr>
          <a:xfrm>
            <a:off x="5208492" y="3829050"/>
            <a:ext cx="685800" cy="1314450"/>
            <a:chOff x="914400" y="1600200"/>
            <a:chExt cx="1828800" cy="3505200"/>
          </a:xfrm>
        </p:grpSpPr>
        <p:grpSp>
          <p:nvGrpSpPr>
            <p:cNvPr id="1379" name="Group 1378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435" name="Straight Connector 1434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" name="Straight Connector 1435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7" name="Straight Connector 1436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8" name="Straight Connector 1437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9" name="Straight Connector 1438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0" name="Group 1379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427" name="Oval 142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28" name="Straight Connector 1427"/>
              <p:cNvCxnSpPr>
                <a:stCxn id="1427" idx="2"/>
                <a:endCxn id="142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9" name="Straight Connector 142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0" name="Straight Connector 142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Straight Connector 143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2" name="Straight Connector 143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" name="Straight Connector 143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" name="Straight Connector 143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1" name="Group 138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421" name="Straight Connector 1420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2" name="Straight Connector 1421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3" name="Straight Connector 1422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4" name="Straight Connector 1423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5" name="Straight Connector 1424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6" name="Straight Connector 1425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2" name="Group 1381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413" name="Oval 141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4" name="Straight Connector 1413"/>
              <p:cNvCxnSpPr>
                <a:stCxn id="1413" idx="2"/>
                <a:endCxn id="141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5" name="Straight Connector 141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6" name="Straight Connector 141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7" name="Straight Connector 141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8" name="Straight Connector 141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9" name="Straight Connector 141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0" name="Straight Connector 141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3" name="Group 1382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405" name="Oval 140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6" name="Straight Connector 1405"/>
              <p:cNvCxnSpPr>
                <a:stCxn id="1405" idx="2"/>
                <a:endCxn id="140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7" name="Straight Connector 140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8" name="Straight Connector 140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9" name="Straight Connector 140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0" name="Straight Connector 140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1" name="Straight Connector 141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4" name="Group 1383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397" name="Oval 139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98" name="Straight Connector 1397"/>
              <p:cNvCxnSpPr>
                <a:stCxn id="1397" idx="2"/>
                <a:endCxn id="139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9" name="Straight Connector 139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0" name="Straight Connector 139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1" name="Straight Connector 140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2" name="Straight Connector 140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3" name="Straight Connector 140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4" name="Straight Connector 140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5" name="Straight Connector 1384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Straight Connector 1385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Straight Connector 1386"/>
            <p:cNvCxnSpPr>
              <a:endCxn id="1388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8" name="Isosceles Triangle 1387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9" name="Straight Connector 1388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0" name="Oval 1389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1" name="Straight Connector 139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2" name="Oval 139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3" name="Straight Connector 139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4" name="Oval 139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5" name="Straight Connector 139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6" name="Oval 139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1" name="Group 1440"/>
          <p:cNvGrpSpPr>
            <a:grpSpLocks noChangeAspect="1"/>
          </p:cNvGrpSpPr>
          <p:nvPr/>
        </p:nvGrpSpPr>
        <p:grpSpPr>
          <a:xfrm flipH="1">
            <a:off x="5894292" y="3829050"/>
            <a:ext cx="685800" cy="1314450"/>
            <a:chOff x="914400" y="1600200"/>
            <a:chExt cx="1828800" cy="3505200"/>
          </a:xfrm>
        </p:grpSpPr>
        <p:grpSp>
          <p:nvGrpSpPr>
            <p:cNvPr id="1442" name="Group 1441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498" name="Straight Connector 1497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3" name="Group 1442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490" name="Oval 148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1" name="Straight Connector 1490"/>
              <p:cNvCxnSpPr>
                <a:stCxn id="1490" idx="2"/>
                <a:endCxn id="149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2" name="Straight Connector 149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3" name="Straight Connector 149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4" name="Straight Connector 149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5" name="Straight Connector 149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6" name="Straight Connector 149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7" name="Straight Connector 149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4" name="Group 1443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484" name="Straight Connector 148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5" name="Straight Connector 1484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6" name="Straight Connector 1485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7" name="Straight Connector 1486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8" name="Straight Connector 1487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9" name="Straight Connector 148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5" name="Group 1444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476" name="Oval 147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7" name="Straight Connector 1476"/>
              <p:cNvCxnSpPr>
                <a:stCxn id="1476" idx="2"/>
                <a:endCxn id="147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8" name="Straight Connector 147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9" name="Straight Connector 147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Straight Connector 147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1" name="Straight Connector 148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3" name="Straight Connector 148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6" name="Group 1445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468" name="Oval 146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9" name="Straight Connector 1468"/>
              <p:cNvCxnSpPr>
                <a:stCxn id="1468" idx="2"/>
                <a:endCxn id="146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0" name="Straight Connector 146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1" name="Straight Connector 147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2" name="Straight Connector 147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3" name="Straight Connector 147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4" name="Straight Connector 147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5" name="Straight Connector 147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7" name="Group 1446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460" name="Oval 145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1" name="Straight Connector 1460"/>
              <p:cNvCxnSpPr>
                <a:stCxn id="1460" idx="2"/>
                <a:endCxn id="146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2" name="Straight Connector 146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3" name="Straight Connector 146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4" name="Straight Connector 146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5" name="Straight Connector 146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6" name="Straight Connector 146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Straight Connector 146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8" name="Straight Connector 1447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9" name="Straight Connector 1448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0" name="Straight Connector 1449"/>
            <p:cNvCxnSpPr>
              <a:endCxn id="1451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1" name="Isosceles Triangle 1450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2" name="Straight Connector 1451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3" name="Oval 1452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4" name="Straight Connector 1453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5" name="Oval 1454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6" name="Straight Connector 1455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7" name="Oval 1456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8" name="Straight Connector 1457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9" name="Oval 1458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4" name="Group 1503"/>
          <p:cNvGrpSpPr>
            <a:grpSpLocks noChangeAspect="1"/>
          </p:cNvGrpSpPr>
          <p:nvPr/>
        </p:nvGrpSpPr>
        <p:grpSpPr>
          <a:xfrm flipV="1">
            <a:off x="5208492" y="5124450"/>
            <a:ext cx="685800" cy="1314450"/>
            <a:chOff x="914400" y="1600200"/>
            <a:chExt cx="1828800" cy="3505200"/>
          </a:xfrm>
        </p:grpSpPr>
        <p:grpSp>
          <p:nvGrpSpPr>
            <p:cNvPr id="1505" name="Group 1504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561" name="Straight Connector 1560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2" name="Straight Connector 1561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3" name="Straight Connector 1562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4" name="Straight Connector 1563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Straight Connector 1564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6" name="Straight Connector 1565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6" name="Group 1505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553" name="Oval 155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54" name="Straight Connector 1553"/>
              <p:cNvCxnSpPr>
                <a:stCxn id="1553" idx="2"/>
                <a:endCxn id="155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5" name="Straight Connector 155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6" name="Straight Connector 155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7" name="Straight Connector 155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8" name="Straight Connector 155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9" name="Straight Connector 155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0" name="Straight Connector 155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7" name="Group 1506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547" name="Straight Connector 1546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8" name="Straight Connector 1547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9" name="Straight Connector 1548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0" name="Straight Connector 1549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1" name="Straight Connector 1550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2" name="Straight Connector 1551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8" name="Group 1507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539" name="Oval 153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40" name="Straight Connector 1539"/>
              <p:cNvCxnSpPr>
                <a:stCxn id="1539" idx="2"/>
                <a:endCxn id="153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1" name="Straight Connector 154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2" name="Straight Connector 154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3" name="Straight Connector 154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4" name="Straight Connector 154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5" name="Straight Connector 154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6" name="Straight Connector 154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09" name="Group 1508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531" name="Oval 153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32" name="Straight Connector 1531"/>
              <p:cNvCxnSpPr>
                <a:stCxn id="1531" idx="2"/>
                <a:endCxn id="153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3" name="Straight Connector 153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4" name="Straight Connector 153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5" name="Straight Connector 153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6" name="Straight Connector 153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7" name="Straight Connector 153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8" name="Straight Connector 153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0" name="Group 1509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523" name="Oval 152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4" name="Straight Connector 1523"/>
              <p:cNvCxnSpPr>
                <a:stCxn id="1523" idx="2"/>
                <a:endCxn id="152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5" name="Straight Connector 152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6" name="Straight Connector 152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7" name="Straight Connector 152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8" name="Straight Connector 152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9" name="Straight Connector 152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0" name="Straight Connector 152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11" name="Straight Connector 1510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2" name="Straight Connector 1511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3" name="Straight Connector 1512"/>
            <p:cNvCxnSpPr>
              <a:endCxn id="1514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4" name="Isosceles Triangle 1513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5" name="Straight Connector 1514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6" name="Oval 1515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7" name="Straight Connector 1516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8" name="Oval 1517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9" name="Straight Connector 1518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0" name="Oval 1519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21" name="Straight Connector 1520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2" name="Oval 1521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7" name="Group 1566"/>
          <p:cNvGrpSpPr>
            <a:grpSpLocks noChangeAspect="1"/>
          </p:cNvGrpSpPr>
          <p:nvPr/>
        </p:nvGrpSpPr>
        <p:grpSpPr>
          <a:xfrm flipH="1" flipV="1">
            <a:off x="5894292" y="5124450"/>
            <a:ext cx="685800" cy="1314450"/>
            <a:chOff x="914400" y="1600200"/>
            <a:chExt cx="1828800" cy="3505200"/>
          </a:xfrm>
        </p:grpSpPr>
        <p:grpSp>
          <p:nvGrpSpPr>
            <p:cNvPr id="1568" name="Group 1567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624" name="Straight Connector 1623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5" name="Straight Connector 1624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6" name="Straight Connector 1625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7" name="Straight Connector 1626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8" name="Straight Connector 1627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9" name="Straight Connector 1628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9" name="Group 1568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616" name="Oval 161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7" name="Straight Connector 1616"/>
              <p:cNvCxnSpPr>
                <a:stCxn id="1616" idx="2"/>
                <a:endCxn id="161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8" name="Straight Connector 161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9" name="Straight Connector 161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0" name="Straight Connector 161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1" name="Straight Connector 162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2" name="Straight Connector 162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3" name="Straight Connector 162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0" name="Group 1569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610" name="Straight Connector 1609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1" name="Straight Connector 1610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2" name="Straight Connector 1611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3" name="Straight Connector 1612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4" name="Straight Connector 1613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5" name="Straight Connector 1614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1" name="Group 1570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602" name="Oval 160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03" name="Straight Connector 1602"/>
              <p:cNvCxnSpPr>
                <a:stCxn id="1602" idx="2"/>
                <a:endCxn id="160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4" name="Straight Connector 160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5" name="Straight Connector 160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6" name="Straight Connector 160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7" name="Straight Connector 160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8" name="Straight Connector 160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9" name="Straight Connector 160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2" name="Group 1571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594" name="Oval 159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5" name="Straight Connector 1594"/>
              <p:cNvCxnSpPr>
                <a:stCxn id="1594" idx="2"/>
                <a:endCxn id="159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6" name="Straight Connector 159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7" name="Straight Connector 159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8" name="Straight Connector 159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Straight Connector 159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0" name="Straight Connector 159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1" name="Straight Connector 160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3" name="Group 1572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586" name="Oval 158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87" name="Straight Connector 1586"/>
              <p:cNvCxnSpPr>
                <a:stCxn id="1586" idx="2"/>
                <a:endCxn id="158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8" name="Straight Connector 158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9" name="Straight Connector 158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0" name="Straight Connector 158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1" name="Straight Connector 159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2" name="Straight Connector 159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3" name="Straight Connector 159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4" name="Straight Connector 1573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Straight Connector 1574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6" name="Straight Connector 1575"/>
            <p:cNvCxnSpPr>
              <a:endCxn id="1577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7" name="Isosceles Triangle 1576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8" name="Straight Connector 1577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9" name="Oval 1578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0" name="Straight Connector 1579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1" name="Oval 1580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2" name="Straight Connector 1581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3" name="Oval 1582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4" name="Straight Connector 1583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5" name="Oval 1584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0" name="Group 1629"/>
          <p:cNvGrpSpPr>
            <a:grpSpLocks noChangeAspect="1"/>
          </p:cNvGrpSpPr>
          <p:nvPr/>
        </p:nvGrpSpPr>
        <p:grpSpPr>
          <a:xfrm>
            <a:off x="6580092" y="3829050"/>
            <a:ext cx="685800" cy="1314450"/>
            <a:chOff x="914400" y="1600200"/>
            <a:chExt cx="1828800" cy="3505200"/>
          </a:xfrm>
        </p:grpSpPr>
        <p:grpSp>
          <p:nvGrpSpPr>
            <p:cNvPr id="1631" name="Group 1630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687" name="Straight Connector 1686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8" name="Straight Connector 1687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9" name="Straight Connector 1688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0" name="Straight Connector 1689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1" name="Straight Connector 1690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2" name="Straight Connector 1691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2" name="Group 1631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679" name="Oval 167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0" name="Straight Connector 1679"/>
              <p:cNvCxnSpPr>
                <a:stCxn id="1679" idx="2"/>
                <a:endCxn id="167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1" name="Straight Connector 168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2" name="Straight Connector 168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3" name="Straight Connector 168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" name="Straight Connector 168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" name="Straight Connector 168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6" name="Straight Connector 168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3" name="Group 1632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673" name="Straight Connector 1672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4" name="Straight Connector 1673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5" name="Straight Connector 1674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6" name="Straight Connector 1675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7" name="Straight Connector 1676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8" name="Straight Connector 1677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4" name="Group 1633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665" name="Oval 166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66" name="Straight Connector 1665"/>
              <p:cNvCxnSpPr>
                <a:stCxn id="1665" idx="2"/>
                <a:endCxn id="166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7" name="Straight Connector 166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" name="Straight Connector 166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" name="Straight Connector 166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0" name="Straight Connector 166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1" name="Straight Connector 167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2" name="Straight Connector 167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5" name="Group 1634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657" name="Oval 165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8" name="Straight Connector 1657"/>
              <p:cNvCxnSpPr>
                <a:stCxn id="1657" idx="2"/>
                <a:endCxn id="165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9" name="Straight Connector 165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0" name="Straight Connector 165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1" name="Straight Connector 166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2" name="Straight Connector 166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3" name="Straight Connector 166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4" name="Straight Connector 166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6" name="Group 1635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649" name="Oval 164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50" name="Straight Connector 1649"/>
              <p:cNvCxnSpPr>
                <a:stCxn id="1649" idx="2"/>
                <a:endCxn id="164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1" name="Straight Connector 165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" name="Straight Connector 165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" name="Straight Connector 165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4" name="Straight Connector 165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5" name="Straight Connector 165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6" name="Straight Connector 165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37" name="Straight Connector 1636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8" name="Straight Connector 1637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9" name="Straight Connector 1638"/>
            <p:cNvCxnSpPr>
              <a:endCxn id="1640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" name="Isosceles Triangle 1639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1" name="Straight Connector 1640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2" name="Oval 1641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3" name="Straight Connector 1642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4" name="Oval 1643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5" name="Straight Connector 1644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" name="Oval 1645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47" name="Straight Connector 1646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8" name="Oval 1647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3" name="Group 1692"/>
          <p:cNvGrpSpPr>
            <a:grpSpLocks noChangeAspect="1"/>
          </p:cNvGrpSpPr>
          <p:nvPr/>
        </p:nvGrpSpPr>
        <p:grpSpPr>
          <a:xfrm flipH="1">
            <a:off x="7265892" y="3829050"/>
            <a:ext cx="685800" cy="1314450"/>
            <a:chOff x="914400" y="1600200"/>
            <a:chExt cx="1828800" cy="3505200"/>
          </a:xfrm>
        </p:grpSpPr>
        <p:grpSp>
          <p:nvGrpSpPr>
            <p:cNvPr id="1694" name="Group 1693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750" name="Straight Connector 1749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1" name="Straight Connector 1750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2" name="Straight Connector 1751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3" name="Straight Connector 1752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4" name="Straight Connector 1753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5" name="Straight Connector 1754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5" name="Group 1694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742" name="Oval 174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43" name="Straight Connector 1742"/>
              <p:cNvCxnSpPr>
                <a:stCxn id="1742" idx="2"/>
                <a:endCxn id="174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4" name="Straight Connector 174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5" name="Straight Connector 174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6" name="Straight Connector 174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7" name="Straight Connector 174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8" name="Straight Connector 174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9" name="Straight Connector 174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6" name="Group 1695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736" name="Straight Connector 1735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7" name="Straight Connector 1736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8" name="Straight Connector 1737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Straight Connector 1738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0" name="Straight Connector 1739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1" name="Straight Connector 1740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7" name="Group 1696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728" name="Oval 172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9" name="Straight Connector 1728"/>
              <p:cNvCxnSpPr>
                <a:stCxn id="1728" idx="2"/>
                <a:endCxn id="172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0" name="Straight Connector 172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1" name="Straight Connector 173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2" name="Straight Connector 173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3" name="Straight Connector 173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4" name="Straight Connector 173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5" name="Straight Connector 173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8" name="Group 1697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720" name="Oval 171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1" name="Straight Connector 1720"/>
              <p:cNvCxnSpPr>
                <a:stCxn id="1720" idx="2"/>
                <a:endCxn id="172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2" name="Straight Connector 172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3" name="Straight Connector 172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4" name="Straight Connector 172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5" name="Straight Connector 172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6" name="Straight Connector 172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7" name="Straight Connector 172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9" name="Group 1698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712" name="Oval 171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3" name="Straight Connector 1712"/>
              <p:cNvCxnSpPr>
                <a:stCxn id="1712" idx="2"/>
                <a:endCxn id="171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4" name="Straight Connector 171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5" name="Straight Connector 171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6" name="Straight Connector 171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7" name="Straight Connector 171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8" name="Straight Connector 171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9" name="Straight Connector 171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00" name="Straight Connector 1699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1" name="Straight Connector 1700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2" name="Straight Connector 1701"/>
            <p:cNvCxnSpPr>
              <a:endCxn id="1703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3" name="Isosceles Triangle 1702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4" name="Straight Connector 1703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5" name="Oval 1704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6" name="Straight Connector 1705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7" name="Oval 1706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8" name="Straight Connector 1707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9" name="Oval 1708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10" name="Straight Connector 1709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1" name="Oval 1710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6" name="Group 1755"/>
          <p:cNvGrpSpPr>
            <a:grpSpLocks noChangeAspect="1"/>
          </p:cNvGrpSpPr>
          <p:nvPr/>
        </p:nvGrpSpPr>
        <p:grpSpPr>
          <a:xfrm flipV="1">
            <a:off x="6580092" y="5124450"/>
            <a:ext cx="685800" cy="1314450"/>
            <a:chOff x="914400" y="1600200"/>
            <a:chExt cx="1828800" cy="3505200"/>
          </a:xfrm>
        </p:grpSpPr>
        <p:grpSp>
          <p:nvGrpSpPr>
            <p:cNvPr id="1757" name="Group 1756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813" name="Straight Connector 1812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4" name="Straight Connector 1813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5" name="Straight Connector 1814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6" name="Straight Connector 1815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7" name="Straight Connector 1816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8" name="Straight Connector 1817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8" name="Group 1757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805" name="Oval 180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06" name="Straight Connector 1805"/>
              <p:cNvCxnSpPr>
                <a:stCxn id="1805" idx="2"/>
                <a:endCxn id="180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7" name="Straight Connector 180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8" name="Straight Connector 180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9" name="Straight Connector 180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0" name="Straight Connector 180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1" name="Straight Connector 181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2" name="Straight Connector 181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9" name="Group 1758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799" name="Straight Connector 1798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0" name="Straight Connector 1799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1" name="Straight Connector 1800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2" name="Straight Connector 1801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3" name="Straight Connector 1802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4" name="Straight Connector 1803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0" name="Group 1759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791" name="Oval 179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92" name="Straight Connector 1791"/>
              <p:cNvCxnSpPr>
                <a:stCxn id="1791" idx="2"/>
                <a:endCxn id="179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3" name="Straight Connector 179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4" name="Straight Connector 179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5" name="Straight Connector 179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6" name="Straight Connector 179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7" name="Straight Connector 179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8" name="Straight Connector 179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1" name="Group 1760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783" name="Oval 178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84" name="Straight Connector 1783"/>
              <p:cNvCxnSpPr>
                <a:stCxn id="1783" idx="2"/>
                <a:endCxn id="178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5" name="Straight Connector 178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6" name="Straight Connector 178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7" name="Straight Connector 178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8" name="Straight Connector 178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9" name="Straight Connector 178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0" name="Straight Connector 178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2" name="Group 1761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775" name="Oval 177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76" name="Straight Connector 1775"/>
              <p:cNvCxnSpPr>
                <a:stCxn id="1775" idx="2"/>
                <a:endCxn id="177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7" name="Straight Connector 177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8" name="Straight Connector 177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9" name="Straight Connector 177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0" name="Straight Connector 177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1" name="Straight Connector 178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2" name="Straight Connector 178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63" name="Straight Connector 1762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4" name="Straight Connector 1763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5" name="Straight Connector 1764"/>
            <p:cNvCxnSpPr>
              <a:endCxn id="1766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6" name="Isosceles Triangle 1765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7" name="Straight Connector 1766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8" name="Oval 1767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69" name="Straight Connector 1768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0" name="Oval 1769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1" name="Straight Connector 1770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2" name="Oval 1771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3" name="Straight Connector 1772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4" name="Oval 1773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9" name="Group 1818"/>
          <p:cNvGrpSpPr>
            <a:grpSpLocks noChangeAspect="1"/>
          </p:cNvGrpSpPr>
          <p:nvPr/>
        </p:nvGrpSpPr>
        <p:grpSpPr>
          <a:xfrm flipH="1" flipV="1">
            <a:off x="7265892" y="5124450"/>
            <a:ext cx="685800" cy="1314450"/>
            <a:chOff x="914400" y="1600200"/>
            <a:chExt cx="1828800" cy="3505200"/>
          </a:xfrm>
        </p:grpSpPr>
        <p:grpSp>
          <p:nvGrpSpPr>
            <p:cNvPr id="1820" name="Group 181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876" name="Straight Connector 1875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7" name="Straight Connector 1876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8" name="Straight Connector 1877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9" name="Straight Connector 1878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0" name="Straight Connector 1879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1" name="Straight Connector 1880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1" name="Group 1820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868" name="Oval 186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69" name="Straight Connector 1868"/>
              <p:cNvCxnSpPr>
                <a:stCxn id="1868" idx="2"/>
                <a:endCxn id="186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0" name="Straight Connector 186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1" name="Straight Connector 187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2" name="Straight Connector 187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3" name="Straight Connector 187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4" name="Straight Connector 187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5" name="Straight Connector 187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2" name="Group 1821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862" name="Straight Connector 186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3" name="Straight Connector 186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4" name="Straight Connector 186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5" name="Straight Connector 186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6" name="Straight Connector 186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7" name="Straight Connector 186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3" name="Group 1822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854" name="Oval 185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55" name="Straight Connector 1854"/>
              <p:cNvCxnSpPr>
                <a:stCxn id="1854" idx="2"/>
                <a:endCxn id="185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6" name="Straight Connector 185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7" name="Straight Connector 185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8" name="Straight Connector 185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9" name="Straight Connector 185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0" name="Straight Connector 185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1" name="Straight Connector 186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4" name="Group 1823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846" name="Oval 184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47" name="Straight Connector 1846"/>
              <p:cNvCxnSpPr>
                <a:stCxn id="1846" idx="2"/>
                <a:endCxn id="184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8" name="Straight Connector 184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9" name="Straight Connector 184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0" name="Straight Connector 184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1" name="Straight Connector 185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2" name="Straight Connector 185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3" name="Straight Connector 185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5" name="Group 1824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838" name="Oval 183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39" name="Straight Connector 1838"/>
              <p:cNvCxnSpPr>
                <a:stCxn id="1838" idx="2"/>
                <a:endCxn id="183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0" name="Straight Connector 183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1" name="Straight Connector 184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2" name="Straight Connector 184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3" name="Straight Connector 184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4" name="Straight Connector 184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5" name="Straight Connector 184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6" name="Straight Connector 1825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7" name="Straight Connector 1826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8" name="Straight Connector 1827"/>
            <p:cNvCxnSpPr>
              <a:endCxn id="1829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9" name="Isosceles Triangle 1828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0" name="Straight Connector 1829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1" name="Oval 1830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32" name="Straight Connector 1831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3" name="Oval 1832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4" name="Straight Connector 1833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5" name="Oval 1834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36" name="Straight Connector 1835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7" name="Oval 1836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2" name="Group 1881"/>
          <p:cNvGrpSpPr>
            <a:grpSpLocks noChangeAspect="1"/>
          </p:cNvGrpSpPr>
          <p:nvPr/>
        </p:nvGrpSpPr>
        <p:grpSpPr>
          <a:xfrm>
            <a:off x="7951692" y="3829050"/>
            <a:ext cx="685800" cy="1314450"/>
            <a:chOff x="914400" y="1600200"/>
            <a:chExt cx="1828800" cy="3505200"/>
          </a:xfrm>
        </p:grpSpPr>
        <p:grpSp>
          <p:nvGrpSpPr>
            <p:cNvPr id="1883" name="Group 1882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1939" name="Straight Connector 1938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0" name="Straight Connector 1939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1" name="Straight Connector 1940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2" name="Straight Connector 1941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3" name="Straight Connector 1942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4" name="Straight Connector 1943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4" name="Group 1883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931" name="Oval 193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2" name="Straight Connector 1931"/>
              <p:cNvCxnSpPr>
                <a:stCxn id="1931" idx="2"/>
                <a:endCxn id="193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3" name="Straight Connector 193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4" name="Straight Connector 193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5" name="Straight Connector 193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6" name="Straight Connector 193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7" name="Straight Connector 193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8" name="Straight Connector 193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5" name="Group 1884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925" name="Straight Connector 1924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6" name="Straight Connector 1925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7" name="Straight Connector 1926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8" name="Straight Connector 1927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9" name="Straight Connector 1928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0" name="Straight Connector 1929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6" name="Group 1885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917" name="Oval 191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18" name="Straight Connector 1917"/>
              <p:cNvCxnSpPr>
                <a:stCxn id="1917" idx="2"/>
                <a:endCxn id="191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9" name="Straight Connector 191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0" name="Straight Connector 191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1" name="Straight Connector 192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2" name="Straight Connector 192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3" name="Straight Connector 192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4" name="Straight Connector 192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7" name="Group 1886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909" name="Oval 190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10" name="Straight Connector 1909"/>
              <p:cNvCxnSpPr>
                <a:stCxn id="1909" idx="2"/>
                <a:endCxn id="190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1" name="Straight Connector 191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2" name="Straight Connector 191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3" name="Straight Connector 191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4" name="Straight Connector 191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5" name="Straight Connector 191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6" name="Straight Connector 191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8" name="Group 1887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901" name="Oval 190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02" name="Straight Connector 1901"/>
              <p:cNvCxnSpPr>
                <a:stCxn id="1901" idx="2"/>
                <a:endCxn id="190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3" name="Straight Connector 190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4" name="Straight Connector 190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5" name="Straight Connector 190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6" name="Straight Connector 190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7" name="Straight Connector 190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8" name="Straight Connector 190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89" name="Straight Connector 1888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0" name="Straight Connector 1889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1" name="Straight Connector 1890"/>
            <p:cNvCxnSpPr>
              <a:endCxn id="1892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2" name="Isosceles Triangle 1891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3" name="Straight Connector 1892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4" name="Oval 1893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5" name="Straight Connector 1894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6" name="Oval 1895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7" name="Straight Connector 1896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8" name="Oval 1897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9" name="Straight Connector 1898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0" name="Oval 1899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5" name="Group 1944"/>
          <p:cNvGrpSpPr>
            <a:grpSpLocks noChangeAspect="1"/>
          </p:cNvGrpSpPr>
          <p:nvPr/>
        </p:nvGrpSpPr>
        <p:grpSpPr>
          <a:xfrm flipH="1">
            <a:off x="8637492" y="3829050"/>
            <a:ext cx="685800" cy="1314450"/>
            <a:chOff x="914400" y="1600200"/>
            <a:chExt cx="1828800" cy="3505200"/>
          </a:xfrm>
        </p:grpSpPr>
        <p:grpSp>
          <p:nvGrpSpPr>
            <p:cNvPr id="1946" name="Group 1945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002" name="Straight Connector 2001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3" name="Straight Connector 2002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4" name="Straight Connector 2003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5" name="Straight Connector 2004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6" name="Straight Connector 2005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7" name="Straight Connector 2006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" name="Group 1946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1994" name="Oval 199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95" name="Straight Connector 1994"/>
              <p:cNvCxnSpPr>
                <a:stCxn id="1994" idx="2"/>
                <a:endCxn id="199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6" name="Straight Connector 199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7" name="Straight Connector 199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8" name="Straight Connector 199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9" name="Straight Connector 199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0" name="Straight Connector 199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1" name="Straight Connector 200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8" name="Group 1947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1988" name="Straight Connector 1987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9" name="Straight Connector 1988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0" name="Straight Connector 1989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1" name="Straight Connector 1990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2" name="Straight Connector 1991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3" name="Straight Connector 1992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9" name="Group 1948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1980" name="Oval 197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81" name="Straight Connector 1980"/>
              <p:cNvCxnSpPr>
                <a:stCxn id="1980" idx="2"/>
                <a:endCxn id="198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2" name="Straight Connector 198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3" name="Straight Connector 198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4" name="Straight Connector 198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5" name="Straight Connector 198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6" name="Straight Connector 198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7" name="Straight Connector 198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0" name="Group 1949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1972" name="Oval 1971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73" name="Straight Connector 1972"/>
              <p:cNvCxnSpPr>
                <a:stCxn id="1972" idx="2"/>
                <a:endCxn id="1972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4" name="Straight Connector 1973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5" name="Straight Connector 1974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6" name="Straight Connector 1975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7" name="Straight Connector 1976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8" name="Straight Connector 1977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9" name="Straight Connector 1978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1" name="Group 1950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1964" name="Oval 196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5" name="Straight Connector 1964"/>
              <p:cNvCxnSpPr>
                <a:stCxn id="1964" idx="2"/>
                <a:endCxn id="196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6" name="Straight Connector 196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7" name="Straight Connector 196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8" name="Straight Connector 196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9" name="Straight Connector 196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0" name="Straight Connector 196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1" name="Straight Connector 197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2" name="Straight Connector 1951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3" name="Straight Connector 1952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4" name="Straight Connector 1953"/>
            <p:cNvCxnSpPr>
              <a:endCxn id="1955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5" name="Isosceles Triangle 1954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6" name="Straight Connector 1955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7" name="Oval 1956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8" name="Straight Connector 1957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9" name="Oval 1958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0" name="Straight Connector 1959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1" name="Oval 1960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2" name="Straight Connector 1961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3" name="Oval 1962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8" name="Group 2007"/>
          <p:cNvGrpSpPr>
            <a:grpSpLocks noChangeAspect="1"/>
          </p:cNvGrpSpPr>
          <p:nvPr/>
        </p:nvGrpSpPr>
        <p:grpSpPr>
          <a:xfrm flipV="1">
            <a:off x="7951692" y="5124450"/>
            <a:ext cx="685800" cy="1314450"/>
            <a:chOff x="914400" y="1600200"/>
            <a:chExt cx="1828800" cy="3505200"/>
          </a:xfrm>
        </p:grpSpPr>
        <p:grpSp>
          <p:nvGrpSpPr>
            <p:cNvPr id="2009" name="Group 2008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065" name="Straight Connector 2064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6" name="Straight Connector 2065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7" name="Straight Connector 2066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8" name="Straight Connector 2067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9" name="Straight Connector 2068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0" name="Straight Connector 2069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0" name="Group 2009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2057" name="Oval 205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58" name="Straight Connector 2057"/>
              <p:cNvCxnSpPr>
                <a:stCxn id="2057" idx="2"/>
                <a:endCxn id="205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0" name="Straight Connector 205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1" name="Straight Connector 206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2" name="Straight Connector 206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3" name="Straight Connector 206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4" name="Straight Connector 206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1" name="Group 2010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2051" name="Straight Connector 2050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2" name="Straight Connector 2051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3" name="Straight Connector 2052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4" name="Straight Connector 2053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5" name="Straight Connector 2054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6" name="Straight Connector 2055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2" name="Group 2011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2043" name="Oval 2042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44" name="Straight Connector 2043"/>
              <p:cNvCxnSpPr>
                <a:stCxn id="2043" idx="2"/>
                <a:endCxn id="2043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5" name="Straight Connector 2044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6" name="Straight Connector 2045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7" name="Straight Connector 2046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8" name="Straight Connector 2047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9" name="Straight Connector 2048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0" name="Straight Connector 2049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3" name="Group 2012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2035" name="Oval 2034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6" name="Straight Connector 2035"/>
              <p:cNvCxnSpPr>
                <a:stCxn id="2035" idx="2"/>
                <a:endCxn id="2035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7" name="Straight Connector 2036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8" name="Straight Connector 2037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9" name="Straight Connector 2038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0" name="Straight Connector 2039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1" name="Straight Connector 2040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2" name="Straight Connector 2041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4" name="Group 2013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027" name="Oval 202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28" name="Straight Connector 2027"/>
              <p:cNvCxnSpPr>
                <a:stCxn id="2027" idx="2"/>
                <a:endCxn id="202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9" name="Straight Connector 202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0" name="Straight Connector 202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1" name="Straight Connector 203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2" name="Straight Connector 203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3" name="Straight Connector 203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4" name="Straight Connector 203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15" name="Straight Connector 2014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6" name="Straight Connector 2015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7" name="Straight Connector 2016"/>
            <p:cNvCxnSpPr>
              <a:endCxn id="2018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8" name="Isosceles Triangle 2017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9" name="Straight Connector 2018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0" name="Oval 2019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1" name="Straight Connector 2020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2" name="Oval 2021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3" name="Straight Connector 2022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4" name="Oval 2023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25" name="Straight Connector 2024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6" name="Oval 2025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1" name="Group 2070"/>
          <p:cNvGrpSpPr>
            <a:grpSpLocks noChangeAspect="1"/>
          </p:cNvGrpSpPr>
          <p:nvPr/>
        </p:nvGrpSpPr>
        <p:grpSpPr>
          <a:xfrm flipH="1" flipV="1">
            <a:off x="8637492" y="5124450"/>
            <a:ext cx="685800" cy="1314450"/>
            <a:chOff x="914400" y="1600200"/>
            <a:chExt cx="1828800" cy="3505200"/>
          </a:xfrm>
        </p:grpSpPr>
        <p:grpSp>
          <p:nvGrpSpPr>
            <p:cNvPr id="2072" name="Group 2071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2128" name="Straight Connector 2127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9" name="Straight Connector 2128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0" name="Straight Connector 2129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1" name="Straight Connector 2130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2" name="Straight Connector 2131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3" name="Straight Connector 2132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3" name="Group 2072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2120" name="Oval 211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21" name="Straight Connector 2120"/>
              <p:cNvCxnSpPr>
                <a:stCxn id="2120" idx="2"/>
                <a:endCxn id="212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2" name="Straight Connector 212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3" name="Straight Connector 212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4" name="Straight Connector 212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5" name="Straight Connector 212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6" name="Straight Connector 212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7" name="Straight Connector 212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" name="Group 2073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2114" name="Straight Connector 211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5" name="Straight Connector 2114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6" name="Straight Connector 2115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7" name="Straight Connector 2116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8" name="Straight Connector 2117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9" name="Straight Connector 211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5" name="Group 2074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2106" name="Oval 210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7" name="Straight Connector 2106"/>
              <p:cNvCxnSpPr>
                <a:stCxn id="2106" idx="2"/>
                <a:endCxn id="210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8" name="Straight Connector 210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9" name="Straight Connector 210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0" name="Straight Connector 210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1" name="Straight Connector 211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2" name="Straight Connector 211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3" name="Straight Connector 211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6" name="Group 2075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2098" name="Oval 209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9" name="Straight Connector 2098"/>
              <p:cNvCxnSpPr>
                <a:stCxn id="2098" idx="2"/>
                <a:endCxn id="209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0" name="Straight Connector 209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1" name="Straight Connector 210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2" name="Straight Connector 210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3" name="Straight Connector 210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4" name="Straight Connector 210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5" name="Straight Connector 210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7" name="Group 2076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090" name="Oval 2089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91" name="Straight Connector 2090"/>
              <p:cNvCxnSpPr>
                <a:stCxn id="2090" idx="2"/>
                <a:endCxn id="2090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2" name="Straight Connector 2091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3" name="Straight Connector 2092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4" name="Straight Connector 2093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5" name="Straight Connector 2094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6" name="Straight Connector 2095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7" name="Straight Connector 2096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78" name="Straight Connector 2077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9" name="Straight Connector 2078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0" name="Straight Connector 2079"/>
            <p:cNvCxnSpPr>
              <a:endCxn id="2081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1" name="Isosceles Triangle 2080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2" name="Straight Connector 2081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3" name="Oval 2082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4" name="Straight Connector 2083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5" name="Oval 2084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6" name="Straight Connector 2085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7" name="Oval 2086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88" name="Straight Connector 2087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9" name="Oval 2088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4" name="TextBox 2133"/>
          <p:cNvSpPr txBox="1"/>
          <p:nvPr/>
        </p:nvSpPr>
        <p:spPr>
          <a:xfrm>
            <a:off x="5557993" y="685800"/>
            <a:ext cx="3509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4-Tier XOR 4WLX8BL mini Array </a:t>
            </a:r>
          </a:p>
        </p:txBody>
      </p:sp>
      <p:sp>
        <p:nvSpPr>
          <p:cNvPr id="2135" name="TextBox 2134"/>
          <p:cNvSpPr txBox="1"/>
          <p:nvPr/>
        </p:nvSpPr>
        <p:spPr>
          <a:xfrm>
            <a:off x="3608292" y="5334000"/>
            <a:ext cx="2516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136" name="TextBox 2135"/>
          <p:cNvSpPr txBox="1"/>
          <p:nvPr/>
        </p:nvSpPr>
        <p:spPr>
          <a:xfrm>
            <a:off x="3608292" y="4768334"/>
            <a:ext cx="2516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37" name="TextBox 2136"/>
          <p:cNvSpPr txBox="1"/>
          <p:nvPr/>
        </p:nvSpPr>
        <p:spPr>
          <a:xfrm>
            <a:off x="3608292" y="2667000"/>
            <a:ext cx="2516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  <a:r>
              <a:rPr lang="en-US" sz="1200" baseline="-25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38" name="TextBox 2137"/>
          <p:cNvSpPr txBox="1"/>
          <p:nvPr/>
        </p:nvSpPr>
        <p:spPr>
          <a:xfrm>
            <a:off x="3608292" y="2133600"/>
            <a:ext cx="2516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WL</a:t>
            </a:r>
            <a:r>
              <a:rPr lang="en-US" sz="1200" baseline="-25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139" name="TextBox 2138"/>
          <p:cNvSpPr txBox="1"/>
          <p:nvPr/>
        </p:nvSpPr>
        <p:spPr>
          <a:xfrm>
            <a:off x="4217892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2140" name="TextBox 2139"/>
          <p:cNvSpPr txBox="1"/>
          <p:nvPr/>
        </p:nvSpPr>
        <p:spPr>
          <a:xfrm>
            <a:off x="4628720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41" name="TextBox 2140"/>
          <p:cNvSpPr txBox="1"/>
          <p:nvPr/>
        </p:nvSpPr>
        <p:spPr>
          <a:xfrm>
            <a:off x="5589492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42" name="TextBox 2141"/>
          <p:cNvSpPr txBox="1"/>
          <p:nvPr/>
        </p:nvSpPr>
        <p:spPr>
          <a:xfrm>
            <a:off x="6000320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143" name="TextBox 2142"/>
          <p:cNvSpPr txBox="1"/>
          <p:nvPr/>
        </p:nvSpPr>
        <p:spPr>
          <a:xfrm>
            <a:off x="6961092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44" name="TextBox 2143"/>
          <p:cNvSpPr txBox="1"/>
          <p:nvPr/>
        </p:nvSpPr>
        <p:spPr>
          <a:xfrm>
            <a:off x="7371920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145" name="TextBox 2144"/>
          <p:cNvSpPr txBox="1"/>
          <p:nvPr/>
        </p:nvSpPr>
        <p:spPr>
          <a:xfrm>
            <a:off x="8332692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146" name="TextBox 2145"/>
          <p:cNvSpPr txBox="1"/>
          <p:nvPr/>
        </p:nvSpPr>
        <p:spPr>
          <a:xfrm>
            <a:off x="8743520" y="6444734"/>
            <a:ext cx="1987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BL</a:t>
            </a:r>
            <a:r>
              <a:rPr lang="en-US" sz="1200" baseline="-25000" dirty="0">
                <a:latin typeface="Calibri" panose="020F0502020204030204" pitchFamily="34" charset="0"/>
              </a:rPr>
              <a:t>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13054" y="1620623"/>
            <a:ext cx="1848397" cy="4418754"/>
            <a:chOff x="9313054" y="1620623"/>
            <a:chExt cx="1848397" cy="4418754"/>
          </a:xfrm>
        </p:grpSpPr>
        <p:grpSp>
          <p:nvGrpSpPr>
            <p:cNvPr id="2168" name="Group 2167"/>
            <p:cNvGrpSpPr/>
            <p:nvPr/>
          </p:nvGrpSpPr>
          <p:grpSpPr>
            <a:xfrm>
              <a:off x="9320731" y="1641176"/>
              <a:ext cx="1524000" cy="518034"/>
              <a:chOff x="9903439" y="1641176"/>
              <a:chExt cx="1524000" cy="518034"/>
            </a:xfrm>
          </p:grpSpPr>
          <p:cxnSp>
            <p:nvCxnSpPr>
              <p:cNvPr id="2147" name="Straight Connector 2146"/>
              <p:cNvCxnSpPr/>
              <p:nvPr/>
            </p:nvCxnSpPr>
            <p:spPr>
              <a:xfrm flipH="1">
                <a:off x="9903439" y="1641176"/>
                <a:ext cx="15240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1" name="Straight Connector 2160"/>
              <p:cNvCxnSpPr/>
              <p:nvPr/>
            </p:nvCxnSpPr>
            <p:spPr>
              <a:xfrm flipH="1">
                <a:off x="9906000" y="1821117"/>
                <a:ext cx="10668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3" name="Straight Connector 2162"/>
              <p:cNvCxnSpPr/>
              <p:nvPr/>
            </p:nvCxnSpPr>
            <p:spPr>
              <a:xfrm flipH="1">
                <a:off x="9906000" y="1988883"/>
                <a:ext cx="6096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5" name="Straight Connector 2164"/>
              <p:cNvCxnSpPr/>
              <p:nvPr/>
            </p:nvCxnSpPr>
            <p:spPr>
              <a:xfrm flipH="1">
                <a:off x="9906000" y="2159210"/>
                <a:ext cx="1524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9" name="Group 2168"/>
            <p:cNvGrpSpPr/>
            <p:nvPr/>
          </p:nvGrpSpPr>
          <p:grpSpPr>
            <a:xfrm flipV="1">
              <a:off x="9316893" y="2887252"/>
              <a:ext cx="1524000" cy="518034"/>
              <a:chOff x="9903439" y="1641176"/>
              <a:chExt cx="1524000" cy="518034"/>
            </a:xfrm>
          </p:grpSpPr>
          <p:cxnSp>
            <p:nvCxnSpPr>
              <p:cNvPr id="2170" name="Straight Connector 2169"/>
              <p:cNvCxnSpPr/>
              <p:nvPr/>
            </p:nvCxnSpPr>
            <p:spPr>
              <a:xfrm flipH="1">
                <a:off x="9903439" y="1641176"/>
                <a:ext cx="15240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1" name="Straight Connector 2170"/>
              <p:cNvCxnSpPr/>
              <p:nvPr/>
            </p:nvCxnSpPr>
            <p:spPr>
              <a:xfrm flipH="1">
                <a:off x="9906000" y="1821117"/>
                <a:ext cx="10668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2" name="Straight Connector 2171"/>
              <p:cNvCxnSpPr/>
              <p:nvPr/>
            </p:nvCxnSpPr>
            <p:spPr>
              <a:xfrm flipH="1">
                <a:off x="9906000" y="1988883"/>
                <a:ext cx="6096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3" name="Straight Connector 2172"/>
              <p:cNvCxnSpPr/>
              <p:nvPr/>
            </p:nvCxnSpPr>
            <p:spPr>
              <a:xfrm flipH="1">
                <a:off x="9906000" y="2159210"/>
                <a:ext cx="1524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4" name="Group 2173"/>
            <p:cNvGrpSpPr/>
            <p:nvPr/>
          </p:nvGrpSpPr>
          <p:grpSpPr>
            <a:xfrm>
              <a:off x="9316892" y="4252440"/>
              <a:ext cx="1524000" cy="518034"/>
              <a:chOff x="9903439" y="1641176"/>
              <a:chExt cx="1524000" cy="518034"/>
            </a:xfrm>
          </p:grpSpPr>
          <p:cxnSp>
            <p:nvCxnSpPr>
              <p:cNvPr id="2175" name="Straight Connector 2174"/>
              <p:cNvCxnSpPr/>
              <p:nvPr/>
            </p:nvCxnSpPr>
            <p:spPr>
              <a:xfrm flipH="1">
                <a:off x="9903439" y="1641176"/>
                <a:ext cx="15240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6" name="Straight Connector 2175"/>
              <p:cNvCxnSpPr/>
              <p:nvPr/>
            </p:nvCxnSpPr>
            <p:spPr>
              <a:xfrm flipH="1">
                <a:off x="9906000" y="1821117"/>
                <a:ext cx="10668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7" name="Straight Connector 2176"/>
              <p:cNvCxnSpPr/>
              <p:nvPr/>
            </p:nvCxnSpPr>
            <p:spPr>
              <a:xfrm flipH="1">
                <a:off x="9906000" y="1988883"/>
                <a:ext cx="6096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8" name="Straight Connector 2177"/>
              <p:cNvCxnSpPr/>
              <p:nvPr/>
            </p:nvCxnSpPr>
            <p:spPr>
              <a:xfrm flipH="1">
                <a:off x="9906000" y="2159210"/>
                <a:ext cx="1524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9" name="Group 2178"/>
            <p:cNvGrpSpPr/>
            <p:nvPr/>
          </p:nvGrpSpPr>
          <p:grpSpPr>
            <a:xfrm flipV="1">
              <a:off x="9313054" y="5498516"/>
              <a:ext cx="1524000" cy="518034"/>
              <a:chOff x="9903439" y="1641176"/>
              <a:chExt cx="1524000" cy="518034"/>
            </a:xfrm>
          </p:grpSpPr>
          <p:cxnSp>
            <p:nvCxnSpPr>
              <p:cNvPr id="2180" name="Straight Connector 2179"/>
              <p:cNvCxnSpPr/>
              <p:nvPr/>
            </p:nvCxnSpPr>
            <p:spPr>
              <a:xfrm flipH="1">
                <a:off x="9903439" y="1641176"/>
                <a:ext cx="15240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1" name="Straight Connector 2180"/>
              <p:cNvCxnSpPr/>
              <p:nvPr/>
            </p:nvCxnSpPr>
            <p:spPr>
              <a:xfrm flipH="1">
                <a:off x="9906000" y="1821117"/>
                <a:ext cx="10668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2" name="Straight Connector 2181"/>
              <p:cNvCxnSpPr/>
              <p:nvPr/>
            </p:nvCxnSpPr>
            <p:spPr>
              <a:xfrm flipH="1">
                <a:off x="9906000" y="1988883"/>
                <a:ext cx="6096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3" name="Straight Connector 2182"/>
              <p:cNvCxnSpPr/>
              <p:nvPr/>
            </p:nvCxnSpPr>
            <p:spPr>
              <a:xfrm flipH="1">
                <a:off x="9906000" y="2159210"/>
                <a:ext cx="152400" cy="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4" name="Straight Connector 2183"/>
            <p:cNvCxnSpPr/>
            <p:nvPr/>
          </p:nvCxnSpPr>
          <p:spPr>
            <a:xfrm flipV="1">
              <a:off x="9473732" y="2168860"/>
              <a:ext cx="0" cy="3348372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1" name="Straight Connector 2190"/>
            <p:cNvCxnSpPr/>
            <p:nvPr/>
          </p:nvCxnSpPr>
          <p:spPr>
            <a:xfrm flipV="1">
              <a:off x="10390092" y="1828800"/>
              <a:ext cx="0" cy="40005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4" name="Straight Connector 2193"/>
            <p:cNvCxnSpPr/>
            <p:nvPr/>
          </p:nvCxnSpPr>
          <p:spPr>
            <a:xfrm flipV="1">
              <a:off x="10847292" y="1638300"/>
              <a:ext cx="1" cy="43815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7" name="Straight Connector 2196"/>
            <p:cNvCxnSpPr/>
            <p:nvPr/>
          </p:nvCxnSpPr>
          <p:spPr>
            <a:xfrm flipV="1">
              <a:off x="9932892" y="1981200"/>
              <a:ext cx="0" cy="36957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02" name="Oval 2201"/>
            <p:cNvSpPr/>
            <p:nvPr/>
          </p:nvSpPr>
          <p:spPr>
            <a:xfrm>
              <a:off x="9450430" y="213709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3" name="Oval 2202"/>
            <p:cNvSpPr/>
            <p:nvPr/>
          </p:nvSpPr>
          <p:spPr>
            <a:xfrm>
              <a:off x="9905513" y="197199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4" name="Oval 2203"/>
            <p:cNvSpPr/>
            <p:nvPr/>
          </p:nvSpPr>
          <p:spPr>
            <a:xfrm>
              <a:off x="10358480" y="1804773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5" name="Oval 2204"/>
            <p:cNvSpPr/>
            <p:nvPr/>
          </p:nvSpPr>
          <p:spPr>
            <a:xfrm>
              <a:off x="10824147" y="1620623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6" name="Oval 2205"/>
            <p:cNvSpPr/>
            <p:nvPr/>
          </p:nvSpPr>
          <p:spPr>
            <a:xfrm>
              <a:off x="9441963" y="2863108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7" name="Oval 2206"/>
            <p:cNvSpPr/>
            <p:nvPr/>
          </p:nvSpPr>
          <p:spPr>
            <a:xfrm>
              <a:off x="9907629" y="3034557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8" name="Oval 2207"/>
            <p:cNvSpPr/>
            <p:nvPr/>
          </p:nvSpPr>
          <p:spPr>
            <a:xfrm>
              <a:off x="10362713" y="3199657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9" name="Oval 2208"/>
            <p:cNvSpPr/>
            <p:nvPr/>
          </p:nvSpPr>
          <p:spPr>
            <a:xfrm>
              <a:off x="10824147" y="3388041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0" name="Oval 2209"/>
            <p:cNvSpPr/>
            <p:nvPr/>
          </p:nvSpPr>
          <p:spPr>
            <a:xfrm>
              <a:off x="9450430" y="4742707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1" name="Oval 2210"/>
            <p:cNvSpPr/>
            <p:nvPr/>
          </p:nvSpPr>
          <p:spPr>
            <a:xfrm>
              <a:off x="9905513" y="4577607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2" name="Oval 2211"/>
            <p:cNvSpPr/>
            <p:nvPr/>
          </p:nvSpPr>
          <p:spPr>
            <a:xfrm>
              <a:off x="10358480" y="441039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3" name="Oval 2212"/>
            <p:cNvSpPr/>
            <p:nvPr/>
          </p:nvSpPr>
          <p:spPr>
            <a:xfrm>
              <a:off x="10824147" y="422624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4" name="Oval 2213"/>
            <p:cNvSpPr/>
            <p:nvPr/>
          </p:nvSpPr>
          <p:spPr>
            <a:xfrm>
              <a:off x="9441963" y="5468725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5" name="Oval 2214"/>
            <p:cNvSpPr/>
            <p:nvPr/>
          </p:nvSpPr>
          <p:spPr>
            <a:xfrm>
              <a:off x="9907629" y="5640174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6" name="Oval 2215"/>
            <p:cNvSpPr/>
            <p:nvPr/>
          </p:nvSpPr>
          <p:spPr>
            <a:xfrm>
              <a:off x="10362713" y="5805274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7" name="Oval 2216"/>
            <p:cNvSpPr/>
            <p:nvPr/>
          </p:nvSpPr>
          <p:spPr>
            <a:xfrm>
              <a:off x="10824147" y="5993658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8" name="TextBox 2217"/>
            <p:cNvSpPr txBox="1"/>
            <p:nvPr/>
          </p:nvSpPr>
          <p:spPr>
            <a:xfrm>
              <a:off x="9516033" y="2725271"/>
              <a:ext cx="2917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Tier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2219" name="TextBox 2218"/>
            <p:cNvSpPr txBox="1"/>
            <p:nvPr/>
          </p:nvSpPr>
          <p:spPr>
            <a:xfrm>
              <a:off x="9937374" y="2734236"/>
              <a:ext cx="2917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Tier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220" name="TextBox 2219"/>
            <p:cNvSpPr txBox="1"/>
            <p:nvPr/>
          </p:nvSpPr>
          <p:spPr>
            <a:xfrm>
              <a:off x="10403539" y="2734236"/>
              <a:ext cx="2917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Tier</a:t>
              </a:r>
              <a:r>
                <a:rPr lang="en-US" sz="12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221" name="TextBox 2220"/>
            <p:cNvSpPr txBox="1"/>
            <p:nvPr/>
          </p:nvSpPr>
          <p:spPr>
            <a:xfrm>
              <a:off x="10869704" y="2728864"/>
              <a:ext cx="2917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Tier</a:t>
              </a:r>
              <a:r>
                <a:rPr lang="en-US" sz="1200" baseline="-25000" dirty="0">
                  <a:latin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923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Cells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866622" y="1664804"/>
            <a:ext cx="828092" cy="54006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MOS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66471" y="2550459"/>
            <a:ext cx="1828800" cy="3505200"/>
            <a:chOff x="914400" y="1600200"/>
            <a:chExt cx="1828800" cy="3505200"/>
          </a:xfrm>
        </p:grpSpPr>
        <p:grpSp>
          <p:nvGrpSpPr>
            <p:cNvPr id="10" name="Group 9"/>
            <p:cNvGrpSpPr/>
            <p:nvPr/>
          </p:nvGrpSpPr>
          <p:grpSpPr>
            <a:xfrm flipH="1" flipV="1">
              <a:off x="1544558" y="2514600"/>
              <a:ext cx="284242" cy="2152171"/>
              <a:chOff x="2374909" y="3813524"/>
              <a:chExt cx="284242" cy="2152171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2374909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608338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657288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379737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374909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2374909" y="4289295"/>
                <a:ext cx="0" cy="16764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 rot="5400000">
              <a:off x="1367484" y="3158647"/>
              <a:ext cx="343362" cy="579269"/>
              <a:chOff x="2046947" y="2861870"/>
              <a:chExt cx="704703" cy="1188869"/>
            </a:xfrm>
          </p:grpSpPr>
          <p:sp>
            <p:nvSpPr>
              <p:cNvPr id="58" name="Oval 5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>
                <a:stCxn id="58" idx="2"/>
                <a:endCxn id="5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rot="5400000" flipV="1">
              <a:off x="2028361" y="4448643"/>
              <a:ext cx="286681" cy="685797"/>
              <a:chOff x="2393029" y="3813525"/>
              <a:chExt cx="286681" cy="685797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2628897" y="4038600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677847" y="4021122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400296" y="4038603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395468" y="4295112"/>
                <a:ext cx="233429" cy="4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 rot="5400000">
              <a:off x="1367484" y="2701447"/>
              <a:ext cx="343362" cy="579269"/>
              <a:chOff x="2046947" y="2861870"/>
              <a:chExt cx="704703" cy="1188869"/>
            </a:xfrm>
          </p:grpSpPr>
          <p:sp>
            <p:nvSpPr>
              <p:cNvPr id="44" name="Oval 43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>
                <a:stCxn id="44" idx="2"/>
                <a:endCxn id="44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 rot="5400000">
              <a:off x="1367484" y="2244247"/>
              <a:ext cx="343362" cy="579269"/>
              <a:chOff x="2046947" y="2861870"/>
              <a:chExt cx="704703" cy="1188869"/>
            </a:xfrm>
          </p:grpSpPr>
          <p:sp>
            <p:nvSpPr>
              <p:cNvPr id="36" name="Oval 35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/>
              <p:cNvCxnSpPr>
                <a:stCxn id="36" idx="2"/>
                <a:endCxn id="36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 rot="5400000">
              <a:off x="1367484" y="3615847"/>
              <a:ext cx="343362" cy="579269"/>
              <a:chOff x="2046947" y="2861870"/>
              <a:chExt cx="704703" cy="1188869"/>
            </a:xfrm>
          </p:grpSpPr>
          <p:sp>
            <p:nvSpPr>
              <p:cNvPr id="28" name="Oval 27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/>
              <p:cNvCxnSpPr>
                <a:stCxn id="28" idx="2"/>
                <a:endCxn id="28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914400" y="43434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209800" y="16002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endCxn id="19" idx="3"/>
            </p:cNvCxnSpPr>
            <p:nvPr/>
          </p:nvCxnSpPr>
          <p:spPr>
            <a:xfrm>
              <a:off x="2514600" y="4648200"/>
              <a:ext cx="3229" cy="116883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 rot="10800000">
              <a:off x="2438401" y="47650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914400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219200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914400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1219200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914400" y="20574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219200" y="29718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914400" y="1600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1219200" y="2514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Text Placeholder 4"/>
          <p:cNvSpPr txBox="1">
            <a:spLocks/>
          </p:cNvSpPr>
          <p:nvPr/>
        </p:nvSpPr>
        <p:spPr bwMode="auto">
          <a:xfrm>
            <a:off x="7611038" y="1664804"/>
            <a:ext cx="828092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sz="2400" kern="0" dirty="0"/>
              <a:t>BJT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6979248" y="2514600"/>
            <a:ext cx="1828800" cy="3564088"/>
            <a:chOff x="5710518" y="2514600"/>
            <a:chExt cx="1828800" cy="3564088"/>
          </a:xfrm>
        </p:grpSpPr>
        <p:cxnSp>
          <p:nvCxnSpPr>
            <p:cNvPr id="134" name="Straight Connector 133"/>
            <p:cNvCxnSpPr/>
            <p:nvPr/>
          </p:nvCxnSpPr>
          <p:spPr>
            <a:xfrm flipV="1">
              <a:off x="6624918" y="3429000"/>
              <a:ext cx="0" cy="1676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Group 73"/>
            <p:cNvGrpSpPr>
              <a:grpSpLocks noChangeAspect="1"/>
            </p:cNvGrpSpPr>
            <p:nvPr/>
          </p:nvGrpSpPr>
          <p:grpSpPr>
            <a:xfrm rot="5400000">
              <a:off x="6163602" y="4073047"/>
              <a:ext cx="343362" cy="579269"/>
              <a:chOff x="2046947" y="2861870"/>
              <a:chExt cx="704703" cy="1188869"/>
            </a:xfrm>
          </p:grpSpPr>
          <p:sp>
            <p:nvSpPr>
              <p:cNvPr id="121" name="Oval 12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2" name="Straight Connector 121"/>
              <p:cNvCxnSpPr>
                <a:stCxn id="121" idx="2"/>
                <a:endCxn id="12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 rot="5400000" flipV="1">
              <a:off x="6724108" y="5470133"/>
              <a:ext cx="507123" cy="709987"/>
              <a:chOff x="2389961" y="3789335"/>
              <a:chExt cx="507123" cy="709987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V="1">
                <a:off x="2261647" y="3917649"/>
                <a:ext cx="261405" cy="47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645056" y="4029548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2753068" y="4029550"/>
                <a:ext cx="1" cy="2880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V="1">
                <a:off x="2455197" y="3983705"/>
                <a:ext cx="134959" cy="2447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2459490" y="4109544"/>
                <a:ext cx="121546" cy="24959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>
              <a:grpSpLocks noChangeAspect="1"/>
            </p:cNvGrpSpPr>
            <p:nvPr/>
          </p:nvGrpSpPr>
          <p:grpSpPr>
            <a:xfrm rot="5400000">
              <a:off x="6163602" y="3615847"/>
              <a:ext cx="343362" cy="579269"/>
              <a:chOff x="2046947" y="2861870"/>
              <a:chExt cx="704703" cy="1188869"/>
            </a:xfrm>
          </p:grpSpPr>
          <p:sp>
            <p:nvSpPr>
              <p:cNvPr id="107" name="Oval 106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8" name="Straight Connector 107"/>
              <p:cNvCxnSpPr>
                <a:stCxn id="107" idx="2"/>
                <a:endCxn id="107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>
              <a:grpSpLocks noChangeAspect="1"/>
            </p:cNvGrpSpPr>
            <p:nvPr/>
          </p:nvGrpSpPr>
          <p:grpSpPr>
            <a:xfrm rot="5400000">
              <a:off x="6163602" y="3158647"/>
              <a:ext cx="343362" cy="579269"/>
              <a:chOff x="2046947" y="2861870"/>
              <a:chExt cx="704703" cy="1188869"/>
            </a:xfrm>
          </p:grpSpPr>
          <p:sp>
            <p:nvSpPr>
              <p:cNvPr id="99" name="Oval 98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/>
              <p:cNvCxnSpPr>
                <a:stCxn id="99" idx="2"/>
                <a:endCxn id="99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>
              <a:grpSpLocks noChangeAspect="1"/>
            </p:cNvGrpSpPr>
            <p:nvPr/>
          </p:nvGrpSpPr>
          <p:grpSpPr>
            <a:xfrm rot="5400000">
              <a:off x="6163602" y="4530247"/>
              <a:ext cx="343362" cy="579269"/>
              <a:chOff x="2046947" y="2861870"/>
              <a:chExt cx="704703" cy="1188869"/>
            </a:xfrm>
          </p:grpSpPr>
          <p:sp>
            <p:nvSpPr>
              <p:cNvPr id="91" name="Oval 90"/>
              <p:cNvSpPr/>
              <p:nvPr/>
            </p:nvSpPr>
            <p:spPr>
              <a:xfrm flipH="1">
                <a:off x="2046947" y="3185194"/>
                <a:ext cx="704703" cy="61232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/>
              <p:cNvCxnSpPr>
                <a:stCxn id="91" idx="2"/>
                <a:endCxn id="91" idx="6"/>
              </p:cNvCxnSpPr>
              <p:nvPr/>
            </p:nvCxnSpPr>
            <p:spPr>
              <a:xfrm flipH="1">
                <a:off x="2046947" y="3491356"/>
                <a:ext cx="70470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2564688" y="3509366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2474169" y="3497358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394890" y="3813524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2376882" y="2861870"/>
                <a:ext cx="1863" cy="3020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2265694" y="3234555"/>
                <a:ext cx="3839" cy="2737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H="1">
                <a:off x="2180039" y="3270573"/>
                <a:ext cx="1974" cy="2296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Connector 78"/>
            <p:cNvCxnSpPr/>
            <p:nvPr/>
          </p:nvCxnSpPr>
          <p:spPr>
            <a:xfrm>
              <a:off x="5710518" y="5257800"/>
              <a:ext cx="1828800" cy="0"/>
            </a:xfrm>
            <a:prstGeom prst="line">
              <a:avLst/>
            </a:prstGeom>
            <a:ln w="19050">
              <a:solidFill>
                <a:srgbClr val="00B05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7005918" y="2514600"/>
              <a:ext cx="0" cy="3505200"/>
            </a:xfrm>
            <a:prstGeom prst="line">
              <a:avLst/>
            </a:prstGeom>
            <a:ln w="19050"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endCxn id="82" idx="3"/>
            </p:cNvCxnSpPr>
            <p:nvPr/>
          </p:nvCxnSpPr>
          <p:spPr>
            <a:xfrm flipH="1">
              <a:off x="7325152" y="5569324"/>
              <a:ext cx="1254" cy="110159"/>
            </a:xfrm>
            <a:prstGeom prst="line">
              <a:avLst/>
            </a:prstGeom>
            <a:ln w="19050">
              <a:solidFill>
                <a:srgbClr val="0066FF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81"/>
            <p:cNvSpPr/>
            <p:nvPr/>
          </p:nvSpPr>
          <p:spPr>
            <a:xfrm rot="10800000">
              <a:off x="7245724" y="5679483"/>
              <a:ext cx="158857" cy="187917"/>
            </a:xfrm>
            <a:prstGeom prst="triangl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5710518" y="38862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6015318" y="48006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5710518" y="34290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6015318" y="43434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5710518" y="29718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6015318" y="38862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 flipV="1">
              <a:off x="5710518" y="2514600"/>
              <a:ext cx="1828800" cy="1143000"/>
            </a:xfrm>
            <a:prstGeom prst="line">
              <a:avLst/>
            </a:prstGeom>
            <a:ln w="19050">
              <a:solidFill>
                <a:srgbClr val="7030A0">
                  <a:alpha val="5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6015318" y="3429000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 rot="10800000" flipV="1">
              <a:off x="6123041" y="4898441"/>
              <a:ext cx="504055" cy="685797"/>
              <a:chOff x="2393029" y="3813525"/>
              <a:chExt cx="504055" cy="685797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>
                <a:off x="2393029" y="3813525"/>
                <a:ext cx="1709" cy="2372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2645056" y="4029548"/>
                <a:ext cx="0" cy="2751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2753068" y="4029550"/>
                <a:ext cx="1" cy="2880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V="1">
                <a:off x="2455197" y="3983705"/>
                <a:ext cx="134959" cy="2447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459490" y="4109544"/>
                <a:ext cx="121546" cy="249591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>
                <a:off x="2283331" y="4389623"/>
                <a:ext cx="219397" cy="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3254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Access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2142982" y="2720148"/>
            <a:ext cx="300541" cy="199786"/>
          </a:xfrm>
          <a:prstGeom prst="roundRect">
            <a:avLst/>
          </a:prstGeom>
          <a:solidFill>
            <a:srgbClr val="FF00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TextBox 308"/>
          <p:cNvSpPr txBox="1"/>
          <p:nvPr/>
        </p:nvSpPr>
        <p:spPr>
          <a:xfrm>
            <a:off x="2236938" y="1819491"/>
            <a:ext cx="57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chemeClr val="accent2"/>
                </a:solidFill>
                <a:latin typeface="Calibri" panose="020F0502020204030204" pitchFamily="34" charset="0"/>
              </a:rPr>
              <a:t>BL,sel</a:t>
            </a:r>
            <a:endParaRPr lang="en-US" sz="1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117792" y="2756197"/>
            <a:ext cx="620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rgbClr val="00B050"/>
                </a:solidFill>
                <a:latin typeface="Calibri" panose="020F0502020204030204" pitchFamily="34" charset="0"/>
              </a:rPr>
              <a:t>WL,sel</a:t>
            </a:r>
            <a:endParaRPr lang="en-US" sz="1400" b="1" baseline="-2500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80158" y="3673601"/>
            <a:ext cx="729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WL,desel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1062286" y="1850384"/>
            <a:ext cx="688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BL,desel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cxnSp>
        <p:nvCxnSpPr>
          <p:cNvPr id="338" name="Straight Arrow Connector 337"/>
          <p:cNvCxnSpPr/>
          <p:nvPr/>
        </p:nvCxnSpPr>
        <p:spPr>
          <a:xfrm flipV="1">
            <a:off x="6083587" y="1809361"/>
            <a:ext cx="0" cy="1473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/>
          <p:nvPr/>
        </p:nvCxnSpPr>
        <p:spPr>
          <a:xfrm>
            <a:off x="6083587" y="3283055"/>
            <a:ext cx="5495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TextBox 340"/>
          <p:cNvSpPr txBox="1"/>
          <p:nvPr/>
        </p:nvSpPr>
        <p:spPr>
          <a:xfrm>
            <a:off x="5511215" y="1926043"/>
            <a:ext cx="64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Tier,sel</a:t>
            </a:r>
            <a:endParaRPr lang="en-US" sz="1400" b="1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43" name="Straight Arrow Connector 342"/>
          <p:cNvCxnSpPr/>
          <p:nvPr/>
        </p:nvCxnSpPr>
        <p:spPr>
          <a:xfrm flipV="1">
            <a:off x="6093939" y="3311178"/>
            <a:ext cx="0" cy="1473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6093939" y="4784872"/>
            <a:ext cx="5495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TextBox 344"/>
          <p:cNvSpPr txBox="1"/>
          <p:nvPr/>
        </p:nvSpPr>
        <p:spPr>
          <a:xfrm>
            <a:off x="5521567" y="3427860"/>
            <a:ext cx="620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00B05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rgbClr val="00B050"/>
                </a:solidFill>
                <a:latin typeface="Calibri" panose="020F0502020204030204" pitchFamily="34" charset="0"/>
              </a:rPr>
              <a:t>WL,sel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US" sz="1400" b="1" dirty="0" err="1">
                <a:solidFill>
                  <a:schemeClr val="accent2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chemeClr val="accent2"/>
                </a:solidFill>
                <a:latin typeface="Calibri" panose="020F0502020204030204" pitchFamily="34" charset="0"/>
              </a:rPr>
              <a:t>BL,se</a:t>
            </a:r>
            <a:r>
              <a:rPr lang="en-US" sz="1400" b="1" baseline="-25000" dirty="0" err="1">
                <a:solidFill>
                  <a:srgbClr val="00B050"/>
                </a:solidFill>
                <a:latin typeface="Calibri" panose="020F0502020204030204" pitchFamily="34" charset="0"/>
              </a:rPr>
              <a:t>l</a:t>
            </a:r>
            <a:endParaRPr lang="en-US" sz="1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cxnSp>
        <p:nvCxnSpPr>
          <p:cNvPr id="346" name="Straight Arrow Connector 345"/>
          <p:cNvCxnSpPr/>
          <p:nvPr/>
        </p:nvCxnSpPr>
        <p:spPr>
          <a:xfrm flipH="1" flipV="1">
            <a:off x="6090873" y="4790713"/>
            <a:ext cx="4546" cy="7058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Arrow Connector 346"/>
          <p:cNvCxnSpPr/>
          <p:nvPr/>
        </p:nvCxnSpPr>
        <p:spPr>
          <a:xfrm>
            <a:off x="6095418" y="5496561"/>
            <a:ext cx="54952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5340867" y="4814252"/>
            <a:ext cx="799578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BL,desel</a:t>
            </a:r>
            <a:endParaRPr lang="en-US" sz="1400" dirty="0">
              <a:latin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WL,desel</a:t>
            </a:r>
            <a:r>
              <a:rPr lang="en-US" sz="1400" baseline="-25000" dirty="0">
                <a:latin typeface="Calibri" panose="020F0502020204030204" pitchFamily="34" charset="0"/>
              </a:rPr>
              <a:t>,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</a:p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endParaRPr lang="en-US" sz="1400" baseline="-25000" dirty="0">
              <a:latin typeface="Calibri" panose="020F0502020204030204" pitchFamily="34" charset="0"/>
            </a:endParaRPr>
          </a:p>
          <a:p>
            <a:endParaRPr lang="en-US" sz="1400" baseline="-25000" dirty="0">
              <a:latin typeface="Calibri" panose="020F0502020204030204" pitchFamily="34" charset="0"/>
            </a:endParaRPr>
          </a:p>
        </p:txBody>
      </p:sp>
      <p:cxnSp>
        <p:nvCxnSpPr>
          <p:cNvPr id="350" name="Straight Connector 349"/>
          <p:cNvCxnSpPr/>
          <p:nvPr/>
        </p:nvCxnSpPr>
        <p:spPr>
          <a:xfrm>
            <a:off x="6074710" y="3105501"/>
            <a:ext cx="498977" cy="2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 flipV="1">
            <a:off x="6568132" y="1938528"/>
            <a:ext cx="247064" cy="11694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 flipV="1">
            <a:off x="6785759" y="1936016"/>
            <a:ext cx="427039" cy="2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flipH="1" flipV="1">
            <a:off x="7199244" y="1947672"/>
            <a:ext cx="208596" cy="1168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V="1">
            <a:off x="6102822" y="5334273"/>
            <a:ext cx="5338700" cy="5794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/>
          <p:nvPr/>
        </p:nvCxnSpPr>
        <p:spPr>
          <a:xfrm flipV="1">
            <a:off x="6111701" y="4587486"/>
            <a:ext cx="170360" cy="207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/>
          <p:nvPr/>
        </p:nvCxnSpPr>
        <p:spPr>
          <a:xfrm flipV="1">
            <a:off x="6285805" y="4022943"/>
            <a:ext cx="128778" cy="58504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 flipV="1">
            <a:off x="6393379" y="4024013"/>
            <a:ext cx="1138716" cy="1483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flipH="1" flipV="1">
            <a:off x="7519814" y="4022944"/>
            <a:ext cx="163556" cy="56372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/>
          <p:nvPr/>
        </p:nvCxnSpPr>
        <p:spPr>
          <a:xfrm>
            <a:off x="7671842" y="4576859"/>
            <a:ext cx="4705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Straight Connector 379"/>
          <p:cNvCxnSpPr/>
          <p:nvPr/>
        </p:nvCxnSpPr>
        <p:spPr>
          <a:xfrm flipV="1">
            <a:off x="8458870" y="2516347"/>
            <a:ext cx="153880" cy="58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8603785" y="2522053"/>
            <a:ext cx="132957" cy="24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flipV="1">
            <a:off x="8135990" y="3637462"/>
            <a:ext cx="174221" cy="9562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flipV="1">
            <a:off x="8279228" y="3642606"/>
            <a:ext cx="1147680" cy="83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 flipH="1" flipV="1">
            <a:off x="9415442" y="3637463"/>
            <a:ext cx="121488" cy="9073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/>
          <p:nvPr/>
        </p:nvCxnSpPr>
        <p:spPr>
          <a:xfrm>
            <a:off x="9525906" y="4560560"/>
            <a:ext cx="47051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 flipV="1">
            <a:off x="9980894" y="4356523"/>
            <a:ext cx="59689" cy="22049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Connector 399"/>
          <p:cNvCxnSpPr/>
          <p:nvPr/>
        </p:nvCxnSpPr>
        <p:spPr>
          <a:xfrm flipV="1">
            <a:off x="10034679" y="4373637"/>
            <a:ext cx="1282152" cy="9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Straight Connector 400"/>
          <p:cNvCxnSpPr/>
          <p:nvPr/>
        </p:nvCxnSpPr>
        <p:spPr>
          <a:xfrm flipH="1" flipV="1">
            <a:off x="11309496" y="4358967"/>
            <a:ext cx="68964" cy="1967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/>
          <p:nvPr/>
        </p:nvCxnSpPr>
        <p:spPr>
          <a:xfrm flipV="1">
            <a:off x="11362034" y="4561895"/>
            <a:ext cx="118600" cy="110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/>
          <p:cNvCxnSpPr/>
          <p:nvPr/>
        </p:nvCxnSpPr>
        <p:spPr>
          <a:xfrm flipV="1">
            <a:off x="9256417" y="3101497"/>
            <a:ext cx="975684" cy="2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/>
          <p:cNvCxnSpPr/>
          <p:nvPr/>
        </p:nvCxnSpPr>
        <p:spPr>
          <a:xfrm flipV="1">
            <a:off x="10217582" y="2524496"/>
            <a:ext cx="153880" cy="58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 flipV="1">
            <a:off x="10362497" y="2527360"/>
            <a:ext cx="427039" cy="28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/>
          <p:nvPr/>
        </p:nvCxnSpPr>
        <p:spPr>
          <a:xfrm flipH="1" flipV="1">
            <a:off x="10772429" y="2507381"/>
            <a:ext cx="167505" cy="6149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10920325" y="3122166"/>
            <a:ext cx="570096" cy="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TextBox 421"/>
          <p:cNvSpPr txBox="1"/>
          <p:nvPr/>
        </p:nvSpPr>
        <p:spPr>
          <a:xfrm>
            <a:off x="6330914" y="5086436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0V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cxnSp>
        <p:nvCxnSpPr>
          <p:cNvPr id="424" name="Straight Connector 423"/>
          <p:cNvCxnSpPr/>
          <p:nvPr/>
        </p:nvCxnSpPr>
        <p:spPr>
          <a:xfrm flipV="1">
            <a:off x="7396750" y="3102778"/>
            <a:ext cx="1074427" cy="4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/>
          <p:cNvCxnSpPr/>
          <p:nvPr/>
        </p:nvCxnSpPr>
        <p:spPr>
          <a:xfrm>
            <a:off x="6062251" y="2767230"/>
            <a:ext cx="5495278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Arrow Connector 427"/>
          <p:cNvCxnSpPr/>
          <p:nvPr/>
        </p:nvCxnSpPr>
        <p:spPr>
          <a:xfrm>
            <a:off x="6095779" y="2069951"/>
            <a:ext cx="5495278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extBox 428"/>
          <p:cNvSpPr txBox="1"/>
          <p:nvPr/>
        </p:nvSpPr>
        <p:spPr>
          <a:xfrm>
            <a:off x="11021999" y="2407627"/>
            <a:ext cx="516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T,Set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10954943" y="1737067"/>
            <a:ext cx="631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T,Reset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6690791" y="1267675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SET</a:t>
            </a:r>
            <a:endParaRPr lang="en-US" sz="2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8370239" y="1282915"/>
            <a:ext cx="954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RESET</a:t>
            </a:r>
            <a:endParaRPr lang="en-US" sz="2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433" name="TextBox 432"/>
          <p:cNvSpPr txBox="1"/>
          <p:nvPr/>
        </p:nvSpPr>
        <p:spPr>
          <a:xfrm>
            <a:off x="10153319" y="1273771"/>
            <a:ext cx="884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READ</a:t>
            </a:r>
            <a:endParaRPr lang="en-US" sz="2400" b="1" baseline="-25000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cxnSp>
        <p:nvCxnSpPr>
          <p:cNvPr id="434" name="Straight Arrow Connector 433"/>
          <p:cNvCxnSpPr/>
          <p:nvPr/>
        </p:nvCxnSpPr>
        <p:spPr>
          <a:xfrm>
            <a:off x="7921620" y="1371600"/>
            <a:ext cx="0" cy="411480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Arrow Connector 438"/>
          <p:cNvCxnSpPr/>
          <p:nvPr/>
        </p:nvCxnSpPr>
        <p:spPr>
          <a:xfrm>
            <a:off x="9738228" y="1377696"/>
            <a:ext cx="0" cy="4114800"/>
          </a:xfrm>
          <a:prstGeom prst="straightConnector1">
            <a:avLst/>
          </a:prstGeom>
          <a:ln w="12700">
            <a:solidFill>
              <a:schemeClr val="tx1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TextBox 439"/>
          <p:cNvSpPr txBox="1"/>
          <p:nvPr/>
        </p:nvSpPr>
        <p:spPr>
          <a:xfrm>
            <a:off x="6681647" y="3699979"/>
            <a:ext cx="675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For I</a:t>
            </a:r>
            <a:r>
              <a:rPr lang="en-US" sz="1400" baseline="-25000" dirty="0">
                <a:latin typeface="Calibri" panose="020F0502020204030204" pitchFamily="34" charset="0"/>
              </a:rPr>
              <a:t>SET</a:t>
            </a:r>
          </a:p>
        </p:txBody>
      </p:sp>
      <p:sp>
        <p:nvSpPr>
          <p:cNvPr id="441" name="TextBox 440"/>
          <p:cNvSpPr txBox="1"/>
          <p:nvPr/>
        </p:nvSpPr>
        <p:spPr>
          <a:xfrm>
            <a:off x="8489111" y="3623779"/>
            <a:ext cx="798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For I</a:t>
            </a:r>
            <a:r>
              <a:rPr lang="en-US" sz="1400" baseline="-25000" dirty="0">
                <a:latin typeface="Calibri" panose="020F0502020204030204" pitchFamily="34" charset="0"/>
              </a:rPr>
              <a:t>RESET</a:t>
            </a:r>
          </a:p>
        </p:txBody>
      </p:sp>
      <p:sp>
        <p:nvSpPr>
          <p:cNvPr id="442" name="TextBox 441"/>
          <p:cNvSpPr txBox="1"/>
          <p:nvPr/>
        </p:nvSpPr>
        <p:spPr>
          <a:xfrm>
            <a:off x="10241711" y="4032211"/>
            <a:ext cx="77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For I</a:t>
            </a:r>
            <a:r>
              <a:rPr lang="en-US" sz="1400" baseline="-25000" dirty="0"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443" name="TextBox 442"/>
          <p:cNvSpPr txBox="1"/>
          <p:nvPr/>
        </p:nvSpPr>
        <p:spPr>
          <a:xfrm>
            <a:off x="5470263" y="5740472"/>
            <a:ext cx="6311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WL,sel</a:t>
            </a:r>
            <a:r>
              <a:rPr lang="en-US" sz="1400" baseline="-25000" dirty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illustrated is used as a current clamp for RESET/SET/READ operations.</a:t>
            </a:r>
          </a:p>
          <a:p>
            <a:r>
              <a:rPr lang="en-US" sz="1400" dirty="0">
                <a:latin typeface="Calibri" panose="020F0502020204030204" pitchFamily="34" charset="0"/>
              </a:rPr>
              <a:t>It can be a simple on/off switch with additional current control circuity outside array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7086996" y="4851239"/>
            <a:ext cx="347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r>
              <a:rPr lang="en-US" sz="1400" dirty="0">
                <a:latin typeface="Calibri" panose="020F0502020204030204" pitchFamily="34" charset="0"/>
              </a:rPr>
              <a:t> can also use high impedance float by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Switching off the deselected Tier bias circuit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1146650" y="5498300"/>
            <a:ext cx="287867" cy="279401"/>
          </a:xfrm>
          <a:prstGeom prst="roundRect">
            <a:avLst/>
          </a:prstGeom>
          <a:solidFill>
            <a:srgbClr val="FF00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TextBox 367"/>
          <p:cNvSpPr txBox="1"/>
          <p:nvPr/>
        </p:nvSpPr>
        <p:spPr>
          <a:xfrm>
            <a:off x="1739072" y="5383058"/>
            <a:ext cx="199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Accessing bit with single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Tier, WL and BL selected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cxnSp>
        <p:nvCxnSpPr>
          <p:cNvPr id="369" name="Straight Connector 368"/>
          <p:cNvCxnSpPr/>
          <p:nvPr/>
        </p:nvCxnSpPr>
        <p:spPr>
          <a:xfrm flipV="1">
            <a:off x="8867371" y="1928620"/>
            <a:ext cx="212957" cy="24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/>
          <p:nvPr/>
        </p:nvCxnSpPr>
        <p:spPr>
          <a:xfrm flipH="1" flipV="1">
            <a:off x="9066774" y="1940275"/>
            <a:ext cx="208596" cy="11681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 flipV="1">
            <a:off x="8719186" y="1938919"/>
            <a:ext cx="153880" cy="585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/>
        </p:nvGrpSpPr>
        <p:grpSpPr>
          <a:xfrm>
            <a:off x="388682" y="1223682"/>
            <a:ext cx="4727877" cy="3722915"/>
            <a:chOff x="6266967" y="316966"/>
            <a:chExt cx="4727877" cy="3722915"/>
          </a:xfrm>
        </p:grpSpPr>
        <p:grpSp>
          <p:nvGrpSpPr>
            <p:cNvPr id="372" name="Group 371"/>
            <p:cNvGrpSpPr>
              <a:grpSpLocks noChangeAspect="1"/>
            </p:cNvGrpSpPr>
            <p:nvPr/>
          </p:nvGrpSpPr>
          <p:grpSpPr>
            <a:xfrm>
              <a:off x="6580092" y="1219200"/>
              <a:ext cx="685800" cy="1314450"/>
              <a:chOff x="914400" y="1600200"/>
              <a:chExt cx="1828800" cy="3505200"/>
            </a:xfrm>
          </p:grpSpPr>
          <p:grpSp>
            <p:nvGrpSpPr>
              <p:cNvPr id="889" name="Group 88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945" name="Straight Connector 94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6" name="Straight Connector 94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7" name="Straight Connector 94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8" name="Straight Connector 94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Straight Connector 94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Straight Connector 94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0" name="Group 88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937" name="Oval 93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38" name="Straight Connector 937"/>
                <p:cNvCxnSpPr>
                  <a:stCxn id="937" idx="2"/>
                  <a:endCxn id="93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Straight Connector 93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Straight Connector 94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3" name="Straight Connector 94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4" name="Straight Connector 94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1" name="Group 89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931" name="Straight Connector 93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93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93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Straight Connector 93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2" name="Group 89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923" name="Oval 92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24" name="Straight Connector 923"/>
                <p:cNvCxnSpPr>
                  <a:stCxn id="923" idx="2"/>
                  <a:endCxn id="92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92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92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92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3" name="Group 89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915" name="Oval 91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16" name="Straight Connector 915"/>
                <p:cNvCxnSpPr>
                  <a:stCxn id="915" idx="2"/>
                  <a:endCxn id="91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7" name="Straight Connector 91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8" name="Straight Connector 91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9" name="Straight Connector 91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Straight Connector 91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1" name="Straight Connector 92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92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4" name="Group 89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907" name="Oval 90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8" name="Straight Connector 907"/>
                <p:cNvCxnSpPr>
                  <a:stCxn id="907" idx="2"/>
                  <a:endCxn id="90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Straight Connector 90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Straight Connector 90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1" name="Straight Connector 91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2" name="Straight Connector 91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3" name="Straight Connector 91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Straight Connector 91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95" name="Straight Connector 89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>
                <a:endCxn id="89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8" name="Isosceles Triangle 89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9" name="Straight Connector 89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0" name="Oval 89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1" name="Straight Connector 90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2" name="Oval 90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3" name="Straight Connector 90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Oval 90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5" name="Straight Connector 90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Oval 90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4" name="Group 373"/>
            <p:cNvGrpSpPr>
              <a:grpSpLocks noChangeAspect="1"/>
            </p:cNvGrpSpPr>
            <p:nvPr/>
          </p:nvGrpSpPr>
          <p:grpSpPr>
            <a:xfrm flipH="1">
              <a:off x="7265892" y="1219200"/>
              <a:ext cx="685800" cy="1314450"/>
              <a:chOff x="914400" y="1600200"/>
              <a:chExt cx="1828800" cy="3505200"/>
            </a:xfrm>
          </p:grpSpPr>
          <p:grpSp>
            <p:nvGrpSpPr>
              <p:cNvPr id="827" name="Group 82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883" name="Straight Connector 88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4" name="Straight Connector 88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5" name="Straight Connector 88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Straight Connector 88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7" name="Straight Connector 88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8" name="Straight Connector 88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8" name="Group 82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75" name="Oval 87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6" name="Straight Connector 875"/>
                <p:cNvCxnSpPr>
                  <a:stCxn id="875" idx="2"/>
                  <a:endCxn id="87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8" name="Straight Connector 87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0" name="Straight Connector 87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2" name="Straight Connector 88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9" name="Group 82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869" name="Straight Connector 86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Straight Connector 87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4" name="Straight Connector 87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0" name="Group 82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61" name="Oval 86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62" name="Straight Connector 861"/>
                <p:cNvCxnSpPr>
                  <a:stCxn id="861" idx="2"/>
                  <a:endCxn id="86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86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6" name="Straight Connector 86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8" name="Straight Connector 86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1" name="Group 83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53" name="Oval 85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54" name="Straight Connector 853"/>
                <p:cNvCxnSpPr>
                  <a:stCxn id="853" idx="2"/>
                  <a:endCxn id="85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5" name="Straight Connector 85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6" name="Straight Connector 85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7" name="Straight Connector 85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Straight Connector 85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2" name="Group 83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45" name="Oval 84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6" name="Straight Connector 845"/>
                <p:cNvCxnSpPr>
                  <a:stCxn id="845" idx="2"/>
                  <a:endCxn id="84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7" name="Straight Connector 84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8" name="Straight Connector 84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9" name="Straight Connector 84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0" name="Straight Connector 84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1" name="Straight Connector 85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2" name="Straight Connector 85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33" name="Straight Connector 83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>
                <a:endCxn id="83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6" name="Isosceles Triangle 83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7" name="Straight Connector 83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8" name="Oval 83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9" name="Straight Connector 83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" name="Oval 83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1" name="Straight Connector 84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2" name="Oval 84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43" name="Straight Connector 84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4" name="Oval 84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5" name="Group 374"/>
            <p:cNvGrpSpPr>
              <a:grpSpLocks noChangeAspect="1"/>
            </p:cNvGrpSpPr>
            <p:nvPr/>
          </p:nvGrpSpPr>
          <p:grpSpPr>
            <a:xfrm flipV="1">
              <a:off x="6580092" y="2514600"/>
              <a:ext cx="685800" cy="1314450"/>
              <a:chOff x="914400" y="1600200"/>
              <a:chExt cx="1828800" cy="3505200"/>
            </a:xfrm>
          </p:grpSpPr>
          <p:grpSp>
            <p:nvGrpSpPr>
              <p:cNvPr id="765" name="Group 76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821" name="Straight Connector 82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2" name="Straight Connector 82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3" name="Straight Connector 82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82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6" name="Straight Connector 82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6" name="Group 76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813" name="Oval 81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14" name="Straight Connector 813"/>
                <p:cNvCxnSpPr>
                  <a:stCxn id="813" idx="2"/>
                  <a:endCxn id="81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81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7" name="Straight Connector 81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8" name="Straight Connector 81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Straight Connector 81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Straight Connector 81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7" name="Group 76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807" name="Straight Connector 80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80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Straight Connector 80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81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8" name="Group 76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99" name="Oval 79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00" name="Straight Connector 799"/>
                <p:cNvCxnSpPr>
                  <a:stCxn id="799" idx="2"/>
                  <a:endCxn id="79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Straight Connector 80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80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Straight Connector 80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9" name="Group 76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91" name="Oval 79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2" name="Straight Connector 791"/>
                <p:cNvCxnSpPr>
                  <a:stCxn id="791" idx="2"/>
                  <a:endCxn id="79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3" name="Straight Connector 79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Straight Connector 79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Straight Connector 79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6" name="Straight Connector 79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79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0" name="Group 76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83" name="Oval 78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4" name="Straight Connector 783"/>
                <p:cNvCxnSpPr>
                  <a:stCxn id="783" idx="2"/>
                  <a:endCxn id="78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Straight Connector 78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Straight Connector 78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7" name="Straight Connector 78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Straight Connector 78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Straight Connector 78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0" name="Straight Connector 78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1" name="Straight Connector 77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>
                <a:endCxn id="77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4" name="Isosceles Triangle 77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5" name="Straight Connector 77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6" name="Oval 77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7" name="Straight Connector 77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8" name="Oval 77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9" name="Straight Connector 77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0" name="Oval 77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1" name="Straight Connector 78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2" name="Oval 78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375"/>
            <p:cNvGrpSpPr>
              <a:grpSpLocks noChangeAspect="1"/>
            </p:cNvGrpSpPr>
            <p:nvPr/>
          </p:nvGrpSpPr>
          <p:grpSpPr>
            <a:xfrm flipH="1" flipV="1">
              <a:off x="7265892" y="2514600"/>
              <a:ext cx="685800" cy="1314450"/>
              <a:chOff x="914400" y="1600200"/>
              <a:chExt cx="1828800" cy="3505200"/>
            </a:xfrm>
          </p:grpSpPr>
          <p:grpSp>
            <p:nvGrpSpPr>
              <p:cNvPr id="703" name="Group 702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759" name="Straight Connector 758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Straight Connector 759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1" name="Straight Connector 760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2" name="Straight Connector 761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Connector 762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Connector 763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4" name="Group 703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51" name="Oval 7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2" name="Straight Connector 751"/>
                <p:cNvCxnSpPr>
                  <a:stCxn id="751" idx="2"/>
                  <a:endCxn id="7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7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7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7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8" name="Straight Connector 7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5" name="Group 704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746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748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6" name="Group 705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37" name="Oval 73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8" name="Straight Connector 737"/>
                <p:cNvCxnSpPr>
                  <a:stCxn id="737" idx="2"/>
                  <a:endCxn id="73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74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74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7" name="Group 706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29" name="Oval 72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30" name="Straight Connector 729"/>
                <p:cNvCxnSpPr>
                  <a:stCxn id="729" idx="2"/>
                  <a:endCxn id="72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1" name="Straight Connector 73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Straight Connector 73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Straight Connector 73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Straight Connector 73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Straight Connector 73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8" name="Group 707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721" name="Oval 72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2" name="Straight Connector 721"/>
                <p:cNvCxnSpPr>
                  <a:stCxn id="721" idx="2"/>
                  <a:endCxn id="72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Straight Connector 72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Straight Connector 72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Straight Connector 72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Straight Connector 72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Straight Connector 72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Straight Connector 72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9" name="Straight Connector 708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>
                <a:endCxn id="712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2" name="Isosceles Triangle 711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3" name="Straight Connector 712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4" name="Oval 713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15" name="Straight Connector 714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6" name="Oval 715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7" name="Straight Connector 716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" name="Oval 717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9" name="Straight Connector 718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" name="Oval 719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7" name="Group 376"/>
            <p:cNvGrpSpPr>
              <a:grpSpLocks noChangeAspect="1"/>
            </p:cNvGrpSpPr>
            <p:nvPr/>
          </p:nvGrpSpPr>
          <p:grpSpPr>
            <a:xfrm>
              <a:off x="7951692" y="1219200"/>
              <a:ext cx="685800" cy="1314450"/>
              <a:chOff x="914400" y="1600200"/>
              <a:chExt cx="1828800" cy="3505200"/>
            </a:xfrm>
          </p:grpSpPr>
          <p:grpSp>
            <p:nvGrpSpPr>
              <p:cNvPr id="641" name="Group 640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697" name="Straight Connector 696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697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Straight Connector 698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Straight Connector 699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Straight Connector 700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Straight Connector 701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2" name="Group 641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89" name="Oval 68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90" name="Straight Connector 689"/>
                <p:cNvCxnSpPr>
                  <a:stCxn id="689" idx="2"/>
                  <a:endCxn id="68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69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69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69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3" name="Group 642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683" name="Straight Connector 682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683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685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687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4" name="Group 643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75" name="Oval 67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76" name="Straight Connector 675"/>
                <p:cNvCxnSpPr>
                  <a:stCxn id="675" idx="2"/>
                  <a:endCxn id="67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Straight Connector 67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Straight Connector 67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67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68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5" name="Group 644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67" name="Oval 66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8" name="Straight Connector 667"/>
                <p:cNvCxnSpPr>
                  <a:stCxn id="667" idx="2"/>
                  <a:endCxn id="66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9" name="Straight Connector 66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0" name="Straight Connector 66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1" name="Straight Connector 67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2" name="Straight Connector 67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3" name="Straight Connector 67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Straight Connector 67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6" name="Group 645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59" name="Oval 65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60" name="Straight Connector 659"/>
                <p:cNvCxnSpPr>
                  <a:stCxn id="659" idx="2"/>
                  <a:endCxn id="65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1" name="Straight Connector 66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2" name="Straight Connector 66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3" name="Straight Connector 66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4" name="Straight Connector 66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5" name="Straight Connector 66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6" name="Straight Connector 66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7" name="Straight Connector 646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>
                <a:endCxn id="650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Isosceles Triangle 649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1" name="Straight Connector 650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2" name="Oval 651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3" name="Straight Connector 652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4" name="Oval 653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5" name="Straight Connector 654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6" name="Oval 655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7" name="Straight Connector 656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Oval 657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8" name="Group 377"/>
            <p:cNvGrpSpPr>
              <a:grpSpLocks noChangeAspect="1"/>
            </p:cNvGrpSpPr>
            <p:nvPr/>
          </p:nvGrpSpPr>
          <p:grpSpPr>
            <a:xfrm flipH="1">
              <a:off x="8637492" y="1219200"/>
              <a:ext cx="685800" cy="1314450"/>
              <a:chOff x="914400" y="1600200"/>
              <a:chExt cx="1828800" cy="3505200"/>
            </a:xfrm>
          </p:grpSpPr>
          <p:grpSp>
            <p:nvGrpSpPr>
              <p:cNvPr id="579" name="Group 57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635" name="Straight Connector 63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Straight Connector 63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63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Straight Connector 63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0" name="Group 57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27" name="Oval 62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28" name="Straight Connector 627"/>
                <p:cNvCxnSpPr>
                  <a:stCxn id="627" idx="2"/>
                  <a:endCxn id="62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62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Straight Connector 62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63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63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Straight Connector 63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1" name="Group 58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621" name="Straight Connector 62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62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62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Straight Connector 62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2" name="Group 58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13" name="Oval 61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14" name="Straight Connector 613"/>
                <p:cNvCxnSpPr>
                  <a:stCxn id="613" idx="2"/>
                  <a:endCxn id="61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5" name="Straight Connector 61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6" name="Straight Connector 61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3" name="Group 58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605" name="Oval 60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6" name="Straight Connector 605"/>
                <p:cNvCxnSpPr>
                  <a:stCxn id="605" idx="2"/>
                  <a:endCxn id="60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Straight Connector 60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Straight Connector 61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4" name="Group 58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97" name="Oval 59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8" name="Straight Connector 597"/>
                <p:cNvCxnSpPr>
                  <a:stCxn id="597" idx="2"/>
                  <a:endCxn id="59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5" name="Straight Connector 58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>
                <a:endCxn id="58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" name="Isosceles Triangle 58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9" name="Straight Connector 58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0" name="Oval 58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1" name="Straight Connector 59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2" name="Oval 59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3" name="Straight Connector 59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4" name="Oval 59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5" name="Straight Connector 59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6" name="Oval 59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9" name="Group 378"/>
            <p:cNvGrpSpPr>
              <a:grpSpLocks noChangeAspect="1"/>
            </p:cNvGrpSpPr>
            <p:nvPr/>
          </p:nvGrpSpPr>
          <p:grpSpPr>
            <a:xfrm flipV="1">
              <a:off x="7951692" y="2514600"/>
              <a:ext cx="685800" cy="1314450"/>
              <a:chOff x="914400" y="1600200"/>
              <a:chExt cx="1828800" cy="3505200"/>
            </a:xfrm>
          </p:grpSpPr>
          <p:grpSp>
            <p:nvGrpSpPr>
              <p:cNvPr id="517" name="Group 51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73" name="Straight Connector 57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57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" name="Group 51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5" name="Oval 56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6" name="Straight Connector 565"/>
                <p:cNvCxnSpPr>
                  <a:stCxn id="565" idx="2"/>
                  <a:endCxn id="56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9" name="Group 51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0" name="Group 51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1" name="Oval 5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2" name="Straight Connector 551"/>
                <p:cNvCxnSpPr>
                  <a:stCxn id="551" idx="2"/>
                  <a:endCxn id="5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6" name="Straight Connector 5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Straight Connector 5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5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1" name="Group 52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3" name="Oval 54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4" name="Straight Connector 543"/>
                <p:cNvCxnSpPr>
                  <a:stCxn id="543" idx="2"/>
                  <a:endCxn id="54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54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Straight Connector 54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2" name="Group 52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5" name="Oval 53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6" name="Straight Connector 535"/>
                <p:cNvCxnSpPr>
                  <a:stCxn id="535" idx="2"/>
                  <a:endCxn id="53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7" name="Straight Connector 53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Straight Connector 53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Straight Connector 53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Straight Connector 54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3" name="Straight Connector 52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524"/>
              <p:cNvCxnSpPr>
                <a:endCxn id="52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6" name="Isosceles Triangle 52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7" name="Straight Connector 52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8" name="Oval 52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9" name="Straight Connector 52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0" name="Oval 52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" name="Straight Connector 53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Oval 53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3" name="Straight Connector 53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4" name="Oval 53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2" name="Group 381"/>
            <p:cNvGrpSpPr>
              <a:grpSpLocks noChangeAspect="1"/>
            </p:cNvGrpSpPr>
            <p:nvPr/>
          </p:nvGrpSpPr>
          <p:grpSpPr>
            <a:xfrm flipH="1" flipV="1">
              <a:off x="8637492" y="2514600"/>
              <a:ext cx="685800" cy="1314450"/>
              <a:chOff x="914400" y="1600200"/>
              <a:chExt cx="1828800" cy="3505200"/>
            </a:xfrm>
          </p:grpSpPr>
          <p:grpSp>
            <p:nvGrpSpPr>
              <p:cNvPr id="455" name="Group 45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11" name="Straight Connector 51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6" name="Group 45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3" name="Oval 50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4" name="Straight Connector 503"/>
                <p:cNvCxnSpPr>
                  <a:stCxn id="503" idx="2"/>
                  <a:endCxn id="50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7" name="Group 45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97" name="Straight Connector 49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Straight Connector 50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8" name="Group 45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9" name="Oval 48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0" name="Straight Connector 489"/>
                <p:cNvCxnSpPr>
                  <a:stCxn id="489" idx="2"/>
                  <a:endCxn id="48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9" name="Group 45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1" name="Oval 48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2" name="Straight Connector 481"/>
                <p:cNvCxnSpPr>
                  <a:stCxn id="481" idx="2"/>
                  <a:endCxn id="48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" name="Straight Connector 48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0" name="Group 45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3" name="Oval 47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4" name="Straight Connector 473"/>
                <p:cNvCxnSpPr>
                  <a:stCxn id="473" idx="2"/>
                  <a:endCxn id="47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1" name="Straight Connector 46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endCxn id="46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4" name="Isosceles Triangle 46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5" name="Straight Connector 46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46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7" name="Straight Connector 46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" name="Oval 46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9" name="Straight Connector 46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0" name="Oval 46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1" name="Straight Connector 47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2" name="Oval 47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3" name="TextBox 382"/>
            <p:cNvSpPr txBox="1"/>
            <p:nvPr/>
          </p:nvSpPr>
          <p:spPr>
            <a:xfrm>
              <a:off x="6787439" y="316966"/>
              <a:ext cx="3509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</a:rPr>
                <a:t>4-Tier XOR 2WLX4BL mini Array </a:t>
              </a: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6266967" y="2706060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6266967" y="2140394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86" name="TextBox 385"/>
            <p:cNvSpPr txBox="1"/>
            <p:nvPr/>
          </p:nvSpPr>
          <p:spPr>
            <a:xfrm>
              <a:off x="6999512" y="3855215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7410340" y="3855215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8371112" y="3855215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8781940" y="3855215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394" name="Group 393"/>
            <p:cNvGrpSpPr/>
            <p:nvPr/>
          </p:nvGrpSpPr>
          <p:grpSpPr>
            <a:xfrm>
              <a:off x="9316893" y="1620622"/>
              <a:ext cx="1677951" cy="2387035"/>
              <a:chOff x="9316893" y="1620623"/>
              <a:chExt cx="1677951" cy="2387035"/>
            </a:xfrm>
          </p:grpSpPr>
          <p:grpSp>
            <p:nvGrpSpPr>
              <p:cNvPr id="405" name="Group 404"/>
              <p:cNvGrpSpPr/>
              <p:nvPr/>
            </p:nvGrpSpPr>
            <p:grpSpPr>
              <a:xfrm>
                <a:off x="9320731" y="1641176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451" name="Straight Connector 450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6" name="Group 405"/>
              <p:cNvGrpSpPr/>
              <p:nvPr/>
            </p:nvGrpSpPr>
            <p:grpSpPr>
              <a:xfrm flipV="1">
                <a:off x="9316893" y="2887252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447" name="Straight Connector 446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2" name="Straight Connector 411"/>
              <p:cNvCxnSpPr>
                <a:stCxn id="427" idx="4"/>
              </p:cNvCxnSpPr>
              <p:nvPr/>
            </p:nvCxnSpPr>
            <p:spPr>
              <a:xfrm flipV="1">
                <a:off x="9473043" y="2168860"/>
                <a:ext cx="689" cy="1665899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>
                <a:stCxn id="436" idx="4"/>
              </p:cNvCxnSpPr>
              <p:nvPr/>
            </p:nvCxnSpPr>
            <p:spPr>
              <a:xfrm flipV="1">
                <a:off x="10389747" y="1828800"/>
                <a:ext cx="345" cy="2011767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flipH="1" flipV="1">
                <a:off x="10847293" y="1638300"/>
                <a:ext cx="1235" cy="2186744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>
                <a:stCxn id="435" idx="0"/>
              </p:cNvCxnSpPr>
              <p:nvPr/>
            </p:nvCxnSpPr>
            <p:spPr>
              <a:xfrm flipH="1" flipV="1">
                <a:off x="9932892" y="1981200"/>
                <a:ext cx="455" cy="1815596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6" name="Oval 415"/>
              <p:cNvSpPr/>
              <p:nvPr/>
            </p:nvSpPr>
            <p:spPr>
              <a:xfrm>
                <a:off x="9450430" y="21370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9905513" y="19719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Oval 417"/>
              <p:cNvSpPr/>
              <p:nvPr/>
            </p:nvSpPr>
            <p:spPr>
              <a:xfrm>
                <a:off x="10358480" y="1804773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10824147" y="1620623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Oval 419"/>
              <p:cNvSpPr/>
              <p:nvPr/>
            </p:nvSpPr>
            <p:spPr>
              <a:xfrm>
                <a:off x="9441963" y="2863108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Oval 420"/>
              <p:cNvSpPr/>
              <p:nvPr/>
            </p:nvSpPr>
            <p:spPr>
              <a:xfrm>
                <a:off x="9907629" y="303455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10362713" y="319965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10824147" y="3388041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Oval 426"/>
              <p:cNvSpPr/>
              <p:nvPr/>
            </p:nvSpPr>
            <p:spPr>
              <a:xfrm>
                <a:off x="9450183" y="378904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9910487" y="3796796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10366887" y="3794848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10824146" y="3792911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9337802" y="3810152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444" name="TextBox 443"/>
              <p:cNvSpPr txBox="1"/>
              <p:nvPr/>
            </p:nvSpPr>
            <p:spPr>
              <a:xfrm>
                <a:off x="9819199" y="3807493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445" name="TextBox 444"/>
              <p:cNvSpPr txBox="1"/>
              <p:nvPr/>
            </p:nvSpPr>
            <p:spPr>
              <a:xfrm>
                <a:off x="10258243" y="3822992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46" name="TextBox 445"/>
              <p:cNvSpPr txBox="1"/>
              <p:nvPr/>
            </p:nvSpPr>
            <p:spPr>
              <a:xfrm>
                <a:off x="10703097" y="3805996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395" name="Oval 394"/>
            <p:cNvSpPr/>
            <p:nvPr/>
          </p:nvSpPr>
          <p:spPr>
            <a:xfrm>
              <a:off x="7039852" y="37890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Oval 395"/>
            <p:cNvSpPr/>
            <p:nvPr/>
          </p:nvSpPr>
          <p:spPr>
            <a:xfrm>
              <a:off x="7441707" y="37890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Oval 396"/>
            <p:cNvSpPr/>
            <p:nvPr/>
          </p:nvSpPr>
          <p:spPr>
            <a:xfrm>
              <a:off x="8413815" y="37890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Oval 397"/>
            <p:cNvSpPr/>
            <p:nvPr/>
          </p:nvSpPr>
          <p:spPr>
            <a:xfrm>
              <a:off x="8814871" y="3789040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6564052" y="222537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6564052" y="278092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51" name="Straight Connector 950"/>
          <p:cNvCxnSpPr/>
          <p:nvPr/>
        </p:nvCxnSpPr>
        <p:spPr>
          <a:xfrm flipV="1">
            <a:off x="7791610" y="4544842"/>
            <a:ext cx="234208" cy="4106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2" name="Straight Connector 951"/>
          <p:cNvCxnSpPr/>
          <p:nvPr/>
        </p:nvCxnSpPr>
        <p:spPr>
          <a:xfrm flipV="1">
            <a:off x="8019450" y="3543973"/>
            <a:ext cx="174221" cy="9562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3" name="Straight Connector 952"/>
          <p:cNvCxnSpPr/>
          <p:nvPr/>
        </p:nvCxnSpPr>
        <p:spPr>
          <a:xfrm flipV="1">
            <a:off x="8277948" y="3549117"/>
            <a:ext cx="1147680" cy="831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4" name="Straight Connector 953"/>
          <p:cNvCxnSpPr/>
          <p:nvPr/>
        </p:nvCxnSpPr>
        <p:spPr>
          <a:xfrm flipH="1" flipV="1">
            <a:off x="9498686" y="3543974"/>
            <a:ext cx="121488" cy="9073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6" name="Straight Connector 955"/>
          <p:cNvCxnSpPr/>
          <p:nvPr/>
        </p:nvCxnSpPr>
        <p:spPr>
          <a:xfrm flipV="1">
            <a:off x="6093439" y="4566614"/>
            <a:ext cx="86939" cy="5386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7" name="Straight Connector 956"/>
          <p:cNvCxnSpPr/>
          <p:nvPr/>
        </p:nvCxnSpPr>
        <p:spPr>
          <a:xfrm flipV="1">
            <a:off x="6174010" y="3565745"/>
            <a:ext cx="174221" cy="9562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8" name="Straight Connector 957"/>
          <p:cNvCxnSpPr/>
          <p:nvPr/>
        </p:nvCxnSpPr>
        <p:spPr>
          <a:xfrm flipV="1">
            <a:off x="6432508" y="3570889"/>
            <a:ext cx="1147680" cy="831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9" name="Straight Connector 958"/>
          <p:cNvCxnSpPr/>
          <p:nvPr/>
        </p:nvCxnSpPr>
        <p:spPr>
          <a:xfrm flipH="1" flipV="1">
            <a:off x="7653246" y="3565746"/>
            <a:ext cx="121488" cy="9073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0" name="Straight Connector 959"/>
          <p:cNvCxnSpPr/>
          <p:nvPr/>
        </p:nvCxnSpPr>
        <p:spPr>
          <a:xfrm flipV="1">
            <a:off x="9657542" y="4535878"/>
            <a:ext cx="234208" cy="4106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1" name="Straight Connector 960"/>
          <p:cNvCxnSpPr/>
          <p:nvPr/>
        </p:nvCxnSpPr>
        <p:spPr>
          <a:xfrm flipV="1">
            <a:off x="9885382" y="3535009"/>
            <a:ext cx="174221" cy="9562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2" name="Straight Connector 961"/>
          <p:cNvCxnSpPr/>
          <p:nvPr/>
        </p:nvCxnSpPr>
        <p:spPr>
          <a:xfrm flipV="1">
            <a:off x="10143880" y="3540153"/>
            <a:ext cx="1147680" cy="831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Connector 962"/>
          <p:cNvCxnSpPr/>
          <p:nvPr/>
        </p:nvCxnSpPr>
        <p:spPr>
          <a:xfrm flipH="1" flipV="1">
            <a:off x="11364618" y="3535010"/>
            <a:ext cx="121488" cy="90731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5" name="TextBox 964"/>
          <p:cNvSpPr txBox="1"/>
          <p:nvPr/>
        </p:nvSpPr>
        <p:spPr>
          <a:xfrm>
            <a:off x="2713074" y="1802999"/>
            <a:ext cx="688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BL,desel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966" name="TextBox 965"/>
          <p:cNvSpPr txBox="1"/>
          <p:nvPr/>
        </p:nvSpPr>
        <p:spPr>
          <a:xfrm>
            <a:off x="4135899" y="4301591"/>
            <a:ext cx="748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967" name="TextBox 966"/>
          <p:cNvSpPr txBox="1"/>
          <p:nvPr/>
        </p:nvSpPr>
        <p:spPr>
          <a:xfrm>
            <a:off x="3235587" y="4346413"/>
            <a:ext cx="748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968" name="TextBox 967"/>
          <p:cNvSpPr txBox="1"/>
          <p:nvPr/>
        </p:nvSpPr>
        <p:spPr>
          <a:xfrm>
            <a:off x="4786482" y="4329765"/>
            <a:ext cx="748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V</a:t>
            </a:r>
            <a:r>
              <a:rPr lang="en-US" sz="1400" baseline="-25000" dirty="0" err="1">
                <a:latin typeface="Calibri" panose="020F0502020204030204" pitchFamily="34" charset="0"/>
              </a:rPr>
              <a:t>Tier,desel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sp>
        <p:nvSpPr>
          <p:cNvPr id="969" name="TextBox 968"/>
          <p:cNvSpPr txBox="1"/>
          <p:nvPr/>
        </p:nvSpPr>
        <p:spPr>
          <a:xfrm>
            <a:off x="3735048" y="3593379"/>
            <a:ext cx="64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 err="1">
                <a:solidFill>
                  <a:srgbClr val="FF0000"/>
                </a:solidFill>
                <a:latin typeface="Calibri" panose="020F0502020204030204" pitchFamily="34" charset="0"/>
              </a:rPr>
              <a:t>Tier,sel</a:t>
            </a:r>
            <a:endParaRPr lang="en-US" sz="1400" b="1" baseline="-250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3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</a:t>
            </a:r>
          </a:p>
        </p:txBody>
      </p:sp>
      <p:sp>
        <p:nvSpPr>
          <p:cNvPr id="1513" name="Rounded Rectangle 1512"/>
          <p:cNvSpPr/>
          <p:nvPr/>
        </p:nvSpPr>
        <p:spPr>
          <a:xfrm>
            <a:off x="9759109" y="1386152"/>
            <a:ext cx="287867" cy="279401"/>
          </a:xfrm>
          <a:prstGeom prst="roundRect">
            <a:avLst/>
          </a:prstGeom>
          <a:solidFill>
            <a:srgbClr val="FF0000">
              <a:alpha val="3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TextBox 1814"/>
          <p:cNvSpPr txBox="1"/>
          <p:nvPr/>
        </p:nvSpPr>
        <p:spPr>
          <a:xfrm>
            <a:off x="10028801" y="1050158"/>
            <a:ext cx="18229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Accessing bits with</a:t>
            </a:r>
          </a:p>
          <a:p>
            <a:r>
              <a:rPr lang="en-US" sz="1400" dirty="0">
                <a:latin typeface="Calibri" panose="020F0502020204030204" pitchFamily="34" charset="0"/>
              </a:rPr>
              <a:t>one pair of BL and WL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and multiple tiers , </a:t>
            </a:r>
          </a:p>
          <a:p>
            <a:r>
              <a:rPr lang="en-US" sz="1400" dirty="0">
                <a:latin typeface="Calibri" panose="020F0502020204030204" pitchFamily="34" charset="0"/>
              </a:rPr>
              <a:t>4 in the exhibit,</a:t>
            </a:r>
          </a:p>
          <a:p>
            <a:r>
              <a:rPr lang="en-US" sz="1400" dirty="0">
                <a:latin typeface="Calibri" panose="020F0502020204030204" pitchFamily="34" charset="0"/>
              </a:rPr>
              <a:t>selected</a:t>
            </a:r>
            <a:endParaRPr lang="en-US" sz="1400" baseline="-25000" dirty="0">
              <a:latin typeface="Calibri" panose="020F0502020204030204" pitchFamily="34" charset="0"/>
            </a:endParaRPr>
          </a:p>
        </p:txBody>
      </p:sp>
      <p:grpSp>
        <p:nvGrpSpPr>
          <p:cNvPr id="304" name="Group 303"/>
          <p:cNvGrpSpPr/>
          <p:nvPr/>
        </p:nvGrpSpPr>
        <p:grpSpPr>
          <a:xfrm>
            <a:off x="1457860" y="916939"/>
            <a:ext cx="8251706" cy="5664087"/>
            <a:chOff x="1442095" y="1019415"/>
            <a:chExt cx="8251706" cy="5664087"/>
          </a:xfrm>
        </p:grpSpPr>
        <p:grpSp>
          <p:nvGrpSpPr>
            <p:cNvPr id="3916" name="Group 3915"/>
            <p:cNvGrpSpPr>
              <a:grpSpLocks noChangeAspect="1"/>
            </p:cNvGrpSpPr>
            <p:nvPr/>
          </p:nvGrpSpPr>
          <p:grpSpPr>
            <a:xfrm>
              <a:off x="23692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3917" name="Group 391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3973" name="Straight Connector 397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4" name="Straight Connector 397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5" name="Straight Connector 397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6" name="Straight Connector 397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7" name="Straight Connector 397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8" name="Straight Connector 397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8" name="Group 391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65" name="Oval 396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66" name="Straight Connector 3965"/>
                <p:cNvCxnSpPr>
                  <a:stCxn id="3965" idx="2"/>
                  <a:endCxn id="396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7" name="Straight Connector 396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8" name="Straight Connector 396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9" name="Straight Connector 396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0" name="Straight Connector 396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1" name="Straight Connector 397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2" name="Straight Connector 397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19" name="Group 391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3959" name="Straight Connector 395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0" name="Straight Connector 395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1" name="Straight Connector 396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2" name="Straight Connector 396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3" name="Straight Connector 396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4" name="Straight Connector 396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0" name="Group 391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51" name="Oval 39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52" name="Straight Connector 3951"/>
                <p:cNvCxnSpPr>
                  <a:stCxn id="3951" idx="2"/>
                  <a:endCxn id="39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3" name="Straight Connector 39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4" name="Straight Connector 39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5" name="Straight Connector 39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6" name="Straight Connector 39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7" name="Straight Connector 39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8" name="Straight Connector 39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1" name="Group 392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43" name="Oval 394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44" name="Straight Connector 3943"/>
                <p:cNvCxnSpPr>
                  <a:stCxn id="3943" idx="2"/>
                  <a:endCxn id="394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5" name="Straight Connector 394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6" name="Straight Connector 394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7" name="Straight Connector 394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8" name="Straight Connector 394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9" name="Straight Connector 394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0" name="Straight Connector 394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22" name="Group 392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35" name="Oval 393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36" name="Straight Connector 3935"/>
                <p:cNvCxnSpPr>
                  <a:stCxn id="3935" idx="2"/>
                  <a:endCxn id="393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7" name="Straight Connector 393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8" name="Straight Connector 393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9" name="Straight Connector 393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0" name="Straight Connector 393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1" name="Straight Connector 394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2" name="Straight Connector 394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23" name="Straight Connector 392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4" name="Straight Connector 392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5" name="Straight Connector 3924"/>
              <p:cNvCxnSpPr>
                <a:endCxn id="392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6" name="Isosceles Triangle 392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27" name="Straight Connector 392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28" name="Oval 392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29" name="Straight Connector 392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0" name="Oval 392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31" name="Straight Connector 393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2" name="Oval 393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33" name="Straight Connector 393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34" name="Oval 393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79" name="Group 3978"/>
            <p:cNvGrpSpPr>
              <a:grpSpLocks noChangeAspect="1"/>
            </p:cNvGrpSpPr>
            <p:nvPr/>
          </p:nvGrpSpPr>
          <p:grpSpPr>
            <a:xfrm flipH="1">
              <a:off x="30550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3980" name="Group 3979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036" name="Straight Connector 4035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7" name="Straight Connector 4036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8" name="Straight Connector 4037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9" name="Straight Connector 4038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0" name="Straight Connector 4039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1" name="Straight Connector 4040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1" name="Group 3980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28" name="Oval 402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29" name="Straight Connector 4028"/>
                <p:cNvCxnSpPr>
                  <a:stCxn id="4028" idx="2"/>
                  <a:endCxn id="402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0" name="Straight Connector 402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1" name="Straight Connector 403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2" name="Straight Connector 403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3" name="Straight Connector 403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4" name="Straight Connector 403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5" name="Straight Connector 403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2" name="Group 3981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022" name="Straight Connector 4021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3" name="Straight Connector 4022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4" name="Straight Connector 4023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5" name="Straight Connector 4024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6" name="Straight Connector 4025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7" name="Straight Connector 4026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3" name="Group 3982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14" name="Oval 401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15" name="Straight Connector 4014"/>
                <p:cNvCxnSpPr>
                  <a:stCxn id="4014" idx="2"/>
                  <a:endCxn id="401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6" name="Straight Connector 401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7" name="Straight Connector 401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8" name="Straight Connector 401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9" name="Straight Connector 401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0" name="Straight Connector 401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1" name="Straight Connector 402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4" name="Group 3983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06" name="Oval 400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07" name="Straight Connector 4006"/>
                <p:cNvCxnSpPr>
                  <a:stCxn id="4006" idx="2"/>
                  <a:endCxn id="400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8" name="Straight Connector 400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9" name="Straight Connector 400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0" name="Straight Connector 400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1" name="Straight Connector 401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2" name="Straight Connector 401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3" name="Straight Connector 401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85" name="Group 3984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3998" name="Oval 399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99" name="Straight Connector 3998"/>
                <p:cNvCxnSpPr>
                  <a:stCxn id="3998" idx="2"/>
                  <a:endCxn id="399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0" name="Straight Connector 399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1" name="Straight Connector 400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2" name="Straight Connector 400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3" name="Straight Connector 400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4" name="Straight Connector 400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5" name="Straight Connector 400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986" name="Straight Connector 3985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7" name="Straight Connector 3986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8" name="Straight Connector 3987"/>
              <p:cNvCxnSpPr>
                <a:endCxn id="3989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89" name="Isosceles Triangle 3988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0" name="Straight Connector 3989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1" name="Oval 3990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2" name="Straight Connector 3991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3" name="Oval 3992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4" name="Straight Connector 3993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5" name="Oval 3994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96" name="Straight Connector 3995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7" name="Oval 3996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42" name="Group 4041"/>
            <p:cNvGrpSpPr>
              <a:grpSpLocks noChangeAspect="1"/>
            </p:cNvGrpSpPr>
            <p:nvPr/>
          </p:nvGrpSpPr>
          <p:grpSpPr>
            <a:xfrm flipV="1">
              <a:off x="23692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043" name="Group 4042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099" name="Straight Connector 4098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0" name="Straight Connector 4099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1" name="Straight Connector 4100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2" name="Straight Connector 4101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3" name="Straight Connector 4102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4" name="Straight Connector 4103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4" name="Group 4043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91" name="Oval 409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92" name="Straight Connector 4091"/>
                <p:cNvCxnSpPr>
                  <a:stCxn id="4091" idx="2"/>
                  <a:endCxn id="409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3" name="Straight Connector 409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4" name="Straight Connector 409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5" name="Straight Connector 409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6" name="Straight Connector 409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7" name="Straight Connector 409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8" name="Straight Connector 409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5" name="Group 4044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085" name="Straight Connector 4084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6" name="Straight Connector 4085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7" name="Straight Connector 4086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8" name="Straight Connector 4087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9" name="Straight Connector 4088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0" name="Straight Connector 4089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6" name="Group 4045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77" name="Oval 407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78" name="Straight Connector 4077"/>
                <p:cNvCxnSpPr>
                  <a:stCxn id="4077" idx="2"/>
                  <a:endCxn id="407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9" name="Straight Connector 407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0" name="Straight Connector 407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1" name="Straight Connector 408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2" name="Straight Connector 408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3" name="Straight Connector 408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4" name="Straight Connector 408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7" name="Group 4046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69" name="Oval 406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70" name="Straight Connector 4069"/>
                <p:cNvCxnSpPr>
                  <a:stCxn id="4069" idx="2"/>
                  <a:endCxn id="406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1" name="Straight Connector 407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2" name="Straight Connector 407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3" name="Straight Connector 407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4" name="Straight Connector 407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5" name="Straight Connector 407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6" name="Straight Connector 407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48" name="Group 4047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061" name="Oval 406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62" name="Straight Connector 4061"/>
                <p:cNvCxnSpPr>
                  <a:stCxn id="4061" idx="2"/>
                  <a:endCxn id="406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3" name="Straight Connector 406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4" name="Straight Connector 406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5" name="Straight Connector 406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6" name="Straight Connector 406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7" name="Straight Connector 406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8" name="Straight Connector 406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49" name="Straight Connector 4048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0" name="Straight Connector 4049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1" name="Straight Connector 4050"/>
              <p:cNvCxnSpPr>
                <a:endCxn id="4052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2" name="Isosceles Triangle 4051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3" name="Straight Connector 4052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4" name="Oval 4053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5" name="Straight Connector 4054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6" name="Oval 4055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7" name="Straight Connector 4056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58" name="Oval 4057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59" name="Straight Connector 4058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60" name="Oval 4059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05" name="Group 4104"/>
            <p:cNvGrpSpPr>
              <a:grpSpLocks noChangeAspect="1"/>
            </p:cNvGrpSpPr>
            <p:nvPr/>
          </p:nvGrpSpPr>
          <p:grpSpPr>
            <a:xfrm flipH="1" flipV="1">
              <a:off x="30550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106" name="Group 4105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162" name="Straight Connector 4161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3" name="Straight Connector 4162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4" name="Straight Connector 4163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5" name="Straight Connector 4164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6" name="Straight Connector 4165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7" name="Straight Connector 4166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7" name="Group 4106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54" name="Oval 415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55" name="Straight Connector 4154"/>
                <p:cNvCxnSpPr>
                  <a:stCxn id="4154" idx="2"/>
                  <a:endCxn id="415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6" name="Straight Connector 415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7" name="Straight Connector 415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8" name="Straight Connector 415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9" name="Straight Connector 415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0" name="Straight Connector 415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1" name="Straight Connector 416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8" name="Group 4107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148" name="Straight Connector 4147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9" name="Straight Connector 4148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0" name="Straight Connector 4149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1" name="Straight Connector 4150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2" name="Straight Connector 4151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3" name="Straight Connector 4152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09" name="Group 4108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40" name="Oval 413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41" name="Straight Connector 4140"/>
                <p:cNvCxnSpPr>
                  <a:stCxn id="4140" idx="2"/>
                  <a:endCxn id="414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2" name="Straight Connector 414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3" name="Straight Connector 414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4" name="Straight Connector 414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5" name="Straight Connector 414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6" name="Straight Connector 414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7" name="Straight Connector 414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0" name="Group 4109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32" name="Oval 413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33" name="Straight Connector 4132"/>
                <p:cNvCxnSpPr>
                  <a:stCxn id="4132" idx="2"/>
                  <a:endCxn id="413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4" name="Straight Connector 413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5" name="Straight Connector 413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6" name="Straight Connector 413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7" name="Straight Connector 413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8" name="Straight Connector 413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9" name="Straight Connector 413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11" name="Group 4110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24" name="Oval 412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25" name="Straight Connector 4124"/>
                <p:cNvCxnSpPr>
                  <a:stCxn id="4124" idx="2"/>
                  <a:endCxn id="412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6" name="Straight Connector 412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7" name="Straight Connector 412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8" name="Straight Connector 412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9" name="Straight Connector 412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0" name="Straight Connector 412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1" name="Straight Connector 413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12" name="Straight Connector 4111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3" name="Straight Connector 4112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4" name="Straight Connector 4113"/>
              <p:cNvCxnSpPr>
                <a:endCxn id="4115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5" name="Isosceles Triangle 4114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16" name="Straight Connector 4115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7" name="Oval 4116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18" name="Straight Connector 4117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19" name="Oval 4118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20" name="Straight Connector 4119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1" name="Oval 4120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22" name="Straight Connector 4121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23" name="Oval 4122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68" name="Group 4167"/>
            <p:cNvGrpSpPr>
              <a:grpSpLocks noChangeAspect="1"/>
            </p:cNvGrpSpPr>
            <p:nvPr/>
          </p:nvGrpSpPr>
          <p:grpSpPr>
            <a:xfrm>
              <a:off x="37408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169" name="Group 416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225" name="Straight Connector 422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6" name="Straight Connector 422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7" name="Straight Connector 422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8" name="Straight Connector 422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9" name="Straight Connector 422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0" name="Straight Connector 422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0" name="Group 416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17" name="Oval 421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18" name="Straight Connector 4217"/>
                <p:cNvCxnSpPr>
                  <a:stCxn id="4217" idx="2"/>
                  <a:endCxn id="421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9" name="Straight Connector 421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0" name="Straight Connector 421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1" name="Straight Connector 422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2" name="Straight Connector 422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3" name="Straight Connector 422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4" name="Straight Connector 422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1" name="Group 417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211" name="Straight Connector 421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2" name="Straight Connector 421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3" name="Straight Connector 421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4" name="Straight Connector 421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5" name="Straight Connector 421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6" name="Straight Connector 421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2" name="Group 417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03" name="Oval 420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04" name="Straight Connector 4203"/>
                <p:cNvCxnSpPr>
                  <a:stCxn id="4203" idx="2"/>
                  <a:endCxn id="420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5" name="Straight Connector 420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6" name="Straight Connector 420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7" name="Straight Connector 420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8" name="Straight Connector 420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9" name="Straight Connector 420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0" name="Straight Connector 420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3" name="Group 417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95" name="Oval 419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96" name="Straight Connector 4195"/>
                <p:cNvCxnSpPr>
                  <a:stCxn id="4195" idx="2"/>
                  <a:endCxn id="419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7" name="Straight Connector 419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8" name="Straight Connector 419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9" name="Straight Connector 419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0" name="Straight Connector 419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1" name="Straight Connector 420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2" name="Straight Connector 420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74" name="Group 417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187" name="Oval 418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188" name="Straight Connector 4187"/>
                <p:cNvCxnSpPr>
                  <a:stCxn id="4187" idx="2"/>
                  <a:endCxn id="418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9" name="Straight Connector 418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0" name="Straight Connector 418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1" name="Straight Connector 419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2" name="Straight Connector 419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3" name="Straight Connector 419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4" name="Straight Connector 419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75" name="Straight Connector 417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6" name="Straight Connector 417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7" name="Straight Connector 4176"/>
              <p:cNvCxnSpPr>
                <a:endCxn id="417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8" name="Isosceles Triangle 417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79" name="Straight Connector 417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0" name="Oval 417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81" name="Straight Connector 418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2" name="Oval 418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83" name="Straight Connector 418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4" name="Oval 418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85" name="Straight Connector 418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86" name="Oval 418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31" name="Group 4230"/>
            <p:cNvGrpSpPr>
              <a:grpSpLocks noChangeAspect="1"/>
            </p:cNvGrpSpPr>
            <p:nvPr/>
          </p:nvGrpSpPr>
          <p:grpSpPr>
            <a:xfrm flipH="1">
              <a:off x="44266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232" name="Group 4231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288" name="Straight Connector 4287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9" name="Straight Connector 4288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0" name="Straight Connector 4289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1" name="Straight Connector 4290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2" name="Straight Connector 4291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3" name="Straight Connector 4292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3" name="Group 4232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80" name="Oval 427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81" name="Straight Connector 4280"/>
                <p:cNvCxnSpPr>
                  <a:stCxn id="4280" idx="2"/>
                  <a:endCxn id="428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2" name="Straight Connector 428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3" name="Straight Connector 428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4" name="Straight Connector 428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5" name="Straight Connector 428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6" name="Straight Connector 428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7" name="Straight Connector 428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4" name="Group 4233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274" name="Straight Connector 4273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5" name="Straight Connector 4274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6" name="Straight Connector 4275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7" name="Straight Connector 4276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8" name="Straight Connector 4277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9" name="Straight Connector 4278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5" name="Group 4234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66" name="Oval 426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67" name="Straight Connector 4266"/>
                <p:cNvCxnSpPr>
                  <a:stCxn id="4266" idx="2"/>
                  <a:endCxn id="426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8" name="Straight Connector 426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9" name="Straight Connector 426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0" name="Straight Connector 426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1" name="Straight Connector 427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2" name="Straight Connector 427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3" name="Straight Connector 427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6" name="Group 4235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58" name="Oval 425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59" name="Straight Connector 4258"/>
                <p:cNvCxnSpPr>
                  <a:stCxn id="4258" idx="2"/>
                  <a:endCxn id="425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0" name="Straight Connector 425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1" name="Straight Connector 426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2" name="Straight Connector 426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3" name="Straight Connector 426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4" name="Straight Connector 426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5" name="Straight Connector 426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37" name="Group 4236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250" name="Oval 424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51" name="Straight Connector 4250"/>
                <p:cNvCxnSpPr>
                  <a:stCxn id="4250" idx="2"/>
                  <a:endCxn id="425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2" name="Straight Connector 425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3" name="Straight Connector 425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4" name="Straight Connector 425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5" name="Straight Connector 425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6" name="Straight Connector 425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7" name="Straight Connector 425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38" name="Straight Connector 4237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9" name="Straight Connector 4238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0" name="Straight Connector 4239"/>
              <p:cNvCxnSpPr>
                <a:endCxn id="4241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1" name="Isosceles Triangle 4240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42" name="Straight Connector 4241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3" name="Oval 4242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44" name="Straight Connector 4243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5" name="Oval 4244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46" name="Straight Connector 4245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7" name="Oval 4246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48" name="Straight Connector 4247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9" name="Oval 4248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94" name="Group 4293"/>
            <p:cNvGrpSpPr>
              <a:grpSpLocks noChangeAspect="1"/>
            </p:cNvGrpSpPr>
            <p:nvPr/>
          </p:nvGrpSpPr>
          <p:grpSpPr>
            <a:xfrm flipV="1">
              <a:off x="37408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295" name="Group 429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351" name="Straight Connector 435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2" name="Straight Connector 435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3" name="Straight Connector 435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4" name="Straight Connector 435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5" name="Straight Connector 435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6" name="Straight Connector 435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96" name="Group 429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43" name="Oval 434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44" name="Straight Connector 4343"/>
                <p:cNvCxnSpPr>
                  <a:stCxn id="4343" idx="2"/>
                  <a:endCxn id="434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5" name="Straight Connector 434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6" name="Straight Connector 434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7" name="Straight Connector 434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8" name="Straight Connector 434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9" name="Straight Connector 434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0" name="Straight Connector 434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97" name="Group 429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337" name="Straight Connector 433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8" name="Straight Connector 433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9" name="Straight Connector 433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0" name="Straight Connector 433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1" name="Straight Connector 434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2" name="Straight Connector 434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98" name="Group 429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29" name="Oval 432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30" name="Straight Connector 4329"/>
                <p:cNvCxnSpPr>
                  <a:stCxn id="4329" idx="2"/>
                  <a:endCxn id="432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1" name="Straight Connector 433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2" name="Straight Connector 433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3" name="Straight Connector 433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4" name="Straight Connector 433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5" name="Straight Connector 433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6" name="Straight Connector 433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99" name="Group 429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21" name="Oval 432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22" name="Straight Connector 4321"/>
                <p:cNvCxnSpPr>
                  <a:stCxn id="4321" idx="2"/>
                  <a:endCxn id="432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3" name="Straight Connector 432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4" name="Straight Connector 432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5" name="Straight Connector 432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6" name="Straight Connector 432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7" name="Straight Connector 432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8" name="Straight Connector 432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00" name="Group 429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13" name="Oval 431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14" name="Straight Connector 4313"/>
                <p:cNvCxnSpPr>
                  <a:stCxn id="4313" idx="2"/>
                  <a:endCxn id="431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5" name="Straight Connector 431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6" name="Straight Connector 431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7" name="Straight Connector 431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8" name="Straight Connector 431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9" name="Straight Connector 431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0" name="Straight Connector 431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01" name="Straight Connector 430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2" name="Straight Connector 430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3" name="Straight Connector 4302"/>
              <p:cNvCxnSpPr>
                <a:endCxn id="430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4" name="Isosceles Triangle 430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05" name="Straight Connector 430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6" name="Oval 430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07" name="Straight Connector 430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08" name="Oval 430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09" name="Straight Connector 430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0" name="Oval 430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11" name="Straight Connector 431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12" name="Oval 431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57" name="Group 4356"/>
            <p:cNvGrpSpPr>
              <a:grpSpLocks noChangeAspect="1"/>
            </p:cNvGrpSpPr>
            <p:nvPr/>
          </p:nvGrpSpPr>
          <p:grpSpPr>
            <a:xfrm flipH="1" flipV="1">
              <a:off x="44266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358" name="Group 4357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414" name="Straight Connector 4413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5" name="Straight Connector 4414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6" name="Straight Connector 4415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7" name="Straight Connector 4416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8" name="Straight Connector 4417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9" name="Straight Connector 4418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59" name="Group 4358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06" name="Oval 440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07" name="Straight Connector 4406"/>
                <p:cNvCxnSpPr>
                  <a:stCxn id="4406" idx="2"/>
                  <a:endCxn id="440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8" name="Straight Connector 440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9" name="Straight Connector 440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0" name="Straight Connector 440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1" name="Straight Connector 441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2" name="Straight Connector 441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13" name="Straight Connector 441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60" name="Group 4359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400" name="Straight Connector 4399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1" name="Straight Connector 4400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2" name="Straight Connector 4401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3" name="Straight Connector 4402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4" name="Straight Connector 4403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5" name="Straight Connector 4404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61" name="Group 4360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92" name="Oval 439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93" name="Straight Connector 4392"/>
                <p:cNvCxnSpPr>
                  <a:stCxn id="4392" idx="2"/>
                  <a:endCxn id="439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4" name="Straight Connector 439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5" name="Straight Connector 439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6" name="Straight Connector 439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7" name="Straight Connector 439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8" name="Straight Connector 439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9" name="Straight Connector 439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62" name="Group 4361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84" name="Oval 438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85" name="Straight Connector 4384"/>
                <p:cNvCxnSpPr>
                  <a:stCxn id="4384" idx="2"/>
                  <a:endCxn id="438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6" name="Straight Connector 438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7" name="Straight Connector 438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8" name="Straight Connector 438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9" name="Straight Connector 438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0" name="Straight Connector 438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1" name="Straight Connector 439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63" name="Group 4362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376" name="Oval 437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377" name="Straight Connector 4376"/>
                <p:cNvCxnSpPr>
                  <a:stCxn id="4376" idx="2"/>
                  <a:endCxn id="437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8" name="Straight Connector 437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9" name="Straight Connector 437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0" name="Straight Connector 437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1" name="Straight Connector 438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2" name="Straight Connector 438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3" name="Straight Connector 438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64" name="Straight Connector 4363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5" name="Straight Connector 4364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6" name="Straight Connector 4365"/>
              <p:cNvCxnSpPr>
                <a:endCxn id="4367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7" name="Isosceles Triangle 4366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68" name="Straight Connector 4367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69" name="Oval 4368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70" name="Straight Connector 4369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1" name="Oval 4370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72" name="Straight Connector 4371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3" name="Oval 4372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74" name="Straight Connector 4373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75" name="Oval 4374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20" name="Group 4419"/>
            <p:cNvGrpSpPr>
              <a:grpSpLocks noChangeAspect="1"/>
            </p:cNvGrpSpPr>
            <p:nvPr/>
          </p:nvGrpSpPr>
          <p:grpSpPr>
            <a:xfrm>
              <a:off x="51124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421" name="Group 4420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477" name="Straight Connector 4476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8" name="Straight Connector 4477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9" name="Straight Connector 4478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0" name="Straight Connector 4479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1" name="Straight Connector 4480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2" name="Straight Connector 4481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2" name="Group 4421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69" name="Oval 446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70" name="Straight Connector 4469"/>
                <p:cNvCxnSpPr>
                  <a:stCxn id="4469" idx="2"/>
                  <a:endCxn id="446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1" name="Straight Connector 447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2" name="Straight Connector 447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3" name="Straight Connector 447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4" name="Straight Connector 447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5" name="Straight Connector 447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6" name="Straight Connector 447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3" name="Group 4422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463" name="Straight Connector 4462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4" name="Straight Connector 4463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5" name="Straight Connector 4464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6" name="Straight Connector 4465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7" name="Straight Connector 4466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8" name="Straight Connector 4467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4" name="Group 4423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55" name="Oval 445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56" name="Straight Connector 4455"/>
                <p:cNvCxnSpPr>
                  <a:stCxn id="4455" idx="2"/>
                  <a:endCxn id="445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7" name="Straight Connector 445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8" name="Straight Connector 445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9" name="Straight Connector 445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0" name="Straight Connector 445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1" name="Straight Connector 446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2" name="Straight Connector 446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5" name="Group 4424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47" name="Oval 444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48" name="Straight Connector 4447"/>
                <p:cNvCxnSpPr>
                  <a:stCxn id="4447" idx="2"/>
                  <a:endCxn id="444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9" name="Straight Connector 444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0" name="Straight Connector 444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1" name="Straight Connector 445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2" name="Straight Connector 445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3" name="Straight Connector 445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4" name="Straight Connector 445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26" name="Group 4425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439" name="Oval 443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440" name="Straight Connector 4439"/>
                <p:cNvCxnSpPr>
                  <a:stCxn id="4439" idx="2"/>
                  <a:endCxn id="443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1" name="Straight Connector 444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2" name="Straight Connector 444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3" name="Straight Connector 444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4" name="Straight Connector 444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5" name="Straight Connector 444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6" name="Straight Connector 444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27" name="Straight Connector 4426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8" name="Straight Connector 4427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9" name="Straight Connector 4428"/>
              <p:cNvCxnSpPr>
                <a:endCxn id="4430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0" name="Isosceles Triangle 4429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31" name="Straight Connector 4430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2" name="Oval 4431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33" name="Straight Connector 4432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4" name="Oval 4433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35" name="Straight Connector 4434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6" name="Oval 4435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37" name="Straight Connector 4436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38" name="Oval 4437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3" name="Group 4482"/>
            <p:cNvGrpSpPr>
              <a:grpSpLocks noChangeAspect="1"/>
            </p:cNvGrpSpPr>
            <p:nvPr/>
          </p:nvGrpSpPr>
          <p:grpSpPr>
            <a:xfrm flipH="1">
              <a:off x="57982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484" name="Group 4483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540" name="Straight Connector 4539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1" name="Straight Connector 4540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2" name="Straight Connector 4541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3" name="Straight Connector 4542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4" name="Straight Connector 4543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5" name="Straight Connector 4544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5" name="Group 4484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32" name="Oval 453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33" name="Straight Connector 4532"/>
                <p:cNvCxnSpPr>
                  <a:stCxn id="4532" idx="2"/>
                  <a:endCxn id="453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4" name="Straight Connector 453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5" name="Straight Connector 453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6" name="Straight Connector 453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7" name="Straight Connector 453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8" name="Straight Connector 453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9" name="Straight Connector 453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6" name="Group 4485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526" name="Straight Connector 4525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7" name="Straight Connector 4526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8" name="Straight Connector 4527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9" name="Straight Connector 4528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0" name="Straight Connector 4529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1" name="Straight Connector 4530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7" name="Group 4486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18" name="Oval 451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19" name="Straight Connector 4518"/>
                <p:cNvCxnSpPr>
                  <a:stCxn id="4518" idx="2"/>
                  <a:endCxn id="451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0" name="Straight Connector 451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1" name="Straight Connector 452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2" name="Straight Connector 452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3" name="Straight Connector 452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4" name="Straight Connector 452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5" name="Straight Connector 452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8" name="Group 4487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10" name="Oval 450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11" name="Straight Connector 4510"/>
                <p:cNvCxnSpPr>
                  <a:stCxn id="4510" idx="2"/>
                  <a:endCxn id="451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2" name="Straight Connector 451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3" name="Straight Connector 451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4" name="Straight Connector 451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5" name="Straight Connector 451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6" name="Straight Connector 451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7" name="Straight Connector 451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89" name="Group 4488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02" name="Oval 450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03" name="Straight Connector 4502"/>
                <p:cNvCxnSpPr>
                  <a:stCxn id="4502" idx="2"/>
                  <a:endCxn id="450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4" name="Straight Connector 450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5" name="Straight Connector 450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6" name="Straight Connector 450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7" name="Straight Connector 450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8" name="Straight Connector 450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9" name="Straight Connector 450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90" name="Straight Connector 4489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1" name="Straight Connector 4490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2" name="Straight Connector 4491"/>
              <p:cNvCxnSpPr>
                <a:endCxn id="4493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3" name="Isosceles Triangle 4492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94" name="Straight Connector 4493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5" name="Oval 4494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96" name="Straight Connector 4495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7" name="Oval 4496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98" name="Straight Connector 4497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99" name="Oval 4498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00" name="Straight Connector 4499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1" name="Oval 4500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46" name="Group 4545"/>
            <p:cNvGrpSpPr>
              <a:grpSpLocks noChangeAspect="1"/>
            </p:cNvGrpSpPr>
            <p:nvPr/>
          </p:nvGrpSpPr>
          <p:grpSpPr>
            <a:xfrm flipV="1">
              <a:off x="51124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547" name="Group 454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603" name="Straight Connector 460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4" name="Straight Connector 460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5" name="Straight Connector 460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6" name="Straight Connector 460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7" name="Straight Connector 460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8" name="Straight Connector 460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48" name="Group 454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95" name="Oval 459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96" name="Straight Connector 4595"/>
                <p:cNvCxnSpPr>
                  <a:stCxn id="4595" idx="2"/>
                  <a:endCxn id="459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7" name="Straight Connector 459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8" name="Straight Connector 459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9" name="Straight Connector 459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0" name="Straight Connector 459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1" name="Straight Connector 460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2" name="Straight Connector 460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49" name="Group 454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589" name="Straight Connector 458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0" name="Straight Connector 458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1" name="Straight Connector 459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2" name="Straight Connector 459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3" name="Straight Connector 459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4" name="Straight Connector 459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50" name="Group 454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81" name="Oval 458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82" name="Straight Connector 4581"/>
                <p:cNvCxnSpPr>
                  <a:stCxn id="4581" idx="2"/>
                  <a:endCxn id="458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3" name="Straight Connector 458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4" name="Straight Connector 458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5" name="Straight Connector 458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6" name="Straight Connector 458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7" name="Straight Connector 458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8" name="Straight Connector 458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51" name="Group 455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73" name="Oval 457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74" name="Straight Connector 4573"/>
                <p:cNvCxnSpPr>
                  <a:stCxn id="4573" idx="2"/>
                  <a:endCxn id="457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5" name="Straight Connector 457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6" name="Straight Connector 457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7" name="Straight Connector 457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8" name="Straight Connector 457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9" name="Straight Connector 457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0" name="Straight Connector 457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52" name="Group 455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565" name="Oval 456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66" name="Straight Connector 4565"/>
                <p:cNvCxnSpPr>
                  <a:stCxn id="4565" idx="2"/>
                  <a:endCxn id="456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7" name="Straight Connector 456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8" name="Straight Connector 456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9" name="Straight Connector 456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0" name="Straight Connector 456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1" name="Straight Connector 457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2" name="Straight Connector 457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53" name="Straight Connector 455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4" name="Straight Connector 455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5" name="Straight Connector 4554"/>
              <p:cNvCxnSpPr>
                <a:endCxn id="455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56" name="Isosceles Triangle 455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57" name="Straight Connector 455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58" name="Oval 455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59" name="Straight Connector 455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0" name="Oval 455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61" name="Straight Connector 456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2" name="Oval 456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63" name="Straight Connector 456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64" name="Oval 456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09" name="Group 4608"/>
            <p:cNvGrpSpPr>
              <a:grpSpLocks noChangeAspect="1"/>
            </p:cNvGrpSpPr>
            <p:nvPr/>
          </p:nvGrpSpPr>
          <p:grpSpPr>
            <a:xfrm flipH="1" flipV="1">
              <a:off x="57982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610" name="Group 4609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666" name="Straight Connector 4665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7" name="Straight Connector 4666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8" name="Straight Connector 4667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9" name="Straight Connector 4668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0" name="Straight Connector 4669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1" name="Straight Connector 4670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1" name="Group 4610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58" name="Oval 465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59" name="Straight Connector 4658"/>
                <p:cNvCxnSpPr>
                  <a:stCxn id="4658" idx="2"/>
                  <a:endCxn id="465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0" name="Straight Connector 465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1" name="Straight Connector 466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2" name="Straight Connector 466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3" name="Straight Connector 466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4" name="Straight Connector 466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5" name="Straight Connector 466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2" name="Group 4611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652" name="Straight Connector 4651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3" name="Straight Connector 4652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4" name="Straight Connector 4653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5" name="Straight Connector 4654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6" name="Straight Connector 4655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7" name="Straight Connector 4656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3" name="Group 4612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44" name="Oval 464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45" name="Straight Connector 4644"/>
                <p:cNvCxnSpPr>
                  <a:stCxn id="4644" idx="2"/>
                  <a:endCxn id="464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6" name="Straight Connector 464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7" name="Straight Connector 464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8" name="Straight Connector 464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9" name="Straight Connector 464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0" name="Straight Connector 464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1" name="Straight Connector 465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4" name="Group 4613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36" name="Oval 463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37" name="Straight Connector 4636"/>
                <p:cNvCxnSpPr>
                  <a:stCxn id="4636" idx="2"/>
                  <a:endCxn id="463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8" name="Straight Connector 463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9" name="Straight Connector 463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0" name="Straight Connector 463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1" name="Straight Connector 464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2" name="Straight Connector 464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43" name="Straight Connector 464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15" name="Group 4614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28" name="Oval 462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29" name="Straight Connector 4628"/>
                <p:cNvCxnSpPr>
                  <a:stCxn id="4628" idx="2"/>
                  <a:endCxn id="462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0" name="Straight Connector 462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1" name="Straight Connector 463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2" name="Straight Connector 463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3" name="Straight Connector 463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4" name="Straight Connector 463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35" name="Straight Connector 463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16" name="Straight Connector 4615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7" name="Straight Connector 4616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8" name="Straight Connector 4617"/>
              <p:cNvCxnSpPr>
                <a:endCxn id="4619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19" name="Isosceles Triangle 4618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20" name="Straight Connector 4619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1" name="Oval 4620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622" name="Straight Connector 4621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3" name="Oval 4622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24" name="Straight Connector 4623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5" name="Oval 4624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26" name="Straight Connector 4625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27" name="Oval 4626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72" name="Group 4671"/>
            <p:cNvGrpSpPr>
              <a:grpSpLocks noChangeAspect="1"/>
            </p:cNvGrpSpPr>
            <p:nvPr/>
          </p:nvGrpSpPr>
          <p:grpSpPr>
            <a:xfrm>
              <a:off x="64840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673" name="Group 4672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729" name="Straight Connector 4728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0" name="Straight Connector 4729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1" name="Straight Connector 4730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2" name="Straight Connector 4731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3" name="Straight Connector 4732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4" name="Straight Connector 4733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4" name="Group 4673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21" name="Oval 472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22" name="Straight Connector 4721"/>
                <p:cNvCxnSpPr>
                  <a:stCxn id="4721" idx="2"/>
                  <a:endCxn id="472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3" name="Straight Connector 472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4" name="Straight Connector 472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5" name="Straight Connector 472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6" name="Straight Connector 472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7" name="Straight Connector 472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8" name="Straight Connector 472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5" name="Group 4674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715" name="Straight Connector 4714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6" name="Straight Connector 4715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7" name="Straight Connector 4716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8" name="Straight Connector 4717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9" name="Straight Connector 4718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0" name="Straight Connector 4719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6" name="Group 4675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07" name="Oval 470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08" name="Straight Connector 4707"/>
                <p:cNvCxnSpPr>
                  <a:stCxn id="4707" idx="2"/>
                  <a:endCxn id="470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9" name="Straight Connector 470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0" name="Straight Connector 470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1" name="Straight Connector 471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2" name="Straight Connector 471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3" name="Straight Connector 471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4" name="Straight Connector 471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7" name="Group 4676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99" name="Oval 469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00" name="Straight Connector 4699"/>
                <p:cNvCxnSpPr>
                  <a:stCxn id="4699" idx="2"/>
                  <a:endCxn id="469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1" name="Straight Connector 470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2" name="Straight Connector 470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3" name="Straight Connector 470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4" name="Straight Connector 470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5" name="Straight Connector 470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6" name="Straight Connector 470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78" name="Group 4677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691" name="Oval 469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692" name="Straight Connector 4691"/>
                <p:cNvCxnSpPr>
                  <a:stCxn id="4691" idx="2"/>
                  <a:endCxn id="469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3" name="Straight Connector 469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4" name="Straight Connector 469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5" name="Straight Connector 469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6" name="Straight Connector 469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7" name="Straight Connector 469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8" name="Straight Connector 469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79" name="Straight Connector 4678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0" name="Straight Connector 4679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1" name="Straight Connector 4680"/>
              <p:cNvCxnSpPr>
                <a:endCxn id="4682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2" name="Isosceles Triangle 4681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3" name="Straight Connector 4682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4" name="Oval 4683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5" name="Straight Connector 4684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6" name="Oval 4685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7" name="Straight Connector 4686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88" name="Oval 4687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89" name="Straight Connector 4688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90" name="Oval 4689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35" name="Group 4734"/>
            <p:cNvGrpSpPr>
              <a:grpSpLocks noChangeAspect="1"/>
            </p:cNvGrpSpPr>
            <p:nvPr/>
          </p:nvGrpSpPr>
          <p:grpSpPr>
            <a:xfrm flipH="1">
              <a:off x="7169842" y="1019415"/>
              <a:ext cx="685800" cy="1314450"/>
              <a:chOff x="914400" y="1600200"/>
              <a:chExt cx="1828800" cy="3505200"/>
            </a:xfrm>
          </p:grpSpPr>
          <p:grpSp>
            <p:nvGrpSpPr>
              <p:cNvPr id="4736" name="Group 4735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792" name="Straight Connector 4791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3" name="Straight Connector 4792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4" name="Straight Connector 4793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5" name="Straight Connector 4794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6" name="Straight Connector 4795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7" name="Straight Connector 4796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37" name="Group 4736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84" name="Oval 478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85" name="Straight Connector 4784"/>
                <p:cNvCxnSpPr>
                  <a:stCxn id="4784" idx="2"/>
                  <a:endCxn id="478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6" name="Straight Connector 478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7" name="Straight Connector 478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8" name="Straight Connector 478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9" name="Straight Connector 478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0" name="Straight Connector 478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1" name="Straight Connector 479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38" name="Group 4737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778" name="Straight Connector 4777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9" name="Straight Connector 4778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0" name="Straight Connector 4779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1" name="Straight Connector 4780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2" name="Straight Connector 4781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3" name="Straight Connector 4782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39" name="Group 4738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70" name="Oval 476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71" name="Straight Connector 4770"/>
                <p:cNvCxnSpPr>
                  <a:stCxn id="4770" idx="2"/>
                  <a:endCxn id="477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2" name="Straight Connector 477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3" name="Straight Connector 477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4" name="Straight Connector 477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5" name="Straight Connector 477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6" name="Straight Connector 477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7" name="Straight Connector 477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40" name="Group 4739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62" name="Oval 476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63" name="Straight Connector 4762"/>
                <p:cNvCxnSpPr>
                  <a:stCxn id="4762" idx="2"/>
                  <a:endCxn id="476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4" name="Straight Connector 476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5" name="Straight Connector 476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6" name="Straight Connector 476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7" name="Straight Connector 476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8" name="Straight Connector 476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9" name="Straight Connector 476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41" name="Group 4740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754" name="Oval 475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755" name="Straight Connector 4754"/>
                <p:cNvCxnSpPr>
                  <a:stCxn id="4754" idx="2"/>
                  <a:endCxn id="475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6" name="Straight Connector 475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7" name="Straight Connector 475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8" name="Straight Connector 475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9" name="Straight Connector 475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0" name="Straight Connector 475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1" name="Straight Connector 476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42" name="Straight Connector 4741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3" name="Straight Connector 4742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4" name="Straight Connector 4743"/>
              <p:cNvCxnSpPr>
                <a:endCxn id="4745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45" name="Isosceles Triangle 4744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46" name="Straight Connector 4745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47" name="Oval 4746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48" name="Straight Connector 4747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49" name="Oval 4748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50" name="Straight Connector 4749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51" name="Oval 4750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52" name="Straight Connector 4751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53" name="Oval 4752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98" name="Group 4797"/>
            <p:cNvGrpSpPr>
              <a:grpSpLocks noChangeAspect="1"/>
            </p:cNvGrpSpPr>
            <p:nvPr/>
          </p:nvGrpSpPr>
          <p:grpSpPr>
            <a:xfrm flipV="1">
              <a:off x="64840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799" name="Group 479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855" name="Straight Connector 485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6" name="Straight Connector 485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7" name="Straight Connector 485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8" name="Straight Connector 485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9" name="Straight Connector 485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0" name="Straight Connector 485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0" name="Group 479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47" name="Oval 484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48" name="Straight Connector 4847"/>
                <p:cNvCxnSpPr>
                  <a:stCxn id="4847" idx="2"/>
                  <a:endCxn id="484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9" name="Straight Connector 484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0" name="Straight Connector 484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1" name="Straight Connector 485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2" name="Straight Connector 485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3" name="Straight Connector 485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4" name="Straight Connector 485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1" name="Group 480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841" name="Straight Connector 484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2" name="Straight Connector 484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3" name="Straight Connector 484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4" name="Straight Connector 484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5" name="Straight Connector 484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6" name="Straight Connector 484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2" name="Group 480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33" name="Oval 483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34" name="Straight Connector 4833"/>
                <p:cNvCxnSpPr>
                  <a:stCxn id="4833" idx="2"/>
                  <a:endCxn id="483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5" name="Straight Connector 483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6" name="Straight Connector 483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7" name="Straight Connector 483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8" name="Straight Connector 483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9" name="Straight Connector 483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0" name="Straight Connector 483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3" name="Group 480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25" name="Oval 482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26" name="Straight Connector 4825"/>
                <p:cNvCxnSpPr>
                  <a:stCxn id="4825" idx="2"/>
                  <a:endCxn id="482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7" name="Straight Connector 482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8" name="Straight Connector 482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9" name="Straight Connector 482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0" name="Straight Connector 482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1" name="Straight Connector 483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32" name="Straight Connector 483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04" name="Group 480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17" name="Oval 481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18" name="Straight Connector 4817"/>
                <p:cNvCxnSpPr>
                  <a:stCxn id="4817" idx="2"/>
                  <a:endCxn id="481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19" name="Straight Connector 481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0" name="Straight Connector 481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1" name="Straight Connector 482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2" name="Straight Connector 482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3" name="Straight Connector 482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24" name="Straight Connector 482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05" name="Straight Connector 480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6" name="Straight Connector 480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7" name="Straight Connector 4806"/>
              <p:cNvCxnSpPr>
                <a:endCxn id="480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08" name="Isosceles Triangle 480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09" name="Straight Connector 480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0" name="Oval 480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11" name="Straight Connector 481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2" name="Oval 481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13" name="Straight Connector 481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4" name="Oval 481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15" name="Straight Connector 481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16" name="Oval 481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61" name="Group 4860"/>
            <p:cNvGrpSpPr>
              <a:grpSpLocks noChangeAspect="1"/>
            </p:cNvGrpSpPr>
            <p:nvPr/>
          </p:nvGrpSpPr>
          <p:grpSpPr>
            <a:xfrm flipH="1" flipV="1">
              <a:off x="7169842" y="2314815"/>
              <a:ext cx="685800" cy="1314450"/>
              <a:chOff x="914400" y="1600200"/>
              <a:chExt cx="1828800" cy="3505200"/>
            </a:xfrm>
          </p:grpSpPr>
          <p:grpSp>
            <p:nvGrpSpPr>
              <p:cNvPr id="4862" name="Group 4861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918" name="Straight Connector 4917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9" name="Straight Connector 4918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0" name="Straight Connector 4919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1" name="Straight Connector 4920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2" name="Straight Connector 4921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3" name="Straight Connector 4922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3" name="Group 4862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10" name="Oval 490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11" name="Straight Connector 4910"/>
                <p:cNvCxnSpPr>
                  <a:stCxn id="4910" idx="2"/>
                  <a:endCxn id="491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2" name="Straight Connector 491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3" name="Straight Connector 491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4" name="Straight Connector 491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5" name="Straight Connector 491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6" name="Straight Connector 491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7" name="Straight Connector 491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4" name="Group 4863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904" name="Straight Connector 4903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5" name="Straight Connector 4904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6" name="Straight Connector 4905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7" name="Straight Connector 4906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8" name="Straight Connector 4907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9" name="Straight Connector 4908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5" name="Group 4864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96" name="Oval 489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97" name="Straight Connector 4896"/>
                <p:cNvCxnSpPr>
                  <a:stCxn id="4896" idx="2"/>
                  <a:endCxn id="489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8" name="Straight Connector 489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9" name="Straight Connector 489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0" name="Straight Connector 489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1" name="Straight Connector 490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2" name="Straight Connector 490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3" name="Straight Connector 490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6" name="Group 4865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88" name="Oval 488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89" name="Straight Connector 4888"/>
                <p:cNvCxnSpPr>
                  <a:stCxn id="4888" idx="2"/>
                  <a:endCxn id="488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0" name="Straight Connector 488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1" name="Straight Connector 489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2" name="Straight Connector 489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3" name="Straight Connector 489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4" name="Straight Connector 489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5" name="Straight Connector 489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67" name="Group 4866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880" name="Oval 487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81" name="Straight Connector 4880"/>
                <p:cNvCxnSpPr>
                  <a:stCxn id="4880" idx="2"/>
                  <a:endCxn id="488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2" name="Straight Connector 488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3" name="Straight Connector 488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4" name="Straight Connector 488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5" name="Straight Connector 488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6" name="Straight Connector 488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7" name="Straight Connector 488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68" name="Straight Connector 4867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9" name="Straight Connector 4868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0" name="Straight Connector 4869"/>
              <p:cNvCxnSpPr>
                <a:endCxn id="4871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1" name="Isosceles Triangle 4870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72" name="Straight Connector 4871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3" name="Oval 4872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74" name="Straight Connector 4873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5" name="Oval 4874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76" name="Straight Connector 4875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7" name="Oval 4876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78" name="Straight Connector 4877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79" name="Oval 4878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4" name="Group 4923"/>
            <p:cNvGrpSpPr>
              <a:grpSpLocks noChangeAspect="1"/>
            </p:cNvGrpSpPr>
            <p:nvPr/>
          </p:nvGrpSpPr>
          <p:grpSpPr>
            <a:xfrm>
              <a:off x="23692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4925" name="Group 492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4981" name="Straight Connector 498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2" name="Straight Connector 498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3" name="Straight Connector 498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4" name="Straight Connector 498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5" name="Straight Connector 498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6" name="Straight Connector 498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6" name="Group 492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73" name="Oval 497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74" name="Straight Connector 4973"/>
                <p:cNvCxnSpPr>
                  <a:stCxn id="4973" idx="2"/>
                  <a:endCxn id="497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5" name="Straight Connector 497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6" name="Straight Connector 497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7" name="Straight Connector 497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8" name="Straight Connector 497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9" name="Straight Connector 497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0" name="Straight Connector 497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7" name="Group 492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4967" name="Straight Connector 496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8" name="Straight Connector 496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9" name="Straight Connector 496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0" name="Straight Connector 496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1" name="Straight Connector 497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2" name="Straight Connector 497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8" name="Group 492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59" name="Oval 495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60" name="Straight Connector 4959"/>
                <p:cNvCxnSpPr>
                  <a:stCxn id="4959" idx="2"/>
                  <a:endCxn id="495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1" name="Straight Connector 496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2" name="Straight Connector 496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3" name="Straight Connector 496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4" name="Straight Connector 496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5" name="Straight Connector 496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6" name="Straight Connector 496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29" name="Group 492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51" name="Oval 49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52" name="Straight Connector 4951"/>
                <p:cNvCxnSpPr>
                  <a:stCxn id="4951" idx="2"/>
                  <a:endCxn id="49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3" name="Straight Connector 49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4" name="Straight Connector 49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5" name="Straight Connector 49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6" name="Straight Connector 49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7" name="Straight Connector 49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8" name="Straight Connector 49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30" name="Group 492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4943" name="Oval 494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44" name="Straight Connector 4943"/>
                <p:cNvCxnSpPr>
                  <a:stCxn id="4943" idx="2"/>
                  <a:endCxn id="494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5" name="Straight Connector 494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6" name="Straight Connector 494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7" name="Straight Connector 494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8" name="Straight Connector 494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9" name="Straight Connector 494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0" name="Straight Connector 494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31" name="Straight Connector 493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2" name="Straight Connector 493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3" name="Straight Connector 4932"/>
              <p:cNvCxnSpPr>
                <a:endCxn id="493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4" name="Isosceles Triangle 493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35" name="Straight Connector 493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6" name="Oval 493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37" name="Straight Connector 493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38" name="Oval 493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39" name="Straight Connector 493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0" name="Oval 493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41" name="Straight Connector 494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42" name="Oval 494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87" name="Group 4986"/>
            <p:cNvGrpSpPr>
              <a:grpSpLocks noChangeAspect="1"/>
            </p:cNvGrpSpPr>
            <p:nvPr/>
          </p:nvGrpSpPr>
          <p:grpSpPr>
            <a:xfrm flipH="1">
              <a:off x="30550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4988" name="Group 4987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044" name="Straight Connector 5043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5" name="Straight Connector 5044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6" name="Straight Connector 5045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7" name="Straight Connector 5046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8" name="Straight Connector 5047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9" name="Straight Connector 5048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89" name="Group 4988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36" name="Oval 503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37" name="Straight Connector 5036"/>
                <p:cNvCxnSpPr>
                  <a:stCxn id="5036" idx="2"/>
                  <a:endCxn id="503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8" name="Straight Connector 503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9" name="Straight Connector 503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0" name="Straight Connector 503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1" name="Straight Connector 504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2" name="Straight Connector 504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3" name="Straight Connector 504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90" name="Group 4989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030" name="Straight Connector 5029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1" name="Straight Connector 5030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2" name="Straight Connector 5031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3" name="Straight Connector 5032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4" name="Straight Connector 5033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5" name="Straight Connector 5034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91" name="Group 4990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22" name="Oval 502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23" name="Straight Connector 5022"/>
                <p:cNvCxnSpPr>
                  <a:stCxn id="5022" idx="2"/>
                  <a:endCxn id="502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4" name="Straight Connector 502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5" name="Straight Connector 502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6" name="Straight Connector 502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7" name="Straight Connector 502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8" name="Straight Connector 502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9" name="Straight Connector 502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92" name="Group 4991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14" name="Oval 501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15" name="Straight Connector 5014"/>
                <p:cNvCxnSpPr>
                  <a:stCxn id="5014" idx="2"/>
                  <a:endCxn id="501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6" name="Straight Connector 501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7" name="Straight Connector 501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8" name="Straight Connector 501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9" name="Straight Connector 501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0" name="Straight Connector 501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1" name="Straight Connector 502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93" name="Group 4992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06" name="Oval 500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07" name="Straight Connector 5006"/>
                <p:cNvCxnSpPr>
                  <a:stCxn id="5006" idx="2"/>
                  <a:endCxn id="500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8" name="Straight Connector 500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9" name="Straight Connector 500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0" name="Straight Connector 500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1" name="Straight Connector 501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2" name="Straight Connector 501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3" name="Straight Connector 501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94" name="Straight Connector 4993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5" name="Straight Connector 4994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6" name="Straight Connector 4995"/>
              <p:cNvCxnSpPr>
                <a:endCxn id="4997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97" name="Isosceles Triangle 4996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98" name="Straight Connector 4997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99" name="Oval 4998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00" name="Straight Connector 4999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1" name="Oval 5000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02" name="Straight Connector 5001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3" name="Oval 5002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04" name="Straight Connector 5003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05" name="Oval 5004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50" name="Group 5049"/>
            <p:cNvGrpSpPr>
              <a:grpSpLocks noChangeAspect="1"/>
            </p:cNvGrpSpPr>
            <p:nvPr/>
          </p:nvGrpSpPr>
          <p:grpSpPr>
            <a:xfrm flipV="1">
              <a:off x="23692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051" name="Group 5050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107" name="Straight Connector 5106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8" name="Straight Connector 5107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9" name="Straight Connector 5108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0" name="Straight Connector 5109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1" name="Straight Connector 5110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2" name="Straight Connector 5111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2" name="Group 5051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99" name="Oval 509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00" name="Straight Connector 5099"/>
                <p:cNvCxnSpPr>
                  <a:stCxn id="5099" idx="2"/>
                  <a:endCxn id="509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1" name="Straight Connector 510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2" name="Straight Connector 510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3" name="Straight Connector 510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4" name="Straight Connector 510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5" name="Straight Connector 510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6" name="Straight Connector 510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3" name="Group 5052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093" name="Straight Connector 5092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4" name="Straight Connector 5093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5" name="Straight Connector 5094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6" name="Straight Connector 5095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7" name="Straight Connector 5096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8" name="Straight Connector 5097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4" name="Group 5053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85" name="Oval 508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86" name="Straight Connector 5085"/>
                <p:cNvCxnSpPr>
                  <a:stCxn id="5085" idx="2"/>
                  <a:endCxn id="508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7" name="Straight Connector 508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8" name="Straight Connector 508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9" name="Straight Connector 508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0" name="Straight Connector 508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1" name="Straight Connector 509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2" name="Straight Connector 509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5" name="Group 5054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77" name="Oval 507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78" name="Straight Connector 5077"/>
                <p:cNvCxnSpPr>
                  <a:stCxn id="5077" idx="2"/>
                  <a:endCxn id="507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9" name="Straight Connector 507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0" name="Straight Connector 507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1" name="Straight Connector 508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2" name="Straight Connector 508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3" name="Straight Connector 508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4" name="Straight Connector 508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56" name="Group 5055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069" name="Oval 506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070" name="Straight Connector 5069"/>
                <p:cNvCxnSpPr>
                  <a:stCxn id="5069" idx="2"/>
                  <a:endCxn id="506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1" name="Straight Connector 507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2" name="Straight Connector 507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3" name="Straight Connector 507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4" name="Straight Connector 507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5" name="Straight Connector 507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6" name="Straight Connector 507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57" name="Straight Connector 5056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8" name="Straight Connector 5057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9" name="Straight Connector 5058"/>
              <p:cNvCxnSpPr>
                <a:endCxn id="5060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0" name="Isosceles Triangle 5059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61" name="Straight Connector 5060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2" name="Oval 5061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63" name="Straight Connector 5062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4" name="Oval 5063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65" name="Straight Connector 5064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6" name="Oval 5065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67" name="Straight Connector 5066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68" name="Oval 5067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13" name="Group 5112"/>
            <p:cNvGrpSpPr>
              <a:grpSpLocks noChangeAspect="1"/>
            </p:cNvGrpSpPr>
            <p:nvPr/>
          </p:nvGrpSpPr>
          <p:grpSpPr>
            <a:xfrm flipH="1" flipV="1">
              <a:off x="30550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114" name="Group 5113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170" name="Straight Connector 5169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1" name="Straight Connector 5170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2" name="Straight Connector 5171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3" name="Straight Connector 5172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4" name="Straight Connector 5173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5" name="Straight Connector 5174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5" name="Group 5114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62" name="Oval 516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63" name="Straight Connector 5162"/>
                <p:cNvCxnSpPr>
                  <a:stCxn id="5162" idx="2"/>
                  <a:endCxn id="516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4" name="Straight Connector 516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5" name="Straight Connector 516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6" name="Straight Connector 516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7" name="Straight Connector 516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8" name="Straight Connector 516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9" name="Straight Connector 516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6" name="Group 5115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156" name="Straight Connector 5155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7" name="Straight Connector 5156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8" name="Straight Connector 5157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9" name="Straight Connector 5158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0" name="Straight Connector 5159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1" name="Straight Connector 5160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7" name="Group 5116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48" name="Oval 514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49" name="Straight Connector 5148"/>
                <p:cNvCxnSpPr>
                  <a:stCxn id="5148" idx="2"/>
                  <a:endCxn id="514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0" name="Straight Connector 514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1" name="Straight Connector 515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2" name="Straight Connector 515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3" name="Straight Connector 515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4" name="Straight Connector 515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5" name="Straight Connector 515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8" name="Group 5117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40" name="Oval 513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41" name="Straight Connector 5140"/>
                <p:cNvCxnSpPr>
                  <a:stCxn id="5140" idx="2"/>
                  <a:endCxn id="514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2" name="Straight Connector 514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3" name="Straight Connector 514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4" name="Straight Connector 514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5" name="Straight Connector 514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6" name="Straight Connector 514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7" name="Straight Connector 514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19" name="Group 5118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32" name="Oval 513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33" name="Straight Connector 5132"/>
                <p:cNvCxnSpPr>
                  <a:stCxn id="5132" idx="2"/>
                  <a:endCxn id="513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4" name="Straight Connector 513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5" name="Straight Connector 513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6" name="Straight Connector 513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7" name="Straight Connector 513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8" name="Straight Connector 513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9" name="Straight Connector 513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20" name="Straight Connector 5119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1" name="Straight Connector 5120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2" name="Straight Connector 5121"/>
              <p:cNvCxnSpPr>
                <a:endCxn id="5123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3" name="Isosceles Triangle 5122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24" name="Straight Connector 5123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5" name="Oval 5124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26" name="Straight Connector 5125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7" name="Oval 5126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28" name="Straight Connector 5127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29" name="Oval 5128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30" name="Straight Connector 5129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1" name="Oval 5130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76" name="Group 5175"/>
            <p:cNvGrpSpPr>
              <a:grpSpLocks noChangeAspect="1"/>
            </p:cNvGrpSpPr>
            <p:nvPr/>
          </p:nvGrpSpPr>
          <p:grpSpPr>
            <a:xfrm>
              <a:off x="37408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177" name="Group 517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233" name="Straight Connector 523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4" name="Straight Connector 523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5" name="Straight Connector 523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6" name="Straight Connector 523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7" name="Straight Connector 523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8" name="Straight Connector 523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8" name="Group 517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25" name="Oval 522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26" name="Straight Connector 5225"/>
                <p:cNvCxnSpPr>
                  <a:stCxn id="5225" idx="2"/>
                  <a:endCxn id="522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7" name="Straight Connector 522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8" name="Straight Connector 522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9" name="Straight Connector 522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0" name="Straight Connector 522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1" name="Straight Connector 523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2" name="Straight Connector 523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79" name="Group 517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219" name="Straight Connector 521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0" name="Straight Connector 521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1" name="Straight Connector 522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2" name="Straight Connector 522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3" name="Straight Connector 522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4" name="Straight Connector 522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0" name="Group 517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11" name="Oval 521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12" name="Straight Connector 5211"/>
                <p:cNvCxnSpPr>
                  <a:stCxn id="5211" idx="2"/>
                  <a:endCxn id="521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3" name="Straight Connector 521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4" name="Straight Connector 521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5" name="Straight Connector 521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6" name="Straight Connector 521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7" name="Straight Connector 521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8" name="Straight Connector 521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1" name="Group 518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03" name="Oval 520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04" name="Straight Connector 5203"/>
                <p:cNvCxnSpPr>
                  <a:stCxn id="5203" idx="2"/>
                  <a:endCxn id="520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5" name="Straight Connector 520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6" name="Straight Connector 520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7" name="Straight Connector 520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8" name="Straight Connector 520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9" name="Straight Connector 520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10" name="Straight Connector 520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82" name="Group 518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195" name="Oval 519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196" name="Straight Connector 5195"/>
                <p:cNvCxnSpPr>
                  <a:stCxn id="5195" idx="2"/>
                  <a:endCxn id="519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7" name="Straight Connector 519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8" name="Straight Connector 519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9" name="Straight Connector 519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0" name="Straight Connector 519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1" name="Straight Connector 520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02" name="Straight Connector 520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83" name="Straight Connector 518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4" name="Straight Connector 518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5" name="Straight Connector 5184"/>
              <p:cNvCxnSpPr>
                <a:endCxn id="518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86" name="Isosceles Triangle 518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87" name="Straight Connector 518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88" name="Oval 518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89" name="Straight Connector 518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90" name="Oval 518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91" name="Straight Connector 519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92" name="Oval 519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93" name="Straight Connector 519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94" name="Oval 519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39" name="Group 5238"/>
            <p:cNvGrpSpPr>
              <a:grpSpLocks noChangeAspect="1"/>
            </p:cNvGrpSpPr>
            <p:nvPr/>
          </p:nvGrpSpPr>
          <p:grpSpPr>
            <a:xfrm flipH="1">
              <a:off x="44266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240" name="Group 5239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296" name="Straight Connector 5295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7" name="Straight Connector 5296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8" name="Straight Connector 5297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9" name="Straight Connector 5298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0" name="Straight Connector 5299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1" name="Straight Connector 5300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1" name="Group 5240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88" name="Oval 528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89" name="Straight Connector 5288"/>
                <p:cNvCxnSpPr>
                  <a:stCxn id="5288" idx="2"/>
                  <a:endCxn id="528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0" name="Straight Connector 528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1" name="Straight Connector 529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2" name="Straight Connector 529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3" name="Straight Connector 529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4" name="Straight Connector 529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5" name="Straight Connector 529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2" name="Group 5241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282" name="Straight Connector 5281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3" name="Straight Connector 5282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4" name="Straight Connector 5283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5" name="Straight Connector 5284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6" name="Straight Connector 5285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7" name="Straight Connector 5286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3" name="Group 5242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74" name="Oval 527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75" name="Straight Connector 5274"/>
                <p:cNvCxnSpPr>
                  <a:stCxn id="5274" idx="2"/>
                  <a:endCxn id="527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6" name="Straight Connector 527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7" name="Straight Connector 527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8" name="Straight Connector 527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9" name="Straight Connector 527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0" name="Straight Connector 527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1" name="Straight Connector 528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4" name="Group 5243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66" name="Oval 526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67" name="Straight Connector 5266"/>
                <p:cNvCxnSpPr>
                  <a:stCxn id="5266" idx="2"/>
                  <a:endCxn id="526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8" name="Straight Connector 526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9" name="Straight Connector 526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0" name="Straight Connector 526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1" name="Straight Connector 527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2" name="Straight Connector 527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3" name="Straight Connector 527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45" name="Group 5244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258" name="Oval 525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59" name="Straight Connector 5258"/>
                <p:cNvCxnSpPr>
                  <a:stCxn id="5258" idx="2"/>
                  <a:endCxn id="525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0" name="Straight Connector 525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1" name="Straight Connector 526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2" name="Straight Connector 526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3" name="Straight Connector 526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4" name="Straight Connector 526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5" name="Straight Connector 526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46" name="Straight Connector 5245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7" name="Straight Connector 5246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8" name="Straight Connector 5247"/>
              <p:cNvCxnSpPr>
                <a:endCxn id="5249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49" name="Isosceles Triangle 5248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0" name="Straight Connector 5249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1" name="Oval 5250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2" name="Straight Connector 5251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3" name="Oval 5252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4" name="Straight Connector 5253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5" name="Oval 5254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56" name="Straight Connector 5255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7" name="Oval 5256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02" name="Group 5301"/>
            <p:cNvGrpSpPr>
              <a:grpSpLocks noChangeAspect="1"/>
            </p:cNvGrpSpPr>
            <p:nvPr/>
          </p:nvGrpSpPr>
          <p:grpSpPr>
            <a:xfrm flipV="1">
              <a:off x="37408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303" name="Group 5302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359" name="Straight Connector 5358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0" name="Straight Connector 5359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1" name="Straight Connector 5360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2" name="Straight Connector 5361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3" name="Straight Connector 5362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4" name="Straight Connector 5363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4" name="Group 5303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51" name="Oval 535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52" name="Straight Connector 5351"/>
                <p:cNvCxnSpPr>
                  <a:stCxn id="5351" idx="2"/>
                  <a:endCxn id="535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3" name="Straight Connector 535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4" name="Straight Connector 535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5" name="Straight Connector 535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6" name="Straight Connector 535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7" name="Straight Connector 535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8" name="Straight Connector 535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5" name="Group 5304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345" name="Straight Connector 5344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6" name="Straight Connector 5345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7" name="Straight Connector 5346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8" name="Straight Connector 5347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9" name="Straight Connector 5348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0" name="Straight Connector 5349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6" name="Group 5305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37" name="Oval 533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38" name="Straight Connector 5337"/>
                <p:cNvCxnSpPr>
                  <a:stCxn id="5337" idx="2"/>
                  <a:endCxn id="533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9" name="Straight Connector 533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0" name="Straight Connector 533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1" name="Straight Connector 534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2" name="Straight Connector 534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3" name="Straight Connector 534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4" name="Straight Connector 534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7" name="Group 5306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29" name="Oval 532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30" name="Straight Connector 5329"/>
                <p:cNvCxnSpPr>
                  <a:stCxn id="5329" idx="2"/>
                  <a:endCxn id="532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1" name="Straight Connector 533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2" name="Straight Connector 533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3" name="Straight Connector 533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4" name="Straight Connector 533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5" name="Straight Connector 533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6" name="Straight Connector 533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08" name="Group 5307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21" name="Oval 532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22" name="Straight Connector 5321"/>
                <p:cNvCxnSpPr>
                  <a:stCxn id="5321" idx="2"/>
                  <a:endCxn id="532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3" name="Straight Connector 532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4" name="Straight Connector 532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5" name="Straight Connector 532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6" name="Straight Connector 532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7" name="Straight Connector 532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8" name="Straight Connector 532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09" name="Straight Connector 5308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0" name="Straight Connector 5309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1" name="Straight Connector 5310"/>
              <p:cNvCxnSpPr>
                <a:endCxn id="5312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2" name="Isosceles Triangle 5311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3" name="Straight Connector 5312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4" name="Oval 5313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5" name="Straight Connector 5314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6" name="Oval 5315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7" name="Straight Connector 5316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8" name="Oval 5317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19" name="Straight Connector 5318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0" name="Oval 5319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65" name="Group 5364"/>
            <p:cNvGrpSpPr>
              <a:grpSpLocks noChangeAspect="1"/>
            </p:cNvGrpSpPr>
            <p:nvPr/>
          </p:nvGrpSpPr>
          <p:grpSpPr>
            <a:xfrm flipH="1" flipV="1">
              <a:off x="44266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366" name="Group 5365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422" name="Straight Connector 5421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3" name="Straight Connector 5422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4" name="Straight Connector 5423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5" name="Straight Connector 5424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6" name="Straight Connector 5425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7" name="Straight Connector 5426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7" name="Group 5366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14" name="Oval 541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15" name="Straight Connector 5414"/>
                <p:cNvCxnSpPr>
                  <a:stCxn id="5414" idx="2"/>
                  <a:endCxn id="541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6" name="Straight Connector 541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7" name="Straight Connector 541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8" name="Straight Connector 541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9" name="Straight Connector 541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0" name="Straight Connector 541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1" name="Straight Connector 542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8" name="Group 5367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408" name="Straight Connector 5407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9" name="Straight Connector 5408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0" name="Straight Connector 5409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1" name="Straight Connector 5410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2" name="Straight Connector 5411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3" name="Straight Connector 5412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69" name="Group 5368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00" name="Oval 539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01" name="Straight Connector 5400"/>
                <p:cNvCxnSpPr>
                  <a:stCxn id="5400" idx="2"/>
                  <a:endCxn id="540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2" name="Straight Connector 540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3" name="Straight Connector 540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4" name="Straight Connector 540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5" name="Straight Connector 540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6" name="Straight Connector 540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7" name="Straight Connector 540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70" name="Group 5369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92" name="Oval 539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93" name="Straight Connector 5392"/>
                <p:cNvCxnSpPr>
                  <a:stCxn id="5392" idx="2"/>
                  <a:endCxn id="539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4" name="Straight Connector 539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5" name="Straight Connector 539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6" name="Straight Connector 539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7" name="Straight Connector 539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8" name="Straight Connector 539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9" name="Straight Connector 539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71" name="Group 5370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384" name="Oval 538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85" name="Straight Connector 5384"/>
                <p:cNvCxnSpPr>
                  <a:stCxn id="5384" idx="2"/>
                  <a:endCxn id="538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6" name="Straight Connector 538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7" name="Straight Connector 538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8" name="Straight Connector 538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9" name="Straight Connector 538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0" name="Straight Connector 538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1" name="Straight Connector 539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72" name="Straight Connector 5371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3" name="Straight Connector 5372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4" name="Straight Connector 5373"/>
              <p:cNvCxnSpPr>
                <a:endCxn id="5375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5" name="Isosceles Triangle 5374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76" name="Straight Connector 5375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7" name="Oval 5376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78" name="Straight Connector 5377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79" name="Oval 5378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80" name="Straight Connector 5379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81" name="Oval 5380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82" name="Straight Connector 5381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83" name="Oval 5382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28" name="Group 5427"/>
            <p:cNvGrpSpPr>
              <a:grpSpLocks noChangeAspect="1"/>
            </p:cNvGrpSpPr>
            <p:nvPr/>
          </p:nvGrpSpPr>
          <p:grpSpPr>
            <a:xfrm>
              <a:off x="51124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429" name="Group 5428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485" name="Straight Connector 5484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6" name="Straight Connector 5485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7" name="Straight Connector 5486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8" name="Straight Connector 5487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9" name="Straight Connector 5488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0" name="Straight Connector 5489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0" name="Group 5429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77" name="Oval 547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78" name="Straight Connector 5477"/>
                <p:cNvCxnSpPr>
                  <a:stCxn id="5477" idx="2"/>
                  <a:endCxn id="547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9" name="Straight Connector 547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0" name="Straight Connector 547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1" name="Straight Connector 548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2" name="Straight Connector 548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3" name="Straight Connector 548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4" name="Straight Connector 548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1" name="Group 5430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471" name="Straight Connector 5470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2" name="Straight Connector 5471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3" name="Straight Connector 5472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4" name="Straight Connector 5473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5" name="Straight Connector 5474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6" name="Straight Connector 5475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2" name="Group 5431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63" name="Oval 546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64" name="Straight Connector 5463"/>
                <p:cNvCxnSpPr>
                  <a:stCxn id="5463" idx="2"/>
                  <a:endCxn id="546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5" name="Straight Connector 546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6" name="Straight Connector 546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7" name="Straight Connector 546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8" name="Straight Connector 546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9" name="Straight Connector 546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0" name="Straight Connector 546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3" name="Group 5432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55" name="Oval 545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56" name="Straight Connector 5455"/>
                <p:cNvCxnSpPr>
                  <a:stCxn id="5455" idx="2"/>
                  <a:endCxn id="545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7" name="Straight Connector 545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8" name="Straight Connector 545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9" name="Straight Connector 545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0" name="Straight Connector 545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1" name="Straight Connector 546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2" name="Straight Connector 546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34" name="Group 5433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447" name="Oval 544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48" name="Straight Connector 5447"/>
                <p:cNvCxnSpPr>
                  <a:stCxn id="5447" idx="2"/>
                  <a:endCxn id="544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9" name="Straight Connector 544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0" name="Straight Connector 544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1" name="Straight Connector 545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2" name="Straight Connector 545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3" name="Straight Connector 545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4" name="Straight Connector 545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35" name="Straight Connector 5434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6" name="Straight Connector 5435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7" name="Straight Connector 5436"/>
              <p:cNvCxnSpPr>
                <a:endCxn id="5438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38" name="Isosceles Triangle 5437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39" name="Straight Connector 5438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0" name="Oval 5439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41" name="Straight Connector 5440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2" name="Oval 5441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43" name="Straight Connector 5442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4" name="Oval 5443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45" name="Straight Connector 5444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6" name="Oval 5445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91" name="Group 5490"/>
            <p:cNvGrpSpPr>
              <a:grpSpLocks noChangeAspect="1"/>
            </p:cNvGrpSpPr>
            <p:nvPr/>
          </p:nvGrpSpPr>
          <p:grpSpPr>
            <a:xfrm flipH="1">
              <a:off x="57982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492" name="Group 5491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548" name="Straight Connector 5547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9" name="Straight Connector 5548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0" name="Straight Connector 5549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1" name="Straight Connector 5550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2" name="Straight Connector 5551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3" name="Straight Connector 5552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3" name="Group 5492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40" name="Oval 553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41" name="Straight Connector 5540"/>
                <p:cNvCxnSpPr>
                  <a:stCxn id="5540" idx="2"/>
                  <a:endCxn id="554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2" name="Straight Connector 554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3" name="Straight Connector 554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4" name="Straight Connector 554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5" name="Straight Connector 554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6" name="Straight Connector 554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7" name="Straight Connector 554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4" name="Group 5493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534" name="Straight Connector 5533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5" name="Straight Connector 5534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6" name="Straight Connector 5535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7" name="Straight Connector 5536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8" name="Straight Connector 5537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9" name="Straight Connector 5538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5" name="Group 5494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26" name="Oval 552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27" name="Straight Connector 5526"/>
                <p:cNvCxnSpPr>
                  <a:stCxn id="5526" idx="2"/>
                  <a:endCxn id="552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8" name="Straight Connector 552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9" name="Straight Connector 552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0" name="Straight Connector 552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1" name="Straight Connector 553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2" name="Straight Connector 553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3" name="Straight Connector 553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6" name="Group 5495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18" name="Oval 551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19" name="Straight Connector 5518"/>
                <p:cNvCxnSpPr>
                  <a:stCxn id="5518" idx="2"/>
                  <a:endCxn id="551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0" name="Straight Connector 551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1" name="Straight Connector 552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2" name="Straight Connector 552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3" name="Straight Connector 552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4" name="Straight Connector 552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5" name="Straight Connector 552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97" name="Group 5496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10" name="Oval 550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11" name="Straight Connector 5510"/>
                <p:cNvCxnSpPr>
                  <a:stCxn id="5510" idx="2"/>
                  <a:endCxn id="551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2" name="Straight Connector 551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3" name="Straight Connector 551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4" name="Straight Connector 551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5" name="Straight Connector 551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6" name="Straight Connector 551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7" name="Straight Connector 551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98" name="Straight Connector 5497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9" name="Straight Connector 5498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00" name="Straight Connector 5499"/>
              <p:cNvCxnSpPr>
                <a:endCxn id="5501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1" name="Isosceles Triangle 5500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02" name="Straight Connector 5501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3" name="Oval 5502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04" name="Straight Connector 5503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5" name="Oval 5504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06" name="Straight Connector 5505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7" name="Oval 5506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08" name="Straight Connector 5507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09" name="Oval 5508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54" name="Group 5553"/>
            <p:cNvGrpSpPr>
              <a:grpSpLocks noChangeAspect="1"/>
            </p:cNvGrpSpPr>
            <p:nvPr/>
          </p:nvGrpSpPr>
          <p:grpSpPr>
            <a:xfrm flipV="1">
              <a:off x="51124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555" name="Group 5554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611" name="Straight Connector 5610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2" name="Straight Connector 5611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3" name="Straight Connector 5612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4" name="Straight Connector 5613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5" name="Straight Connector 5614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6" name="Straight Connector 5615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6" name="Group 5555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03" name="Oval 560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04" name="Straight Connector 5603"/>
                <p:cNvCxnSpPr>
                  <a:stCxn id="5603" idx="2"/>
                  <a:endCxn id="560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5" name="Straight Connector 560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6" name="Straight Connector 560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7" name="Straight Connector 560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8" name="Straight Connector 560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9" name="Straight Connector 560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0" name="Straight Connector 560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7" name="Group 5556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597" name="Straight Connector 5596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8" name="Straight Connector 5597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9" name="Straight Connector 5598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0" name="Straight Connector 5599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1" name="Straight Connector 5600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2" name="Straight Connector 5601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8" name="Group 5557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89" name="Oval 558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90" name="Straight Connector 5589"/>
                <p:cNvCxnSpPr>
                  <a:stCxn id="5589" idx="2"/>
                  <a:endCxn id="558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1" name="Straight Connector 559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2" name="Straight Connector 559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3" name="Straight Connector 559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4" name="Straight Connector 559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5" name="Straight Connector 559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6" name="Straight Connector 559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59" name="Group 5558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81" name="Oval 558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82" name="Straight Connector 5581"/>
                <p:cNvCxnSpPr>
                  <a:stCxn id="5581" idx="2"/>
                  <a:endCxn id="558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3" name="Straight Connector 558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4" name="Straight Connector 558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5" name="Straight Connector 558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6" name="Straight Connector 558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7" name="Straight Connector 558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8" name="Straight Connector 558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60" name="Group 5559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573" name="Oval 557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74" name="Straight Connector 5573"/>
                <p:cNvCxnSpPr>
                  <a:stCxn id="5573" idx="2"/>
                  <a:endCxn id="557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5" name="Straight Connector 557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6" name="Straight Connector 557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7" name="Straight Connector 557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8" name="Straight Connector 557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9" name="Straight Connector 557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0" name="Straight Connector 557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561" name="Straight Connector 5560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2" name="Straight Connector 5561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63" name="Straight Connector 5562"/>
              <p:cNvCxnSpPr>
                <a:endCxn id="5564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4" name="Isosceles Triangle 5563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65" name="Straight Connector 5564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6" name="Oval 5565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67" name="Straight Connector 5566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68" name="Oval 5567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69" name="Straight Connector 5568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0" name="Oval 5569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71" name="Straight Connector 5570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72" name="Oval 5571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17" name="Group 5616"/>
            <p:cNvGrpSpPr>
              <a:grpSpLocks noChangeAspect="1"/>
            </p:cNvGrpSpPr>
            <p:nvPr/>
          </p:nvGrpSpPr>
          <p:grpSpPr>
            <a:xfrm flipH="1" flipV="1">
              <a:off x="57982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618" name="Group 5617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674" name="Straight Connector 5673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5" name="Straight Connector 5674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6" name="Straight Connector 5675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7" name="Straight Connector 5676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8" name="Straight Connector 5677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9" name="Straight Connector 5678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19" name="Group 5618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66" name="Oval 566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67" name="Straight Connector 5666"/>
                <p:cNvCxnSpPr>
                  <a:stCxn id="5666" idx="2"/>
                  <a:endCxn id="566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8" name="Straight Connector 566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9" name="Straight Connector 566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0" name="Straight Connector 566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1" name="Straight Connector 567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2" name="Straight Connector 567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3" name="Straight Connector 567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20" name="Group 5619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660" name="Straight Connector 5659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1" name="Straight Connector 5660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2" name="Straight Connector 5661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3" name="Straight Connector 5662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4" name="Straight Connector 5663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5" name="Straight Connector 5664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21" name="Group 5620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52" name="Oval 565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53" name="Straight Connector 5652"/>
                <p:cNvCxnSpPr>
                  <a:stCxn id="5652" idx="2"/>
                  <a:endCxn id="565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4" name="Straight Connector 565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5" name="Straight Connector 565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6" name="Straight Connector 565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7" name="Straight Connector 565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8" name="Straight Connector 565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9" name="Straight Connector 565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22" name="Group 5621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44" name="Oval 564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45" name="Straight Connector 5644"/>
                <p:cNvCxnSpPr>
                  <a:stCxn id="5644" idx="2"/>
                  <a:endCxn id="564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6" name="Straight Connector 564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7" name="Straight Connector 564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8" name="Straight Connector 564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9" name="Straight Connector 564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0" name="Straight Connector 564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1" name="Straight Connector 565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23" name="Group 5622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36" name="Oval 563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637" name="Straight Connector 5636"/>
                <p:cNvCxnSpPr>
                  <a:stCxn id="5636" idx="2"/>
                  <a:endCxn id="563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8" name="Straight Connector 563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9" name="Straight Connector 563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0" name="Straight Connector 563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1" name="Straight Connector 564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2" name="Straight Connector 564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3" name="Straight Connector 564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24" name="Straight Connector 5623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5" name="Straight Connector 5624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6" name="Straight Connector 5625"/>
              <p:cNvCxnSpPr>
                <a:endCxn id="5627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7" name="Isosceles Triangle 5626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28" name="Straight Connector 5627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29" name="Oval 5628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630" name="Straight Connector 5629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1" name="Oval 5630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32" name="Straight Connector 5631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3" name="Oval 5632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34" name="Straight Connector 5633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35" name="Oval 5634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80" name="Group 5679"/>
            <p:cNvGrpSpPr>
              <a:grpSpLocks noChangeAspect="1"/>
            </p:cNvGrpSpPr>
            <p:nvPr/>
          </p:nvGrpSpPr>
          <p:grpSpPr>
            <a:xfrm>
              <a:off x="64840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681" name="Group 5680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737" name="Straight Connector 5736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8" name="Straight Connector 5737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9" name="Straight Connector 5738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0" name="Straight Connector 5739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1" name="Straight Connector 5740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2" name="Straight Connector 5741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2" name="Group 5681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29" name="Oval 572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30" name="Straight Connector 5729"/>
                <p:cNvCxnSpPr>
                  <a:stCxn id="5729" idx="2"/>
                  <a:endCxn id="572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1" name="Straight Connector 573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2" name="Straight Connector 573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3" name="Straight Connector 573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4" name="Straight Connector 573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5" name="Straight Connector 573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6" name="Straight Connector 573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3" name="Group 5682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723" name="Straight Connector 5722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4" name="Straight Connector 5723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5" name="Straight Connector 5724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6" name="Straight Connector 5725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7" name="Straight Connector 5726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8" name="Straight Connector 5727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4" name="Group 5683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15" name="Oval 571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16" name="Straight Connector 5715"/>
                <p:cNvCxnSpPr>
                  <a:stCxn id="5715" idx="2"/>
                  <a:endCxn id="571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7" name="Straight Connector 571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8" name="Straight Connector 571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9" name="Straight Connector 571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0" name="Straight Connector 571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1" name="Straight Connector 572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2" name="Straight Connector 572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5" name="Group 5684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07" name="Oval 5706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08" name="Straight Connector 5707"/>
                <p:cNvCxnSpPr>
                  <a:stCxn id="5707" idx="2"/>
                  <a:endCxn id="5707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9" name="Straight Connector 5708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0" name="Straight Connector 5709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1" name="Straight Connector 5710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2" name="Straight Connector 5711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3" name="Straight Connector 5712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4" name="Straight Connector 5713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86" name="Group 5685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699" name="Oval 5698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00" name="Straight Connector 5699"/>
                <p:cNvCxnSpPr>
                  <a:stCxn id="5699" idx="2"/>
                  <a:endCxn id="5699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1" name="Straight Connector 5700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2" name="Straight Connector 5701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3" name="Straight Connector 5702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4" name="Straight Connector 5703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5" name="Straight Connector 5704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6" name="Straight Connector 5705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87" name="Straight Connector 5686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8" name="Straight Connector 5687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9" name="Straight Connector 5688"/>
              <p:cNvCxnSpPr>
                <a:endCxn id="5690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0" name="Isosceles Triangle 5689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91" name="Straight Connector 5690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2" name="Oval 5691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93" name="Straight Connector 5692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4" name="Oval 5693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95" name="Straight Connector 5694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6" name="Oval 5695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97" name="Straight Connector 5696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98" name="Oval 5697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43" name="Group 5742"/>
            <p:cNvGrpSpPr>
              <a:grpSpLocks noChangeAspect="1"/>
            </p:cNvGrpSpPr>
            <p:nvPr/>
          </p:nvGrpSpPr>
          <p:grpSpPr>
            <a:xfrm flipH="1">
              <a:off x="7169842" y="3629265"/>
              <a:ext cx="685800" cy="1314450"/>
              <a:chOff x="914400" y="1600200"/>
              <a:chExt cx="1828800" cy="3505200"/>
            </a:xfrm>
          </p:grpSpPr>
          <p:grpSp>
            <p:nvGrpSpPr>
              <p:cNvPr id="5744" name="Group 5743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800" name="Straight Connector 5799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1" name="Straight Connector 5800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2" name="Straight Connector 5801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3" name="Straight Connector 5802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4" name="Straight Connector 5803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5" name="Straight Connector 5804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5" name="Group 5744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92" name="Oval 579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93" name="Straight Connector 5792"/>
                <p:cNvCxnSpPr>
                  <a:stCxn id="5792" idx="2"/>
                  <a:endCxn id="579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4" name="Straight Connector 579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5" name="Straight Connector 579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6" name="Straight Connector 579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7" name="Straight Connector 579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8" name="Straight Connector 579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9" name="Straight Connector 579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6" name="Group 5745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786" name="Straight Connector 5785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7" name="Straight Connector 5786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8" name="Straight Connector 5787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9" name="Straight Connector 5788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0" name="Straight Connector 5789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1" name="Straight Connector 5790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7" name="Group 5746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78" name="Oval 577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79" name="Straight Connector 5778"/>
                <p:cNvCxnSpPr>
                  <a:stCxn id="5778" idx="2"/>
                  <a:endCxn id="577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0" name="Straight Connector 577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1" name="Straight Connector 578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2" name="Straight Connector 578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3" name="Straight Connector 578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4" name="Straight Connector 578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5" name="Straight Connector 578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8" name="Group 5747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70" name="Oval 5769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71" name="Straight Connector 5770"/>
                <p:cNvCxnSpPr>
                  <a:stCxn id="5770" idx="2"/>
                  <a:endCxn id="5770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2" name="Straight Connector 5771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3" name="Straight Connector 5772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4" name="Straight Connector 5773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5" name="Straight Connector 5774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6" name="Straight Connector 5775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7" name="Straight Connector 5776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49" name="Group 5748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762" name="Oval 5761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63" name="Straight Connector 5762"/>
                <p:cNvCxnSpPr>
                  <a:stCxn id="5762" idx="2"/>
                  <a:endCxn id="5762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4" name="Straight Connector 5763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5" name="Straight Connector 5764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6" name="Straight Connector 5765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7" name="Straight Connector 5766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8" name="Straight Connector 5767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9" name="Straight Connector 5768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50" name="Straight Connector 5749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1" name="Straight Connector 5750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52" name="Straight Connector 5751"/>
              <p:cNvCxnSpPr>
                <a:endCxn id="5753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3" name="Isosceles Triangle 5752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54" name="Straight Connector 5753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5" name="Oval 5754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56" name="Straight Connector 5755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7" name="Oval 5756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58" name="Straight Connector 5757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59" name="Oval 5758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60" name="Straight Connector 5759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61" name="Oval 5760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06" name="Group 5805"/>
            <p:cNvGrpSpPr>
              <a:grpSpLocks noChangeAspect="1"/>
            </p:cNvGrpSpPr>
            <p:nvPr/>
          </p:nvGrpSpPr>
          <p:grpSpPr>
            <a:xfrm flipV="1">
              <a:off x="64840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807" name="Group 5806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863" name="Straight Connector 5862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4" name="Straight Connector 5863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5" name="Straight Connector 5864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6" name="Straight Connector 5865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7" name="Straight Connector 5866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8" name="Straight Connector 5867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08" name="Group 5807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55" name="Oval 585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56" name="Straight Connector 5855"/>
                <p:cNvCxnSpPr>
                  <a:stCxn id="5855" idx="2"/>
                  <a:endCxn id="585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7" name="Straight Connector 585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8" name="Straight Connector 585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9" name="Straight Connector 585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0" name="Straight Connector 585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1" name="Straight Connector 586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2" name="Straight Connector 586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09" name="Group 5808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849" name="Straight Connector 5848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0" name="Straight Connector 5849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1" name="Straight Connector 5850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2" name="Straight Connector 5851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3" name="Straight Connector 5852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4" name="Straight Connector 5853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10" name="Group 5809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41" name="Oval 5840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42" name="Straight Connector 5841"/>
                <p:cNvCxnSpPr>
                  <a:stCxn id="5841" idx="2"/>
                  <a:endCxn id="5841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3" name="Straight Connector 5842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4" name="Straight Connector 5843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5" name="Straight Connector 5844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6" name="Straight Connector 5845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7" name="Straight Connector 5846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8" name="Straight Connector 5847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11" name="Group 5810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33" name="Oval 5832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34" name="Straight Connector 5833"/>
                <p:cNvCxnSpPr>
                  <a:stCxn id="5833" idx="2"/>
                  <a:endCxn id="5833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5" name="Straight Connector 5834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6" name="Straight Connector 5835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7" name="Straight Connector 5836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8" name="Straight Connector 5837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9" name="Straight Connector 5838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0" name="Straight Connector 5839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12" name="Group 5811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25" name="Oval 5824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26" name="Straight Connector 5825"/>
                <p:cNvCxnSpPr>
                  <a:stCxn id="5825" idx="2"/>
                  <a:endCxn id="5825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7" name="Straight Connector 5826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8" name="Straight Connector 5827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9" name="Straight Connector 5828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0" name="Straight Connector 5829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1" name="Straight Connector 5830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2" name="Straight Connector 5831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13" name="Straight Connector 5812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4" name="Straight Connector 5813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5" name="Straight Connector 5814"/>
              <p:cNvCxnSpPr>
                <a:endCxn id="5816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6" name="Isosceles Triangle 5815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17" name="Straight Connector 5816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18" name="Oval 5817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19" name="Straight Connector 5818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0" name="Oval 5819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21" name="Straight Connector 5820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2" name="Oval 5821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23" name="Straight Connector 5822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24" name="Oval 5823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69" name="Group 5868"/>
            <p:cNvGrpSpPr>
              <a:grpSpLocks noChangeAspect="1"/>
            </p:cNvGrpSpPr>
            <p:nvPr/>
          </p:nvGrpSpPr>
          <p:grpSpPr>
            <a:xfrm flipH="1" flipV="1">
              <a:off x="7169842" y="4924665"/>
              <a:ext cx="685800" cy="1314450"/>
              <a:chOff x="914400" y="1600200"/>
              <a:chExt cx="1828800" cy="3505200"/>
            </a:xfrm>
          </p:grpSpPr>
          <p:grpSp>
            <p:nvGrpSpPr>
              <p:cNvPr id="5870" name="Group 5869"/>
              <p:cNvGrpSpPr/>
              <p:nvPr/>
            </p:nvGrpSpPr>
            <p:grpSpPr>
              <a:xfrm flipH="1" flipV="1">
                <a:off x="1544558" y="2514600"/>
                <a:ext cx="284242" cy="2152171"/>
                <a:chOff x="2374909" y="3813524"/>
                <a:chExt cx="284242" cy="2152171"/>
              </a:xfrm>
            </p:grpSpPr>
            <p:cxnSp>
              <p:nvCxnSpPr>
                <p:cNvPr id="5926" name="Straight Connector 5925"/>
                <p:cNvCxnSpPr/>
                <p:nvPr/>
              </p:nvCxnSpPr>
              <p:spPr>
                <a:xfrm>
                  <a:off x="2374909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7" name="Straight Connector 5926"/>
                <p:cNvCxnSpPr/>
                <p:nvPr/>
              </p:nvCxnSpPr>
              <p:spPr>
                <a:xfrm>
                  <a:off x="2608338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8" name="Straight Connector 5927"/>
                <p:cNvCxnSpPr/>
                <p:nvPr/>
              </p:nvCxnSpPr>
              <p:spPr>
                <a:xfrm>
                  <a:off x="2657288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9" name="Straight Connector 5928"/>
                <p:cNvCxnSpPr/>
                <p:nvPr/>
              </p:nvCxnSpPr>
              <p:spPr>
                <a:xfrm>
                  <a:off x="2379737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0" name="Straight Connector 5929"/>
                <p:cNvCxnSpPr/>
                <p:nvPr/>
              </p:nvCxnSpPr>
              <p:spPr>
                <a:xfrm>
                  <a:off x="2374909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1" name="Straight Connector 5930"/>
                <p:cNvCxnSpPr/>
                <p:nvPr/>
              </p:nvCxnSpPr>
              <p:spPr>
                <a:xfrm flipH="1">
                  <a:off x="2374909" y="4289295"/>
                  <a:ext cx="0" cy="16764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1" name="Group 5870"/>
              <p:cNvGrpSpPr>
                <a:grpSpLocks noChangeAspect="1"/>
              </p:cNvGrpSpPr>
              <p:nvPr/>
            </p:nvGrpSpPr>
            <p:grpSpPr>
              <a:xfrm rot="5400000">
                <a:off x="1367484" y="31586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918" name="Oval 591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19" name="Straight Connector 5918"/>
                <p:cNvCxnSpPr>
                  <a:stCxn id="5918" idx="2"/>
                  <a:endCxn id="591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0" name="Straight Connector 591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1" name="Straight Connector 592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2" name="Straight Connector 592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3" name="Straight Connector 592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4" name="Straight Connector 592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5" name="Straight Connector 592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2" name="Group 5871"/>
              <p:cNvGrpSpPr/>
              <p:nvPr/>
            </p:nvGrpSpPr>
            <p:grpSpPr>
              <a:xfrm rot="5400000" flipV="1">
                <a:off x="2028361" y="4448643"/>
                <a:ext cx="286681" cy="685797"/>
                <a:chOff x="2393029" y="3813525"/>
                <a:chExt cx="286681" cy="685797"/>
              </a:xfrm>
            </p:grpSpPr>
            <p:cxnSp>
              <p:nvCxnSpPr>
                <p:cNvPr id="5912" name="Straight Connector 5911"/>
                <p:cNvCxnSpPr/>
                <p:nvPr/>
              </p:nvCxnSpPr>
              <p:spPr>
                <a:xfrm>
                  <a:off x="2393029" y="3813525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3" name="Straight Connector 5912"/>
                <p:cNvCxnSpPr/>
                <p:nvPr/>
              </p:nvCxnSpPr>
              <p:spPr>
                <a:xfrm>
                  <a:off x="2628897" y="4038600"/>
                  <a:ext cx="0" cy="27519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4" name="Straight Connector 5913"/>
                <p:cNvCxnSpPr/>
                <p:nvPr/>
              </p:nvCxnSpPr>
              <p:spPr>
                <a:xfrm>
                  <a:off x="2677847" y="4021122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5" name="Straight Connector 5914"/>
                <p:cNvCxnSpPr/>
                <p:nvPr/>
              </p:nvCxnSpPr>
              <p:spPr>
                <a:xfrm>
                  <a:off x="2400296" y="4038603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6" name="Straight Connector 5915"/>
                <p:cNvCxnSpPr/>
                <p:nvPr/>
              </p:nvCxnSpPr>
              <p:spPr>
                <a:xfrm>
                  <a:off x="2395468" y="4295112"/>
                  <a:ext cx="233429" cy="4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7" name="Straight Connector 5916"/>
                <p:cNvCxnSpPr/>
                <p:nvPr/>
              </p:nvCxnSpPr>
              <p:spPr>
                <a:xfrm rot="5400000">
                  <a:off x="2283331" y="4389623"/>
                  <a:ext cx="219397" cy="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3" name="Group 5872"/>
              <p:cNvGrpSpPr>
                <a:grpSpLocks noChangeAspect="1"/>
              </p:cNvGrpSpPr>
              <p:nvPr/>
            </p:nvGrpSpPr>
            <p:grpSpPr>
              <a:xfrm rot="5400000">
                <a:off x="1367484" y="27014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904" name="Oval 5903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05" name="Straight Connector 5904"/>
                <p:cNvCxnSpPr>
                  <a:stCxn id="5904" idx="2"/>
                  <a:endCxn id="5904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6" name="Straight Connector 5905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7" name="Straight Connector 5906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8" name="Straight Connector 5907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9" name="Straight Connector 5908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0" name="Straight Connector 5909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1" name="Straight Connector 5910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4" name="Group 5873"/>
              <p:cNvGrpSpPr>
                <a:grpSpLocks noChangeAspect="1"/>
              </p:cNvGrpSpPr>
              <p:nvPr/>
            </p:nvGrpSpPr>
            <p:grpSpPr>
              <a:xfrm rot="5400000">
                <a:off x="1367484" y="22442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96" name="Oval 5895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97" name="Straight Connector 5896"/>
                <p:cNvCxnSpPr>
                  <a:stCxn id="5896" idx="2"/>
                  <a:endCxn id="5896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8" name="Straight Connector 5897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9" name="Straight Connector 5898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0" name="Straight Connector 5899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1" name="Straight Connector 5900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2" name="Straight Connector 5901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3" name="Straight Connector 5902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75" name="Group 5874"/>
              <p:cNvGrpSpPr>
                <a:grpSpLocks noChangeAspect="1"/>
              </p:cNvGrpSpPr>
              <p:nvPr/>
            </p:nvGrpSpPr>
            <p:grpSpPr>
              <a:xfrm rot="5400000">
                <a:off x="1367484" y="3615847"/>
                <a:ext cx="343362" cy="579269"/>
                <a:chOff x="2046947" y="2861870"/>
                <a:chExt cx="704703" cy="1188869"/>
              </a:xfrm>
            </p:grpSpPr>
            <p:sp>
              <p:nvSpPr>
                <p:cNvPr id="5888" name="Oval 5887"/>
                <p:cNvSpPr/>
                <p:nvPr/>
              </p:nvSpPr>
              <p:spPr>
                <a:xfrm flipH="1">
                  <a:off x="2046947" y="3185194"/>
                  <a:ext cx="704703" cy="612322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889" name="Straight Connector 5888"/>
                <p:cNvCxnSpPr>
                  <a:stCxn id="5888" idx="2"/>
                  <a:endCxn id="5888" idx="6"/>
                </p:cNvCxnSpPr>
                <p:nvPr/>
              </p:nvCxnSpPr>
              <p:spPr>
                <a:xfrm flipH="1">
                  <a:off x="2046947" y="3491356"/>
                  <a:ext cx="704703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0" name="Straight Connector 5889"/>
                <p:cNvCxnSpPr/>
                <p:nvPr/>
              </p:nvCxnSpPr>
              <p:spPr>
                <a:xfrm flipH="1">
                  <a:off x="2564688" y="3509366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1" name="Straight Connector 5890"/>
                <p:cNvCxnSpPr/>
                <p:nvPr/>
              </p:nvCxnSpPr>
              <p:spPr>
                <a:xfrm>
                  <a:off x="2474169" y="3497358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2" name="Straight Connector 5891"/>
                <p:cNvCxnSpPr/>
                <p:nvPr/>
              </p:nvCxnSpPr>
              <p:spPr>
                <a:xfrm>
                  <a:off x="2394890" y="3813524"/>
                  <a:ext cx="1709" cy="2372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3" name="Straight Connector 5892"/>
                <p:cNvCxnSpPr/>
                <p:nvPr/>
              </p:nvCxnSpPr>
              <p:spPr>
                <a:xfrm>
                  <a:off x="2376882" y="2861870"/>
                  <a:ext cx="1863" cy="30200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4" name="Straight Connector 5893"/>
                <p:cNvCxnSpPr/>
                <p:nvPr/>
              </p:nvCxnSpPr>
              <p:spPr>
                <a:xfrm>
                  <a:off x="2265694" y="3234555"/>
                  <a:ext cx="3839" cy="27372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5" name="Straight Connector 5894"/>
                <p:cNvCxnSpPr/>
                <p:nvPr/>
              </p:nvCxnSpPr>
              <p:spPr>
                <a:xfrm flipH="1">
                  <a:off x="2180039" y="3270573"/>
                  <a:ext cx="1974" cy="22963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76" name="Straight Connector 5875"/>
              <p:cNvCxnSpPr/>
              <p:nvPr/>
            </p:nvCxnSpPr>
            <p:spPr>
              <a:xfrm>
                <a:off x="914400" y="4343400"/>
                <a:ext cx="1828800" cy="0"/>
              </a:xfrm>
              <a:prstGeom prst="line">
                <a:avLst/>
              </a:prstGeom>
              <a:ln w="19050">
                <a:solidFill>
                  <a:srgbClr val="00B05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7" name="Straight Connector 5876"/>
              <p:cNvCxnSpPr/>
              <p:nvPr/>
            </p:nvCxnSpPr>
            <p:spPr>
              <a:xfrm flipV="1">
                <a:off x="2209800" y="1600200"/>
                <a:ext cx="0" cy="3505200"/>
              </a:xfrm>
              <a:prstGeom prst="line">
                <a:avLst/>
              </a:prstGeom>
              <a:ln w="19050">
                <a:solidFill>
                  <a:srgbClr val="C0000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8" name="Straight Connector 5877"/>
              <p:cNvCxnSpPr>
                <a:endCxn id="5879" idx="3"/>
              </p:cNvCxnSpPr>
              <p:nvPr/>
            </p:nvCxnSpPr>
            <p:spPr>
              <a:xfrm>
                <a:off x="2514600" y="4648200"/>
                <a:ext cx="3229" cy="116883"/>
              </a:xfrm>
              <a:prstGeom prst="line">
                <a:avLst/>
              </a:prstGeom>
              <a:ln w="19050">
                <a:solidFill>
                  <a:srgbClr val="0066FF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79" name="Isosceles Triangle 5878"/>
              <p:cNvSpPr/>
              <p:nvPr/>
            </p:nvSpPr>
            <p:spPr>
              <a:xfrm rot="10800000">
                <a:off x="2438401" y="4765083"/>
                <a:ext cx="158857" cy="187917"/>
              </a:xfrm>
              <a:prstGeom prst="triangl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80" name="Straight Connector 5879"/>
              <p:cNvCxnSpPr/>
              <p:nvPr/>
            </p:nvCxnSpPr>
            <p:spPr>
              <a:xfrm flipV="1">
                <a:off x="914400" y="29718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1" name="Oval 5880"/>
              <p:cNvSpPr/>
              <p:nvPr/>
            </p:nvSpPr>
            <p:spPr>
              <a:xfrm>
                <a:off x="1219200" y="38862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82" name="Straight Connector 5881"/>
              <p:cNvCxnSpPr/>
              <p:nvPr/>
            </p:nvCxnSpPr>
            <p:spPr>
              <a:xfrm flipV="1">
                <a:off x="914400" y="25146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3" name="Oval 5882"/>
              <p:cNvSpPr/>
              <p:nvPr/>
            </p:nvSpPr>
            <p:spPr>
              <a:xfrm>
                <a:off x="1219200" y="34290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84" name="Straight Connector 5883"/>
              <p:cNvCxnSpPr/>
              <p:nvPr/>
            </p:nvCxnSpPr>
            <p:spPr>
              <a:xfrm flipV="1">
                <a:off x="914400" y="20574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5" name="Oval 5884"/>
              <p:cNvSpPr/>
              <p:nvPr/>
            </p:nvSpPr>
            <p:spPr>
              <a:xfrm>
                <a:off x="1219200" y="29718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86" name="Straight Connector 5885"/>
              <p:cNvCxnSpPr/>
              <p:nvPr/>
            </p:nvCxnSpPr>
            <p:spPr>
              <a:xfrm flipV="1">
                <a:off x="914400" y="1600200"/>
                <a:ext cx="1828800" cy="11430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87" name="Oval 5886"/>
              <p:cNvSpPr/>
              <p:nvPr/>
            </p:nvSpPr>
            <p:spPr>
              <a:xfrm>
                <a:off x="1219200" y="251460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32" name="TextBox 5931"/>
            <p:cNvSpPr txBox="1"/>
            <p:nvPr/>
          </p:nvSpPr>
          <p:spPr>
            <a:xfrm>
              <a:off x="2140642" y="5134215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5933" name="TextBox 5932"/>
            <p:cNvSpPr txBox="1"/>
            <p:nvPr/>
          </p:nvSpPr>
          <p:spPr>
            <a:xfrm>
              <a:off x="2140642" y="4568549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934" name="TextBox 5933"/>
            <p:cNvSpPr txBox="1"/>
            <p:nvPr/>
          </p:nvSpPr>
          <p:spPr>
            <a:xfrm>
              <a:off x="2140642" y="2467215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935" name="TextBox 5934"/>
            <p:cNvSpPr txBox="1"/>
            <p:nvPr/>
          </p:nvSpPr>
          <p:spPr>
            <a:xfrm>
              <a:off x="2140642" y="1933815"/>
              <a:ext cx="2516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WL</a:t>
              </a:r>
              <a:r>
                <a:rPr lang="en-US" sz="1200" baseline="-25000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936" name="TextBox 5935"/>
            <p:cNvSpPr txBox="1"/>
            <p:nvPr/>
          </p:nvSpPr>
          <p:spPr>
            <a:xfrm>
              <a:off x="2750242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0</a:t>
              </a:r>
            </a:p>
          </p:txBody>
        </p:sp>
        <p:sp>
          <p:nvSpPr>
            <p:cNvPr id="5937" name="TextBox 5936"/>
            <p:cNvSpPr txBox="1"/>
            <p:nvPr/>
          </p:nvSpPr>
          <p:spPr>
            <a:xfrm>
              <a:off x="3161070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5938" name="TextBox 5937"/>
            <p:cNvSpPr txBox="1"/>
            <p:nvPr/>
          </p:nvSpPr>
          <p:spPr>
            <a:xfrm>
              <a:off x="4121842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5939" name="TextBox 5938"/>
            <p:cNvSpPr txBox="1"/>
            <p:nvPr/>
          </p:nvSpPr>
          <p:spPr>
            <a:xfrm>
              <a:off x="4532670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5940" name="TextBox 5939"/>
            <p:cNvSpPr txBox="1"/>
            <p:nvPr/>
          </p:nvSpPr>
          <p:spPr>
            <a:xfrm>
              <a:off x="5493442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5941" name="TextBox 5940"/>
            <p:cNvSpPr txBox="1"/>
            <p:nvPr/>
          </p:nvSpPr>
          <p:spPr>
            <a:xfrm>
              <a:off x="5904270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5</a:t>
              </a:r>
            </a:p>
          </p:txBody>
        </p:sp>
        <p:sp>
          <p:nvSpPr>
            <p:cNvPr id="5942" name="TextBox 5941"/>
            <p:cNvSpPr txBox="1"/>
            <p:nvPr/>
          </p:nvSpPr>
          <p:spPr>
            <a:xfrm>
              <a:off x="6865042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6</a:t>
              </a:r>
            </a:p>
          </p:txBody>
        </p:sp>
        <p:sp>
          <p:nvSpPr>
            <p:cNvPr id="5943" name="TextBox 5942"/>
            <p:cNvSpPr txBox="1"/>
            <p:nvPr/>
          </p:nvSpPr>
          <p:spPr>
            <a:xfrm>
              <a:off x="7275870" y="6244949"/>
              <a:ext cx="19877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</a:rPr>
                <a:t>BL</a:t>
              </a:r>
              <a:r>
                <a:rPr lang="en-US" sz="1200" baseline="-25000" dirty="0">
                  <a:latin typeface="Calibri" panose="020F0502020204030204" pitchFamily="34" charset="0"/>
                </a:rPr>
                <a:t>7</a:t>
              </a:r>
            </a:p>
          </p:txBody>
        </p:sp>
        <p:grpSp>
          <p:nvGrpSpPr>
            <p:cNvPr id="5944" name="Group 5943"/>
            <p:cNvGrpSpPr/>
            <p:nvPr/>
          </p:nvGrpSpPr>
          <p:grpSpPr>
            <a:xfrm>
              <a:off x="7845404" y="1420838"/>
              <a:ext cx="1848397" cy="4418754"/>
              <a:chOff x="9313054" y="1620623"/>
              <a:chExt cx="1848397" cy="4418754"/>
            </a:xfrm>
          </p:grpSpPr>
          <p:grpSp>
            <p:nvGrpSpPr>
              <p:cNvPr id="5945" name="Group 5944"/>
              <p:cNvGrpSpPr/>
              <p:nvPr/>
            </p:nvGrpSpPr>
            <p:grpSpPr>
              <a:xfrm>
                <a:off x="9320731" y="1641176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5985" name="Straight Connector 5984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6" name="Straight Connector 5985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7" name="Straight Connector 5986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8" name="Straight Connector 5987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6" name="Group 5945"/>
              <p:cNvGrpSpPr/>
              <p:nvPr/>
            </p:nvGrpSpPr>
            <p:grpSpPr>
              <a:xfrm flipV="1">
                <a:off x="9316893" y="2887252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5981" name="Straight Connector 5980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2" name="Straight Connector 5981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3" name="Straight Connector 5982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4" name="Straight Connector 5983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7" name="Group 5946"/>
              <p:cNvGrpSpPr/>
              <p:nvPr/>
            </p:nvGrpSpPr>
            <p:grpSpPr>
              <a:xfrm>
                <a:off x="9316892" y="4252440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5977" name="Straight Connector 5976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8" name="Straight Connector 5977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9" name="Straight Connector 5978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0" name="Straight Connector 5979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8" name="Group 5947"/>
              <p:cNvGrpSpPr/>
              <p:nvPr/>
            </p:nvGrpSpPr>
            <p:grpSpPr>
              <a:xfrm flipV="1">
                <a:off x="9313054" y="5498516"/>
                <a:ext cx="1524000" cy="518034"/>
                <a:chOff x="9903439" y="1641176"/>
                <a:chExt cx="1524000" cy="518034"/>
              </a:xfrm>
            </p:grpSpPr>
            <p:cxnSp>
              <p:nvCxnSpPr>
                <p:cNvPr id="5973" name="Straight Connector 5972"/>
                <p:cNvCxnSpPr/>
                <p:nvPr/>
              </p:nvCxnSpPr>
              <p:spPr>
                <a:xfrm flipH="1">
                  <a:off x="9903439" y="1641176"/>
                  <a:ext cx="15240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4" name="Straight Connector 5973"/>
                <p:cNvCxnSpPr/>
                <p:nvPr/>
              </p:nvCxnSpPr>
              <p:spPr>
                <a:xfrm flipH="1">
                  <a:off x="9906000" y="1821117"/>
                  <a:ext cx="10668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5" name="Straight Connector 5974"/>
                <p:cNvCxnSpPr/>
                <p:nvPr/>
              </p:nvCxnSpPr>
              <p:spPr>
                <a:xfrm flipH="1">
                  <a:off x="9906000" y="1988883"/>
                  <a:ext cx="6096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76" name="Straight Connector 5975"/>
                <p:cNvCxnSpPr/>
                <p:nvPr/>
              </p:nvCxnSpPr>
              <p:spPr>
                <a:xfrm flipH="1">
                  <a:off x="9906000" y="2159210"/>
                  <a:ext cx="152400" cy="0"/>
                </a:xfrm>
                <a:prstGeom prst="line">
                  <a:avLst/>
                </a:prstGeom>
                <a:ln w="19050">
                  <a:solidFill>
                    <a:srgbClr val="7030A0">
                      <a:alpha val="50196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49" name="Straight Connector 5948"/>
              <p:cNvCxnSpPr/>
              <p:nvPr/>
            </p:nvCxnSpPr>
            <p:spPr>
              <a:xfrm flipV="1">
                <a:off x="9473732" y="2168860"/>
                <a:ext cx="0" cy="3348372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0" name="Straight Connector 5949"/>
              <p:cNvCxnSpPr/>
              <p:nvPr/>
            </p:nvCxnSpPr>
            <p:spPr>
              <a:xfrm flipV="1">
                <a:off x="10390092" y="1828800"/>
                <a:ext cx="0" cy="40005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1" name="Straight Connector 5950"/>
              <p:cNvCxnSpPr/>
              <p:nvPr/>
            </p:nvCxnSpPr>
            <p:spPr>
              <a:xfrm flipV="1">
                <a:off x="10847292" y="1638300"/>
                <a:ext cx="1" cy="43815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2" name="Straight Connector 5951"/>
              <p:cNvCxnSpPr/>
              <p:nvPr/>
            </p:nvCxnSpPr>
            <p:spPr>
              <a:xfrm flipV="1">
                <a:off x="9932892" y="1981200"/>
                <a:ext cx="0" cy="3695700"/>
              </a:xfrm>
              <a:prstGeom prst="line">
                <a:avLst/>
              </a:prstGeom>
              <a:ln w="19050">
                <a:solidFill>
                  <a:srgbClr val="7030A0">
                    <a:alpha val="5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53" name="Oval 5952"/>
              <p:cNvSpPr/>
              <p:nvPr/>
            </p:nvSpPr>
            <p:spPr>
              <a:xfrm>
                <a:off x="9450430" y="21370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4" name="Oval 5953"/>
              <p:cNvSpPr/>
              <p:nvPr/>
            </p:nvSpPr>
            <p:spPr>
              <a:xfrm>
                <a:off x="9905513" y="19719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5" name="Oval 5954"/>
              <p:cNvSpPr/>
              <p:nvPr/>
            </p:nvSpPr>
            <p:spPr>
              <a:xfrm>
                <a:off x="10358480" y="1804773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6" name="Oval 5955"/>
              <p:cNvSpPr/>
              <p:nvPr/>
            </p:nvSpPr>
            <p:spPr>
              <a:xfrm>
                <a:off x="10824147" y="1620623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7" name="Oval 5956"/>
              <p:cNvSpPr/>
              <p:nvPr/>
            </p:nvSpPr>
            <p:spPr>
              <a:xfrm>
                <a:off x="9441963" y="2863108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8" name="Oval 5957"/>
              <p:cNvSpPr/>
              <p:nvPr/>
            </p:nvSpPr>
            <p:spPr>
              <a:xfrm>
                <a:off x="9907629" y="303455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9" name="Oval 5958"/>
              <p:cNvSpPr/>
              <p:nvPr/>
            </p:nvSpPr>
            <p:spPr>
              <a:xfrm>
                <a:off x="10362713" y="319965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0" name="Oval 5959"/>
              <p:cNvSpPr/>
              <p:nvPr/>
            </p:nvSpPr>
            <p:spPr>
              <a:xfrm>
                <a:off x="10824147" y="3388041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1" name="Oval 5960"/>
              <p:cNvSpPr/>
              <p:nvPr/>
            </p:nvSpPr>
            <p:spPr>
              <a:xfrm>
                <a:off x="9450430" y="474270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2" name="Oval 5961"/>
              <p:cNvSpPr/>
              <p:nvPr/>
            </p:nvSpPr>
            <p:spPr>
              <a:xfrm>
                <a:off x="9905513" y="4577607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3" name="Oval 5962"/>
              <p:cNvSpPr/>
              <p:nvPr/>
            </p:nvSpPr>
            <p:spPr>
              <a:xfrm>
                <a:off x="10358480" y="441039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4" name="Oval 5963"/>
              <p:cNvSpPr/>
              <p:nvPr/>
            </p:nvSpPr>
            <p:spPr>
              <a:xfrm>
                <a:off x="10824147" y="4226240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5" name="Oval 5964"/>
              <p:cNvSpPr/>
              <p:nvPr/>
            </p:nvSpPr>
            <p:spPr>
              <a:xfrm>
                <a:off x="9441963" y="5468725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6" name="Oval 5965"/>
              <p:cNvSpPr/>
              <p:nvPr/>
            </p:nvSpPr>
            <p:spPr>
              <a:xfrm>
                <a:off x="9907629" y="5640174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7" name="Oval 5966"/>
              <p:cNvSpPr/>
              <p:nvPr/>
            </p:nvSpPr>
            <p:spPr>
              <a:xfrm>
                <a:off x="10362713" y="5805274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8" name="Oval 5967"/>
              <p:cNvSpPr/>
              <p:nvPr/>
            </p:nvSpPr>
            <p:spPr>
              <a:xfrm>
                <a:off x="10824147" y="5993658"/>
                <a:ext cx="45719" cy="45719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9" name="TextBox 5968"/>
              <p:cNvSpPr txBox="1"/>
              <p:nvPr/>
            </p:nvSpPr>
            <p:spPr>
              <a:xfrm>
                <a:off x="9516033" y="2725271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5970" name="TextBox 5969"/>
              <p:cNvSpPr txBox="1"/>
              <p:nvPr/>
            </p:nvSpPr>
            <p:spPr>
              <a:xfrm>
                <a:off x="9937374" y="2734236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971" name="TextBox 5970"/>
              <p:cNvSpPr txBox="1"/>
              <p:nvPr/>
            </p:nvSpPr>
            <p:spPr>
              <a:xfrm>
                <a:off x="10403539" y="2734236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972" name="TextBox 5971"/>
              <p:cNvSpPr txBox="1"/>
              <p:nvPr/>
            </p:nvSpPr>
            <p:spPr>
              <a:xfrm>
                <a:off x="10869704" y="2728864"/>
                <a:ext cx="29174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alibri" panose="020F0502020204030204" pitchFamily="34" charset="0"/>
                  </a:rPr>
                  <a:t>Tier</a:t>
                </a:r>
                <a:r>
                  <a:rPr lang="en-US" sz="1200" baseline="-25000" dirty="0"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5989" name="TextBox 5988"/>
            <p:cNvSpPr txBox="1"/>
            <p:nvPr/>
          </p:nvSpPr>
          <p:spPr>
            <a:xfrm>
              <a:off x="4357400" y="6375725"/>
              <a:ext cx="5791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BL,sel</a:t>
              </a:r>
              <a:endParaRPr lang="en-US" sz="1400" b="1" baseline="-25000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0" name="TextBox 5989"/>
            <p:cNvSpPr txBox="1"/>
            <p:nvPr/>
          </p:nvSpPr>
          <p:spPr>
            <a:xfrm>
              <a:off x="1442095" y="2377825"/>
              <a:ext cx="620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B05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00B050"/>
                  </a:solidFill>
                  <a:latin typeface="Calibri" panose="020F0502020204030204" pitchFamily="34" charset="0"/>
                </a:rPr>
                <a:t>WL,sel</a:t>
              </a:r>
              <a:endParaRPr lang="en-US" sz="1400" b="1" baseline="-25000" dirty="0">
                <a:solidFill>
                  <a:srgbClr val="00B05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1" name="TextBox 5990"/>
            <p:cNvSpPr txBox="1"/>
            <p:nvPr/>
          </p:nvSpPr>
          <p:spPr>
            <a:xfrm>
              <a:off x="1451760" y="4461877"/>
              <a:ext cx="729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WL,desel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5992" name="TextBox 5991"/>
            <p:cNvSpPr txBox="1"/>
            <p:nvPr/>
          </p:nvSpPr>
          <p:spPr>
            <a:xfrm>
              <a:off x="2733431" y="6335674"/>
              <a:ext cx="688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BL,desel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5993" name="TextBox 5992"/>
            <p:cNvSpPr txBox="1"/>
            <p:nvPr/>
          </p:nvSpPr>
          <p:spPr>
            <a:xfrm>
              <a:off x="3777246" y="6327703"/>
              <a:ext cx="688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BL,desel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5994" name="TextBox 5993"/>
            <p:cNvSpPr txBox="1"/>
            <p:nvPr/>
          </p:nvSpPr>
          <p:spPr>
            <a:xfrm>
              <a:off x="7771020" y="3246538"/>
              <a:ext cx="64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Tier,sel</a:t>
              </a:r>
              <a:endPara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5" name="TextBox 5994"/>
            <p:cNvSpPr txBox="1"/>
            <p:nvPr/>
          </p:nvSpPr>
          <p:spPr>
            <a:xfrm>
              <a:off x="8073193" y="3572358"/>
              <a:ext cx="64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Tier,sel</a:t>
              </a:r>
              <a:endPara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6" name="TextBox 5995"/>
            <p:cNvSpPr txBox="1"/>
            <p:nvPr/>
          </p:nvSpPr>
          <p:spPr>
            <a:xfrm>
              <a:off x="8588200" y="3243910"/>
              <a:ext cx="64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Tier,sel</a:t>
              </a:r>
              <a:endPara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7" name="TextBox 5996"/>
            <p:cNvSpPr txBox="1"/>
            <p:nvPr/>
          </p:nvSpPr>
          <p:spPr>
            <a:xfrm>
              <a:off x="9016496" y="3553965"/>
              <a:ext cx="642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V</a:t>
              </a:r>
              <a:r>
                <a:rPr lang="en-US" sz="1400" b="1" baseline="-25000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Tier,sel</a:t>
              </a:r>
              <a:endParaRPr lang="en-US" sz="1400" b="1" baseline="-250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98" name="TextBox 5997"/>
            <p:cNvSpPr txBox="1"/>
            <p:nvPr/>
          </p:nvSpPr>
          <p:spPr>
            <a:xfrm>
              <a:off x="1446505" y="5000532"/>
              <a:ext cx="729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WL,desel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5999" name="TextBox 5998"/>
            <p:cNvSpPr txBox="1"/>
            <p:nvPr/>
          </p:nvSpPr>
          <p:spPr>
            <a:xfrm>
              <a:off x="1449131" y="1850056"/>
              <a:ext cx="7290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WL,desel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6000" name="Rounded Rectangle 5999"/>
            <p:cNvSpPr/>
            <p:nvPr/>
          </p:nvSpPr>
          <p:spPr>
            <a:xfrm>
              <a:off x="4453760" y="2341179"/>
              <a:ext cx="567558" cy="1143000"/>
            </a:xfrm>
            <a:prstGeom prst="roundRect">
              <a:avLst/>
            </a:prstGeom>
            <a:solidFill>
              <a:srgbClr val="FF0000">
                <a:alpha val="3411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1" name="TextBox 6000"/>
            <p:cNvSpPr txBox="1"/>
            <p:nvPr/>
          </p:nvSpPr>
          <p:spPr>
            <a:xfrm>
              <a:off x="5466784" y="6353978"/>
              <a:ext cx="688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BL,desel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  <p:sp>
          <p:nvSpPr>
            <p:cNvPr id="6002" name="TextBox 6001"/>
            <p:cNvSpPr txBox="1"/>
            <p:nvPr/>
          </p:nvSpPr>
          <p:spPr>
            <a:xfrm>
              <a:off x="6817363" y="6356605"/>
              <a:ext cx="688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libri" panose="020F0502020204030204" pitchFamily="34" charset="0"/>
                </a:rPr>
                <a:t>V</a:t>
              </a:r>
              <a:r>
                <a:rPr lang="en-US" sz="1400" baseline="-25000" dirty="0" err="1">
                  <a:latin typeface="Calibri" panose="020F0502020204030204" pitchFamily="34" charset="0"/>
                </a:rPr>
                <a:t>BL,desel</a:t>
              </a:r>
              <a:endParaRPr lang="en-US" sz="1400" baseline="-250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425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Layout (socket not included)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21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57963"/>
          </a:xfrm>
        </p:spPr>
        <p:txBody>
          <a:bodyPr/>
          <a:lstStyle/>
          <a:p>
            <a:r>
              <a:rPr lang="en-US" dirty="0"/>
              <a:t>Array Layout</a:t>
            </a:r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2466611" y="786810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388" y="800987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783" y="811620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6723" y="804532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202" y="101009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482" y="236397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2863" y="370721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2230" y="5142606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3286" y="1255561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6196" y="2620078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9740" y="3984583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2651" y="5423522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9068" y="1248473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1978" y="2612990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5522" y="397749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8433" y="5416434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8645" y="1241384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1555" y="2605901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5099" y="3970406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48010" y="540934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65690" y="1244928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600" y="260944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62144" y="3973950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5055" y="5412889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52478" y="620402"/>
            <a:ext cx="7513053" cy="6024948"/>
          </a:xfrm>
          <a:prstGeom prst="rect">
            <a:avLst/>
          </a:prstGeom>
          <a:solidFill>
            <a:srgbClr val="66A3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28258" y="850604"/>
            <a:ext cx="1446028" cy="546513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0695" y="843516"/>
            <a:ext cx="1446028" cy="5465135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4853" y="744281"/>
            <a:ext cx="2158410" cy="54470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98555" y="747825"/>
            <a:ext cx="2158410" cy="544706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49030" y="1726020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12732" y="1729564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410044" y="3048002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3746" y="3051546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13590" y="4486937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277292" y="4469215"/>
            <a:ext cx="2158410" cy="875414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49028" y="5862078"/>
            <a:ext cx="2158410" cy="598975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12730" y="5844356"/>
            <a:ext cx="2158410" cy="598975"/>
          </a:xfrm>
          <a:prstGeom prst="rect">
            <a:avLst/>
          </a:prstGeom>
          <a:noFill/>
          <a:ln w="3810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559291" y="4607974"/>
            <a:ext cx="1181099" cy="1243958"/>
            <a:chOff x="10728871" y="4278363"/>
            <a:chExt cx="1181099" cy="1243958"/>
          </a:xfrm>
        </p:grpSpPr>
        <p:sp>
          <p:nvSpPr>
            <p:cNvPr id="41" name="Rectangle 40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9558531" y="5270314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9175903" y="2535348"/>
            <a:ext cx="1920949" cy="1540468"/>
            <a:chOff x="2343325" y="301426"/>
            <a:chExt cx="7513053" cy="6024948"/>
          </a:xfrm>
        </p:grpSpPr>
        <p:sp>
          <p:nvSpPr>
            <p:cNvPr id="48" name="Rectangle 47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87207" y="542261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29644" y="535173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93802" y="435938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57504" y="439482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07979" y="1417677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71681" y="1421221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568993" y="2739659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32695" y="2743203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72539" y="4178594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36241" y="4160872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07977" y="5553735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71679" y="5536013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0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357963"/>
          </a:xfrm>
        </p:spPr>
        <p:txBody>
          <a:bodyPr/>
          <a:lstStyle/>
          <a:p>
            <a:r>
              <a:rPr lang="en-US" dirty="0"/>
              <a:t>Array Transistors</a:t>
            </a:r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2466611" y="786810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52388" y="800987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7783" y="811620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26723" y="804532"/>
            <a:ext cx="755052" cy="5656521"/>
          </a:xfrm>
          <a:prstGeom prst="rect">
            <a:avLst/>
          </a:prstGeom>
          <a:solidFill>
            <a:srgbClr val="FF00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202" y="101009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482" y="236397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2863" y="3707211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82230" y="5142606"/>
            <a:ext cx="7028121" cy="818706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3286" y="1255561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6196" y="2620078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19740" y="3984583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2651" y="5423522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09068" y="1248473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01978" y="2612990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05522" y="397749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8433" y="5416434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8645" y="1241384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51555" y="2605901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55099" y="3970406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48010" y="540934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65690" y="1244928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600" y="2609445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62144" y="3973950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55055" y="5412889"/>
            <a:ext cx="461478" cy="417467"/>
          </a:xfrm>
          <a:prstGeom prst="rect">
            <a:avLst/>
          </a:prstGeom>
          <a:solidFill>
            <a:srgbClr val="FFFF0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9559291" y="4607974"/>
            <a:ext cx="1181099" cy="1243958"/>
            <a:chOff x="10728871" y="4278363"/>
            <a:chExt cx="1181099" cy="1243958"/>
          </a:xfrm>
        </p:grpSpPr>
        <p:sp>
          <p:nvSpPr>
            <p:cNvPr id="41" name="Rectangle 40"/>
            <p:cNvSpPr/>
            <p:nvPr/>
          </p:nvSpPr>
          <p:spPr>
            <a:xfrm>
              <a:off x="10739832" y="5368150"/>
              <a:ext cx="1170138" cy="154171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Silicon Pillar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735198" y="5149809"/>
              <a:ext cx="1161823" cy="156380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BL Poly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728871" y="4742288"/>
              <a:ext cx="1168152" cy="145160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Memory Tier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0728871" y="4521812"/>
              <a:ext cx="1166961" cy="154968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1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st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733884" y="4278363"/>
              <a:ext cx="1152394" cy="164947"/>
            </a:xfrm>
            <a:prstGeom prst="rect">
              <a:avLst/>
            </a:prstGeom>
            <a:noFill/>
            <a:ln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Cell 2</a:t>
              </a:r>
              <a:r>
                <a:rPr lang="en-US" sz="1200" baseline="30000" dirty="0">
                  <a:solidFill>
                    <a:schemeClr val="tx1"/>
                  </a:solidFill>
                  <a:latin typeface="Calibri" panose="020F0502020204030204" pitchFamily="34" charset="0"/>
                </a:rPr>
                <a:t>nd</a:t>
              </a: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</a:rPr>
                <a:t> Cut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9558531" y="5270314"/>
            <a:ext cx="1161823" cy="156380"/>
          </a:xfrm>
          <a:prstGeom prst="rect">
            <a:avLst/>
          </a:prstGeom>
          <a:solidFill>
            <a:srgbClr val="00B050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WL Poly</a:t>
            </a:r>
          </a:p>
        </p:txBody>
      </p: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9175903" y="2535348"/>
            <a:ext cx="1920949" cy="1540468"/>
            <a:chOff x="2343325" y="301426"/>
            <a:chExt cx="7513053" cy="6024948"/>
          </a:xfrm>
        </p:grpSpPr>
        <p:sp>
          <p:nvSpPr>
            <p:cNvPr id="48" name="Rectangle 47"/>
            <p:cNvSpPr/>
            <p:nvPr/>
          </p:nvSpPr>
          <p:spPr>
            <a:xfrm>
              <a:off x="3625560" y="47846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11337" y="492644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446732" y="503277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885672" y="496189"/>
              <a:ext cx="755052" cy="5656521"/>
            </a:xfrm>
            <a:prstGeom prst="rect">
              <a:avLst/>
            </a:prstGeom>
            <a:solidFill>
              <a:srgbClr val="FF00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19151" y="70174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601431" y="205562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51812" y="3398868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41179" y="4834263"/>
              <a:ext cx="7028121" cy="818706"/>
            </a:xfrm>
            <a:prstGeom prst="rect">
              <a:avLst/>
            </a:prstGeom>
            <a:solidFill>
              <a:srgbClr val="00B05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82235" y="94721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5145" y="231173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78689" y="367624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71600" y="5115179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168017" y="940130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60927" y="230464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64471" y="366915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157382" y="510809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17594" y="933041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10504" y="2297558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14048" y="3662063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06959" y="51010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024639" y="936585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017549" y="2301102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021093" y="3665607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014004" y="5104546"/>
              <a:ext cx="461478" cy="417467"/>
            </a:xfrm>
            <a:prstGeom prst="rect">
              <a:avLst/>
            </a:prstGeom>
            <a:solidFill>
              <a:srgbClr val="FFFF00">
                <a:alpha val="3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343325" y="301426"/>
              <a:ext cx="7513053" cy="6024948"/>
            </a:xfrm>
            <a:prstGeom prst="rect">
              <a:avLst/>
            </a:prstGeom>
            <a:solidFill>
              <a:srgbClr val="66A3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987207" y="542261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829644" y="535173"/>
              <a:ext cx="1446028" cy="5465135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593802" y="435938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457504" y="439482"/>
              <a:ext cx="2158410" cy="544706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607979" y="1417677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471681" y="1421221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568993" y="2739659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432695" y="2743203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572539" y="4178594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36241" y="4160872"/>
              <a:ext cx="2158410" cy="8754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607977" y="5553735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71679" y="5536013"/>
              <a:ext cx="2158410" cy="598975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9018399" y="1018493"/>
            <a:ext cx="2557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en-US" sz="1800" dirty="0"/>
              <a:t>Poly is driven by </a:t>
            </a:r>
            <a:br>
              <a:rPr lang="en-US" sz="1800" dirty="0"/>
            </a:br>
            <a:r>
              <a:rPr lang="en-US" sz="1800" dirty="0"/>
              <a:t>pitch cell decoders</a:t>
            </a:r>
          </a:p>
          <a:p>
            <a:pPr marL="457200" indent="-457200"/>
            <a:r>
              <a:rPr lang="en-US" sz="1800" dirty="0"/>
              <a:t>All Si Pillar grounded </a:t>
            </a:r>
            <a:br>
              <a:rPr lang="en-US" sz="1800" dirty="0"/>
            </a:br>
            <a:r>
              <a:rPr lang="en-US" sz="1800" dirty="0"/>
              <a:t>at base</a:t>
            </a:r>
          </a:p>
        </p:txBody>
      </p:sp>
    </p:spTree>
    <p:extLst>
      <p:ext uri="{BB962C8B-B14F-4D97-AF65-F5344CB8AC3E}">
        <p14:creationId xmlns:p14="http://schemas.microsoft.com/office/powerpoint/2010/main" val="419365057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E7DFCF2-4DE3-453B-9AF4-088A004F8FF2}" vid="{B74B212F-A0BB-4234-8094-F2519B0A66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9757D6-16EA-49DF-BF94-FEF25FAF8351}">
  <ds:schemaRefs>
    <ds:schemaRef ds:uri="http://purl.org/dc/dcmitype/"/>
    <ds:schemaRef ds:uri="http://schemas.microsoft.com/office/infopath/2007/PartnerControls"/>
    <ds:schemaRef ds:uri="90b7a245-a7c3-4504-88b2-cf85318e6b78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3DXP_V2</Template>
  <TotalTime>1690</TotalTime>
  <Words>626</Words>
  <Application>Microsoft Macintosh PowerPoint</Application>
  <PresentationFormat>Widescreen</PresentationFormat>
  <Paragraphs>232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Neo Sans Intel</vt:lpstr>
      <vt:lpstr>Neo Sans Intel Medium</vt:lpstr>
      <vt:lpstr>Arial</vt:lpstr>
      <vt:lpstr>Calibri</vt:lpstr>
      <vt:lpstr>blank</vt:lpstr>
      <vt:lpstr>XOR Architecture for 3D XPointTM Technology</vt:lpstr>
      <vt:lpstr>Basic Architecture and Circuit Schematics</vt:lpstr>
      <vt:lpstr>Schematics</vt:lpstr>
      <vt:lpstr>Two Types of Cells</vt:lpstr>
      <vt:lpstr>Random Access</vt:lpstr>
      <vt:lpstr>Parallelism </vt:lpstr>
      <vt:lpstr>Array Layout (socket not included)</vt:lpstr>
      <vt:lpstr>Array Layout</vt:lpstr>
      <vt:lpstr>Array Transistors</vt:lpstr>
      <vt:lpstr>GAA MOS Array Transistor Implementation</vt:lpstr>
      <vt:lpstr>Alternative Array Transistor : Planar MOS</vt:lpstr>
      <vt:lpstr>Memory Tier and Cell Definition</vt:lpstr>
      <vt:lpstr>3D XPoint XOR Array</vt:lpstr>
      <vt:lpstr>Array Process Flow</vt:lpstr>
      <vt:lpstr>Memory Tier Stack – 4 Tier in exhibit</vt:lpstr>
      <vt:lpstr>1st Cut for Cell Stack Materials Deposition</vt:lpstr>
      <vt:lpstr>Tier Metal Recess Etch</vt:lpstr>
      <vt:lpstr>1st Electrode </vt:lpstr>
      <vt:lpstr>SD </vt:lpstr>
      <vt:lpstr>2nd Electrode &amp; PM</vt:lpstr>
      <vt:lpstr>3rd Electrode &amp; Pillar Metal Conforming Dep</vt:lpstr>
      <vt:lpstr>End of 1st Cut module </vt:lpstr>
      <vt:lpstr>2nd Cut definition</vt:lpstr>
      <vt:lpstr>Final 3D XPoint XOR Array  (dielectric no shown)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XOR Architecture for 3D XPointTM</dc:title>
  <dc:creator>Kau, Derchang</dc:creator>
  <cp:lastModifiedBy>Kau, Derchang</cp:lastModifiedBy>
  <cp:revision>105</cp:revision>
  <dcterms:created xsi:type="dcterms:W3CDTF">2017-06-26T17:01:56Z</dcterms:created>
  <dcterms:modified xsi:type="dcterms:W3CDTF">2020-04-30T05:07:17Z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</Properties>
</file>