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7288A-A3CC-234D-8AEC-19BB9D02888A}" v="2" dt="2021-04-22T15:33:51.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94"/>
  </p:normalViewPr>
  <p:slideViewPr>
    <p:cSldViewPr snapToGrid="0" snapToObjects="1">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3357288A-A3CC-234D-8AEC-19BB9D02888A}"/>
    <pc:docChg chg="undo custSel modSld">
      <pc:chgData name="Kau, Derchang" userId="b9148588-e694-4445-9765-2c9aad6149ce" providerId="ADAL" clId="{3357288A-A3CC-234D-8AEC-19BB9D02888A}" dt="2021-04-22T15:36:55.901" v="35" actId="20577"/>
      <pc:docMkLst>
        <pc:docMk/>
      </pc:docMkLst>
      <pc:sldChg chg="modSp mod">
        <pc:chgData name="Kau, Derchang" userId="b9148588-e694-4445-9765-2c9aad6149ce" providerId="ADAL" clId="{3357288A-A3CC-234D-8AEC-19BB9D02888A}" dt="2021-04-22T15:33:35.920" v="1" actId="14100"/>
        <pc:sldMkLst>
          <pc:docMk/>
          <pc:sldMk cId="3286951944" sldId="256"/>
        </pc:sldMkLst>
        <pc:picChg chg="mod">
          <ac:chgData name="Kau, Derchang" userId="b9148588-e694-4445-9765-2c9aad6149ce" providerId="ADAL" clId="{3357288A-A3CC-234D-8AEC-19BB9D02888A}" dt="2021-04-22T15:33:35.920" v="1" actId="14100"/>
          <ac:picMkLst>
            <pc:docMk/>
            <pc:sldMk cId="3286951944" sldId="256"/>
            <ac:picMk id="4" creationId="{1B3FE183-35D7-C642-B317-C39CCD5973D8}"/>
          </ac:picMkLst>
        </pc:picChg>
      </pc:sldChg>
      <pc:sldChg chg="addSp modSp mod chgLayout">
        <pc:chgData name="Kau, Derchang" userId="b9148588-e694-4445-9765-2c9aad6149ce" providerId="ADAL" clId="{3357288A-A3CC-234D-8AEC-19BB9D02888A}" dt="2021-04-22T15:36:55.901" v="35" actId="20577"/>
        <pc:sldMkLst>
          <pc:docMk/>
          <pc:sldMk cId="2778966699" sldId="257"/>
        </pc:sldMkLst>
        <pc:spChg chg="add mod">
          <ac:chgData name="Kau, Derchang" userId="b9148588-e694-4445-9765-2c9aad6149ce" providerId="ADAL" clId="{3357288A-A3CC-234D-8AEC-19BB9D02888A}" dt="2021-04-22T15:36:55.901" v="35" actId="20577"/>
          <ac:spMkLst>
            <pc:docMk/>
            <pc:sldMk cId="2778966699" sldId="257"/>
            <ac:spMk id="3" creationId="{F9498E7A-09D5-BC40-82C4-62DBAD117343}"/>
          </ac:spMkLst>
        </pc:spChg>
        <pc:picChg chg="mod">
          <ac:chgData name="Kau, Derchang" userId="b9148588-e694-4445-9765-2c9aad6149ce" providerId="ADAL" clId="{3357288A-A3CC-234D-8AEC-19BB9D02888A}" dt="2021-04-22T15:33:42.231" v="2" actId="1076"/>
          <ac:picMkLst>
            <pc:docMk/>
            <pc:sldMk cId="2778966699" sldId="257"/>
            <ac:picMk id="2" creationId="{04A0980B-74A6-694B-AF2E-D8272A652F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644AD-E537-054F-9668-91E072BA7BE1}" type="datetimeFigureOut">
              <a:rPr lang="en-US" smtClean="0"/>
              <a:t>4/21/21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6DE5A-08DF-B843-977A-0B0EA630CF49}" type="slidenum">
              <a:rPr lang="en-US" smtClean="0"/>
              <a:t>‹#›</a:t>
            </a:fld>
            <a:endParaRPr lang="en-US"/>
          </a:p>
        </p:txBody>
      </p:sp>
    </p:spTree>
    <p:extLst>
      <p:ext uri="{BB962C8B-B14F-4D97-AF65-F5344CB8AC3E}">
        <p14:creationId xmlns:p14="http://schemas.microsoft.com/office/powerpoint/2010/main" val="247795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26DE5A-08DF-B843-977A-0B0EA630CF49}" type="slidenum">
              <a:rPr lang="en-US" smtClean="0"/>
              <a:t>14</a:t>
            </a:fld>
            <a:endParaRPr lang="en-US"/>
          </a:p>
        </p:txBody>
      </p:sp>
    </p:spTree>
    <p:extLst>
      <p:ext uri="{BB962C8B-B14F-4D97-AF65-F5344CB8AC3E}">
        <p14:creationId xmlns:p14="http://schemas.microsoft.com/office/powerpoint/2010/main" val="294574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4DB7-9BFF-C548-A24A-76473295D9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77F64F-F4EF-584A-98C4-96522C03E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E7A54D-887C-A64D-ADE7-6E91174CF9BE}"/>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5" name="Footer Placeholder 4">
            <a:extLst>
              <a:ext uri="{FF2B5EF4-FFF2-40B4-BE49-F238E27FC236}">
                <a16:creationId xmlns:a16="http://schemas.microsoft.com/office/drawing/2014/main" id="{0135DA26-BF74-1C4A-87AB-7B7DFBBDE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63D0B-5F86-9343-98E0-80B98C36779A}"/>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209148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E344-0E91-5847-BB76-CD92A6A3F5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6478DC-B172-2D4D-B76A-FB3A48EF8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E6735-28C8-E541-A2F9-EE008254CA81}"/>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5" name="Footer Placeholder 4">
            <a:extLst>
              <a:ext uri="{FF2B5EF4-FFF2-40B4-BE49-F238E27FC236}">
                <a16:creationId xmlns:a16="http://schemas.microsoft.com/office/drawing/2014/main" id="{1AE3A01B-F47B-C941-8CAF-66C8420A3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82DF9-DB91-2B46-8441-6D29674CAE6C}"/>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101425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A2A07A-F03F-D543-8840-BBDEC3869D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78D784-25BF-CF43-832D-8937F6AA9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6FB2B-B6AB-4049-A0EF-7378E6EC7F89}"/>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5" name="Footer Placeholder 4">
            <a:extLst>
              <a:ext uri="{FF2B5EF4-FFF2-40B4-BE49-F238E27FC236}">
                <a16:creationId xmlns:a16="http://schemas.microsoft.com/office/drawing/2014/main" id="{765EC873-EB81-0744-9AF5-3607A4CA5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2099C-A0E6-9845-B0BE-508B05626DCA}"/>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159601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3911-B73A-BF44-9532-C9E8710FA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4723B3-F47A-EB47-A726-1AF76416C8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EAB28-2572-004E-8488-63724B6F94A5}"/>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5" name="Footer Placeholder 4">
            <a:extLst>
              <a:ext uri="{FF2B5EF4-FFF2-40B4-BE49-F238E27FC236}">
                <a16:creationId xmlns:a16="http://schemas.microsoft.com/office/drawing/2014/main" id="{ED22DC5B-6F20-944D-920E-55CF3A202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D8C26-D0F3-244D-AEB3-031D2A1B526E}"/>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319382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FEBB-C9B7-9647-A1F4-947F0804E8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63BDC8-3960-B949-9C31-3C4B654A4D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10A7E-9477-4C4B-92AA-F374E6C504EE}"/>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5" name="Footer Placeholder 4">
            <a:extLst>
              <a:ext uri="{FF2B5EF4-FFF2-40B4-BE49-F238E27FC236}">
                <a16:creationId xmlns:a16="http://schemas.microsoft.com/office/drawing/2014/main" id="{8E2EAFA0-6083-9443-B4A0-4A3E40506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7F4A9-C4D0-9348-9B53-9D2DD72BA29A}"/>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202115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A7D1-C5D3-C046-95F1-E9773037CA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B865C-D626-C145-9F60-C520B581F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B7FEDF-4D3B-E748-9D3D-E15070CFC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735A47-E04A-6A49-85F8-BBBC8472495F}"/>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6" name="Footer Placeholder 5">
            <a:extLst>
              <a:ext uri="{FF2B5EF4-FFF2-40B4-BE49-F238E27FC236}">
                <a16:creationId xmlns:a16="http://schemas.microsoft.com/office/drawing/2014/main" id="{E7FCCF2B-956D-A347-890A-DDF074101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D3073-0D1B-A445-B4D9-BB57ED7421CE}"/>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382225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DCC3-205E-4B4D-B294-5895E79E3E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1DE7A-894F-FB42-8323-66AB34882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D8B6CD-0A53-7C4F-949B-E5EFFB15BA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789ADC-B6A0-7348-9C30-D3ED48B5E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DEA71C-3F0D-6A4A-B33C-C20E8D0B2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791A55-B310-7647-8B77-1E565C34C240}"/>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8" name="Footer Placeholder 7">
            <a:extLst>
              <a:ext uri="{FF2B5EF4-FFF2-40B4-BE49-F238E27FC236}">
                <a16:creationId xmlns:a16="http://schemas.microsoft.com/office/drawing/2014/main" id="{0BDB973F-2387-114F-9D5E-42F5114734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EF9ED-2E92-7E4E-B08B-F5DEFE2FF032}"/>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309120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1E03-32BE-A74F-BDBE-3F368638A8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81F8B4-A29F-4141-AB5D-35B46702DDAD}"/>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4" name="Footer Placeholder 3">
            <a:extLst>
              <a:ext uri="{FF2B5EF4-FFF2-40B4-BE49-F238E27FC236}">
                <a16:creationId xmlns:a16="http://schemas.microsoft.com/office/drawing/2014/main" id="{4821B211-5821-2F40-AF43-1FED52A632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916C3C-1C73-8143-ABCB-16854602E400}"/>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225189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4D9F3-6BE0-E84A-9871-22BDC13B364A}"/>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3" name="Footer Placeholder 2">
            <a:extLst>
              <a:ext uri="{FF2B5EF4-FFF2-40B4-BE49-F238E27FC236}">
                <a16:creationId xmlns:a16="http://schemas.microsoft.com/office/drawing/2014/main" id="{784F1EE3-CE67-1248-B652-F204D1FD85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71C92B-3FE0-094F-881B-075338621BBA}"/>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239680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6C94-3A8C-F041-8635-F2E5B9B14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0577EF-3610-6F4F-9A4B-8237F37B7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440BD1-C067-3746-A924-1B39B55C3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1EAC3-7DAC-7140-A08F-BEF5B981AD39}"/>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6" name="Footer Placeholder 5">
            <a:extLst>
              <a:ext uri="{FF2B5EF4-FFF2-40B4-BE49-F238E27FC236}">
                <a16:creationId xmlns:a16="http://schemas.microsoft.com/office/drawing/2014/main" id="{3FC67293-F9EF-E44A-B086-887A7DCF9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0616B-38AA-AE42-B3CB-13E8848F84E1}"/>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198587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7140-6347-E343-A44D-5AEAF74ED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750548-E402-E84A-AE35-9523FE766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1B6A99-4246-B44A-9875-58FADA0F0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81581-07E4-7643-90B2-D3FB62FFC378}"/>
              </a:ext>
            </a:extLst>
          </p:cNvPr>
          <p:cNvSpPr>
            <a:spLocks noGrp="1"/>
          </p:cNvSpPr>
          <p:nvPr>
            <p:ph type="dt" sz="half" idx="10"/>
          </p:nvPr>
        </p:nvSpPr>
        <p:spPr/>
        <p:txBody>
          <a:bodyPr/>
          <a:lstStyle/>
          <a:p>
            <a:fld id="{0F794E7E-CF13-A44C-B7E2-F96043914A4E}" type="datetimeFigureOut">
              <a:rPr lang="en-US" smtClean="0"/>
              <a:t>4/21/21</a:t>
            </a:fld>
            <a:endParaRPr lang="en-US"/>
          </a:p>
        </p:txBody>
      </p:sp>
      <p:sp>
        <p:nvSpPr>
          <p:cNvPr id="6" name="Footer Placeholder 5">
            <a:extLst>
              <a:ext uri="{FF2B5EF4-FFF2-40B4-BE49-F238E27FC236}">
                <a16:creationId xmlns:a16="http://schemas.microsoft.com/office/drawing/2014/main" id="{B8E95EED-8724-584B-A0EF-0867CC471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AA2A3-3391-3249-80E2-F74BCEC6EB4E}"/>
              </a:ext>
            </a:extLst>
          </p:cNvPr>
          <p:cNvSpPr>
            <a:spLocks noGrp="1"/>
          </p:cNvSpPr>
          <p:nvPr>
            <p:ph type="sldNum" sz="quarter" idx="12"/>
          </p:nvPr>
        </p:nvSpPr>
        <p:spPr/>
        <p:txBody>
          <a:bodyPr/>
          <a:lstStyle/>
          <a:p>
            <a:fld id="{9BF5FC55-F71B-8F40-AD52-92526A331490}" type="slidenum">
              <a:rPr lang="en-US" smtClean="0"/>
              <a:t>‹#›</a:t>
            </a:fld>
            <a:endParaRPr lang="en-US"/>
          </a:p>
        </p:txBody>
      </p:sp>
    </p:spTree>
    <p:extLst>
      <p:ext uri="{BB962C8B-B14F-4D97-AF65-F5344CB8AC3E}">
        <p14:creationId xmlns:p14="http://schemas.microsoft.com/office/powerpoint/2010/main" val="350497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570DB2-87D6-EE4E-ADF4-EE983E3182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AF1AF-7F50-854D-AD15-A58F8C483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DDEC-4E13-BD42-8F96-E1E045D9A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94E7E-CF13-A44C-B7E2-F96043914A4E}" type="datetimeFigureOut">
              <a:rPr lang="en-US" smtClean="0"/>
              <a:t>4/21/21</a:t>
            </a:fld>
            <a:endParaRPr lang="en-US"/>
          </a:p>
        </p:txBody>
      </p:sp>
      <p:sp>
        <p:nvSpPr>
          <p:cNvPr id="5" name="Footer Placeholder 4">
            <a:extLst>
              <a:ext uri="{FF2B5EF4-FFF2-40B4-BE49-F238E27FC236}">
                <a16:creationId xmlns:a16="http://schemas.microsoft.com/office/drawing/2014/main" id="{359F1993-28CC-664A-B433-BAACA5067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29E427-02E8-CE40-BC26-7A7D4DC1F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5FC55-F71B-8F40-AD52-92526A331490}" type="slidenum">
              <a:rPr lang="en-US" smtClean="0"/>
              <a:t>‹#›</a:t>
            </a:fld>
            <a:endParaRPr lang="en-US"/>
          </a:p>
        </p:txBody>
      </p:sp>
    </p:spTree>
    <p:extLst>
      <p:ext uri="{BB962C8B-B14F-4D97-AF65-F5344CB8AC3E}">
        <p14:creationId xmlns:p14="http://schemas.microsoft.com/office/powerpoint/2010/main" val="141123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tCErzGqPO5k?t=42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youtu.be/tCErzGqPO5k?t=48m17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FE183-35D7-C642-B317-C39CCD5973D8}"/>
              </a:ext>
            </a:extLst>
          </p:cNvPr>
          <p:cNvPicPr>
            <a:picLocks noChangeAspect="1"/>
          </p:cNvPicPr>
          <p:nvPr/>
        </p:nvPicPr>
        <p:blipFill>
          <a:blip r:embed="rId2"/>
          <a:stretch>
            <a:fillRect/>
          </a:stretch>
        </p:blipFill>
        <p:spPr>
          <a:xfrm>
            <a:off x="1426028" y="0"/>
            <a:ext cx="9339943" cy="6858000"/>
          </a:xfrm>
          <a:prstGeom prst="rect">
            <a:avLst/>
          </a:prstGeom>
        </p:spPr>
      </p:pic>
    </p:spTree>
    <p:extLst>
      <p:ext uri="{BB962C8B-B14F-4D97-AF65-F5344CB8AC3E}">
        <p14:creationId xmlns:p14="http://schemas.microsoft.com/office/powerpoint/2010/main" val="328695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88372B-ACF2-F646-8774-9FEE7120417E}"/>
              </a:ext>
            </a:extLst>
          </p:cNvPr>
          <p:cNvPicPr>
            <a:picLocks noChangeAspect="1"/>
          </p:cNvPicPr>
          <p:nvPr/>
        </p:nvPicPr>
        <p:blipFill>
          <a:blip r:embed="rId2"/>
          <a:stretch>
            <a:fillRect/>
          </a:stretch>
        </p:blipFill>
        <p:spPr>
          <a:xfrm>
            <a:off x="0" y="679678"/>
            <a:ext cx="12192000" cy="5498644"/>
          </a:xfrm>
          <a:prstGeom prst="rect">
            <a:avLst/>
          </a:prstGeom>
        </p:spPr>
      </p:pic>
    </p:spTree>
    <p:extLst>
      <p:ext uri="{BB962C8B-B14F-4D97-AF65-F5344CB8AC3E}">
        <p14:creationId xmlns:p14="http://schemas.microsoft.com/office/powerpoint/2010/main" val="249019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D4C535-DF48-3740-B697-1BF1DC087C90}"/>
              </a:ext>
            </a:extLst>
          </p:cNvPr>
          <p:cNvPicPr>
            <a:picLocks noChangeAspect="1"/>
          </p:cNvPicPr>
          <p:nvPr/>
        </p:nvPicPr>
        <p:blipFill>
          <a:blip r:embed="rId2"/>
          <a:stretch>
            <a:fillRect/>
          </a:stretch>
        </p:blipFill>
        <p:spPr>
          <a:xfrm>
            <a:off x="0" y="48533"/>
            <a:ext cx="12192000" cy="6760934"/>
          </a:xfrm>
          <a:prstGeom prst="rect">
            <a:avLst/>
          </a:prstGeom>
        </p:spPr>
      </p:pic>
    </p:spTree>
    <p:extLst>
      <p:ext uri="{BB962C8B-B14F-4D97-AF65-F5344CB8AC3E}">
        <p14:creationId xmlns:p14="http://schemas.microsoft.com/office/powerpoint/2010/main" val="410308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DA76F3-B40A-5648-9E75-181FE3F8AE9E}"/>
              </a:ext>
            </a:extLst>
          </p:cNvPr>
          <p:cNvPicPr>
            <a:picLocks noChangeAspect="1"/>
          </p:cNvPicPr>
          <p:nvPr/>
        </p:nvPicPr>
        <p:blipFill>
          <a:blip r:embed="rId2"/>
          <a:stretch>
            <a:fillRect/>
          </a:stretch>
        </p:blipFill>
        <p:spPr>
          <a:xfrm>
            <a:off x="0" y="157636"/>
            <a:ext cx="12192000" cy="4338147"/>
          </a:xfrm>
          <a:prstGeom prst="rect">
            <a:avLst/>
          </a:prstGeom>
        </p:spPr>
      </p:pic>
      <p:pic>
        <p:nvPicPr>
          <p:cNvPr id="3" name="Picture 2">
            <a:extLst>
              <a:ext uri="{FF2B5EF4-FFF2-40B4-BE49-F238E27FC236}">
                <a16:creationId xmlns:a16="http://schemas.microsoft.com/office/drawing/2014/main" id="{C18FF249-D79D-7748-A35D-415749866BE9}"/>
              </a:ext>
            </a:extLst>
          </p:cNvPr>
          <p:cNvPicPr>
            <a:picLocks noChangeAspect="1"/>
          </p:cNvPicPr>
          <p:nvPr/>
        </p:nvPicPr>
        <p:blipFill>
          <a:blip r:embed="rId3"/>
          <a:stretch>
            <a:fillRect/>
          </a:stretch>
        </p:blipFill>
        <p:spPr>
          <a:xfrm>
            <a:off x="0" y="4905728"/>
            <a:ext cx="12192000" cy="1794636"/>
          </a:xfrm>
          <a:prstGeom prst="rect">
            <a:avLst/>
          </a:prstGeom>
        </p:spPr>
      </p:pic>
    </p:spTree>
    <p:extLst>
      <p:ext uri="{BB962C8B-B14F-4D97-AF65-F5344CB8AC3E}">
        <p14:creationId xmlns:p14="http://schemas.microsoft.com/office/powerpoint/2010/main" val="697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102E4-D934-B940-A773-4A3832784E80}"/>
              </a:ext>
            </a:extLst>
          </p:cNvPr>
          <p:cNvPicPr>
            <a:picLocks noChangeAspect="1"/>
          </p:cNvPicPr>
          <p:nvPr/>
        </p:nvPicPr>
        <p:blipFill>
          <a:blip r:embed="rId2"/>
          <a:stretch>
            <a:fillRect/>
          </a:stretch>
        </p:blipFill>
        <p:spPr>
          <a:xfrm>
            <a:off x="0" y="867383"/>
            <a:ext cx="12192000" cy="5123234"/>
          </a:xfrm>
          <a:prstGeom prst="rect">
            <a:avLst/>
          </a:prstGeom>
        </p:spPr>
      </p:pic>
    </p:spTree>
    <p:extLst>
      <p:ext uri="{BB962C8B-B14F-4D97-AF65-F5344CB8AC3E}">
        <p14:creationId xmlns:p14="http://schemas.microsoft.com/office/powerpoint/2010/main" val="63948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5E8980-C318-AF44-B076-3F9A089AE417}"/>
              </a:ext>
            </a:extLst>
          </p:cNvPr>
          <p:cNvPicPr>
            <a:picLocks noChangeAspect="1"/>
          </p:cNvPicPr>
          <p:nvPr/>
        </p:nvPicPr>
        <p:blipFill>
          <a:blip r:embed="rId3"/>
          <a:stretch>
            <a:fillRect/>
          </a:stretch>
        </p:blipFill>
        <p:spPr>
          <a:xfrm>
            <a:off x="0" y="1518202"/>
            <a:ext cx="12192000" cy="3821595"/>
          </a:xfrm>
          <a:prstGeom prst="rect">
            <a:avLst/>
          </a:prstGeom>
        </p:spPr>
      </p:pic>
    </p:spTree>
    <p:extLst>
      <p:ext uri="{BB962C8B-B14F-4D97-AF65-F5344CB8AC3E}">
        <p14:creationId xmlns:p14="http://schemas.microsoft.com/office/powerpoint/2010/main" val="380325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0980B-74A6-694B-AF2E-D8272A652FB2}"/>
              </a:ext>
            </a:extLst>
          </p:cNvPr>
          <p:cNvPicPr>
            <a:picLocks noChangeAspect="1"/>
          </p:cNvPicPr>
          <p:nvPr/>
        </p:nvPicPr>
        <p:blipFill>
          <a:blip r:embed="rId2"/>
          <a:stretch>
            <a:fillRect/>
          </a:stretch>
        </p:blipFill>
        <p:spPr>
          <a:xfrm>
            <a:off x="0" y="0"/>
            <a:ext cx="6741763" cy="6858000"/>
          </a:xfrm>
          <a:prstGeom prst="rect">
            <a:avLst/>
          </a:prstGeom>
        </p:spPr>
      </p:pic>
      <p:sp>
        <p:nvSpPr>
          <p:cNvPr id="3" name="TextBox 2">
            <a:extLst>
              <a:ext uri="{FF2B5EF4-FFF2-40B4-BE49-F238E27FC236}">
                <a16:creationId xmlns:a16="http://schemas.microsoft.com/office/drawing/2014/main" id="{F9498E7A-09D5-BC40-82C4-62DBAD117343}"/>
              </a:ext>
            </a:extLst>
          </p:cNvPr>
          <p:cNvSpPr txBox="1"/>
          <p:nvPr/>
        </p:nvSpPr>
        <p:spPr>
          <a:xfrm>
            <a:off x="6989523" y="1049798"/>
            <a:ext cx="4847573" cy="4524315"/>
          </a:xfrm>
          <a:prstGeom prst="rect">
            <a:avLst/>
          </a:prstGeom>
          <a:noFill/>
        </p:spPr>
        <p:txBody>
          <a:bodyPr wrap="square" rtlCol="0">
            <a:spAutoFit/>
          </a:bodyPr>
          <a:lstStyle/>
          <a:p>
            <a:r>
              <a:rPr lang="en-US" dirty="0"/>
              <a:t>About Intel – Jump to </a:t>
            </a:r>
            <a:r>
              <a:rPr lang="en-US" u="sng" dirty="0">
                <a:hlinkClick r:id="rId3" tooltip="https://youtu.be/tCErzGqPO5k?t=42m"/>
              </a:rPr>
              <a:t>42-minute mark</a:t>
            </a:r>
            <a:r>
              <a:rPr lang="en-US" dirty="0"/>
              <a:t> .  The context is about semiconductor foundry business model.   Morris argues the customer who also makes chip disturbing TSMC’s operation creating internal politics.    </a:t>
            </a:r>
          </a:p>
          <a:p>
            <a:r>
              <a:rPr lang="en-US"/>
              <a:t> </a:t>
            </a:r>
          </a:p>
          <a:p>
            <a:endParaRPr lang="en-US" dirty="0"/>
          </a:p>
          <a:p>
            <a:r>
              <a:rPr lang="en-US" dirty="0"/>
              <a:t>About Arizona – Throughout the last 15~20 minutes of his speech, he talks about the advantage of </a:t>
            </a:r>
          </a:p>
          <a:p>
            <a:r>
              <a:rPr lang="en-US" dirty="0"/>
              <a:t>TSMC close proximity with supply chain in Taiwan.   He argues the vulnerability building fab outside the ecosystem,  He also touches upon the inferiority and the challenges on the skill set, the workmanship and management.  Specifically, he questions Arizona decision at </a:t>
            </a:r>
            <a:r>
              <a:rPr lang="en-US" u="sng" dirty="0">
                <a:hlinkClick r:id="rId4" tooltip="https://youtu.be/tCErzGqPO5k?t=48m17s"/>
              </a:rPr>
              <a:t>48m17s mark</a:t>
            </a:r>
            <a:r>
              <a:rPr lang="en-US" dirty="0"/>
              <a:t>.   </a:t>
            </a:r>
          </a:p>
        </p:txBody>
      </p:sp>
    </p:spTree>
    <p:extLst>
      <p:ext uri="{BB962C8B-B14F-4D97-AF65-F5344CB8AC3E}">
        <p14:creationId xmlns:p14="http://schemas.microsoft.com/office/powerpoint/2010/main" val="277896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C554DF-5995-714B-8359-E6BDD352B810}"/>
              </a:ext>
            </a:extLst>
          </p:cNvPr>
          <p:cNvPicPr>
            <a:picLocks noChangeAspect="1"/>
          </p:cNvPicPr>
          <p:nvPr/>
        </p:nvPicPr>
        <p:blipFill>
          <a:blip r:embed="rId2"/>
          <a:stretch>
            <a:fillRect/>
          </a:stretch>
        </p:blipFill>
        <p:spPr>
          <a:xfrm>
            <a:off x="0" y="696940"/>
            <a:ext cx="6851737" cy="3070761"/>
          </a:xfrm>
          <a:prstGeom prst="rect">
            <a:avLst/>
          </a:prstGeom>
        </p:spPr>
      </p:pic>
      <p:pic>
        <p:nvPicPr>
          <p:cNvPr id="4" name="Picture 3">
            <a:extLst>
              <a:ext uri="{FF2B5EF4-FFF2-40B4-BE49-F238E27FC236}">
                <a16:creationId xmlns:a16="http://schemas.microsoft.com/office/drawing/2014/main" id="{CA982DBD-041B-AA40-8EEC-7645516C6637}"/>
              </a:ext>
            </a:extLst>
          </p:cNvPr>
          <p:cNvPicPr>
            <a:picLocks noChangeAspect="1"/>
          </p:cNvPicPr>
          <p:nvPr/>
        </p:nvPicPr>
        <p:blipFill>
          <a:blip r:embed="rId3"/>
          <a:stretch>
            <a:fillRect/>
          </a:stretch>
        </p:blipFill>
        <p:spPr>
          <a:xfrm>
            <a:off x="6253706" y="2605060"/>
            <a:ext cx="5321300" cy="3556000"/>
          </a:xfrm>
          <a:prstGeom prst="rect">
            <a:avLst/>
          </a:prstGeom>
        </p:spPr>
      </p:pic>
    </p:spTree>
    <p:extLst>
      <p:ext uri="{BB962C8B-B14F-4D97-AF65-F5344CB8AC3E}">
        <p14:creationId xmlns:p14="http://schemas.microsoft.com/office/powerpoint/2010/main" val="300870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292C6-DBB9-2A4B-8B68-5446D51C5C67}"/>
              </a:ext>
            </a:extLst>
          </p:cNvPr>
          <p:cNvPicPr>
            <a:picLocks noChangeAspect="1"/>
          </p:cNvPicPr>
          <p:nvPr/>
        </p:nvPicPr>
        <p:blipFill>
          <a:blip r:embed="rId2"/>
          <a:stretch>
            <a:fillRect/>
          </a:stretch>
        </p:blipFill>
        <p:spPr>
          <a:xfrm>
            <a:off x="0" y="747054"/>
            <a:ext cx="9807879" cy="4314993"/>
          </a:xfrm>
          <a:prstGeom prst="rect">
            <a:avLst/>
          </a:prstGeom>
        </p:spPr>
      </p:pic>
      <p:pic>
        <p:nvPicPr>
          <p:cNvPr id="3" name="Picture 2">
            <a:extLst>
              <a:ext uri="{FF2B5EF4-FFF2-40B4-BE49-F238E27FC236}">
                <a16:creationId xmlns:a16="http://schemas.microsoft.com/office/drawing/2014/main" id="{19CDFA46-F55E-A943-BE15-9E4ACDC80E85}"/>
              </a:ext>
            </a:extLst>
          </p:cNvPr>
          <p:cNvPicPr>
            <a:picLocks noChangeAspect="1"/>
          </p:cNvPicPr>
          <p:nvPr/>
        </p:nvPicPr>
        <p:blipFill>
          <a:blip r:embed="rId3"/>
          <a:stretch>
            <a:fillRect/>
          </a:stretch>
        </p:blipFill>
        <p:spPr>
          <a:xfrm>
            <a:off x="8066066" y="2791564"/>
            <a:ext cx="3149600" cy="3454400"/>
          </a:xfrm>
          <a:prstGeom prst="rect">
            <a:avLst/>
          </a:prstGeom>
        </p:spPr>
      </p:pic>
    </p:spTree>
    <p:extLst>
      <p:ext uri="{BB962C8B-B14F-4D97-AF65-F5344CB8AC3E}">
        <p14:creationId xmlns:p14="http://schemas.microsoft.com/office/powerpoint/2010/main" val="287184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12E8B-1933-674C-9687-E592001846E7}"/>
              </a:ext>
            </a:extLst>
          </p:cNvPr>
          <p:cNvPicPr>
            <a:picLocks noChangeAspect="1"/>
          </p:cNvPicPr>
          <p:nvPr/>
        </p:nvPicPr>
        <p:blipFill>
          <a:blip r:embed="rId2"/>
          <a:stretch>
            <a:fillRect/>
          </a:stretch>
        </p:blipFill>
        <p:spPr>
          <a:xfrm>
            <a:off x="0" y="951445"/>
            <a:ext cx="12192000" cy="4955110"/>
          </a:xfrm>
          <a:prstGeom prst="rect">
            <a:avLst/>
          </a:prstGeom>
        </p:spPr>
      </p:pic>
    </p:spTree>
    <p:extLst>
      <p:ext uri="{BB962C8B-B14F-4D97-AF65-F5344CB8AC3E}">
        <p14:creationId xmlns:p14="http://schemas.microsoft.com/office/powerpoint/2010/main" val="14605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E82BC-6E98-3546-9F6D-D3B19E749216}"/>
              </a:ext>
            </a:extLst>
          </p:cNvPr>
          <p:cNvPicPr>
            <a:picLocks noChangeAspect="1"/>
          </p:cNvPicPr>
          <p:nvPr/>
        </p:nvPicPr>
        <p:blipFill>
          <a:blip r:embed="rId2"/>
          <a:stretch>
            <a:fillRect/>
          </a:stretch>
        </p:blipFill>
        <p:spPr>
          <a:xfrm>
            <a:off x="0" y="556621"/>
            <a:ext cx="12192000" cy="5744758"/>
          </a:xfrm>
          <a:prstGeom prst="rect">
            <a:avLst/>
          </a:prstGeom>
        </p:spPr>
      </p:pic>
    </p:spTree>
    <p:extLst>
      <p:ext uri="{BB962C8B-B14F-4D97-AF65-F5344CB8AC3E}">
        <p14:creationId xmlns:p14="http://schemas.microsoft.com/office/powerpoint/2010/main" val="201963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2EDCB-4E79-4A44-9300-920DEDC5DF95}"/>
              </a:ext>
            </a:extLst>
          </p:cNvPr>
          <p:cNvPicPr>
            <a:picLocks noChangeAspect="1"/>
          </p:cNvPicPr>
          <p:nvPr/>
        </p:nvPicPr>
        <p:blipFill>
          <a:blip r:embed="rId2"/>
          <a:stretch>
            <a:fillRect/>
          </a:stretch>
        </p:blipFill>
        <p:spPr>
          <a:xfrm>
            <a:off x="0" y="368491"/>
            <a:ext cx="12192000" cy="6121018"/>
          </a:xfrm>
          <a:prstGeom prst="rect">
            <a:avLst/>
          </a:prstGeom>
        </p:spPr>
      </p:pic>
    </p:spTree>
    <p:extLst>
      <p:ext uri="{BB962C8B-B14F-4D97-AF65-F5344CB8AC3E}">
        <p14:creationId xmlns:p14="http://schemas.microsoft.com/office/powerpoint/2010/main" val="148499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E869BA-F416-7343-A88B-2B6F071A2AA1}"/>
              </a:ext>
            </a:extLst>
          </p:cNvPr>
          <p:cNvPicPr>
            <a:picLocks noChangeAspect="1"/>
          </p:cNvPicPr>
          <p:nvPr/>
        </p:nvPicPr>
        <p:blipFill>
          <a:blip r:embed="rId2"/>
          <a:stretch>
            <a:fillRect/>
          </a:stretch>
        </p:blipFill>
        <p:spPr>
          <a:xfrm>
            <a:off x="0" y="195279"/>
            <a:ext cx="12192000" cy="6467441"/>
          </a:xfrm>
          <a:prstGeom prst="rect">
            <a:avLst/>
          </a:prstGeom>
        </p:spPr>
      </p:pic>
    </p:spTree>
    <p:extLst>
      <p:ext uri="{BB962C8B-B14F-4D97-AF65-F5344CB8AC3E}">
        <p14:creationId xmlns:p14="http://schemas.microsoft.com/office/powerpoint/2010/main" val="56989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5BA78A-0FF3-1641-8AAB-1D4F0D19FA2D}"/>
              </a:ext>
            </a:extLst>
          </p:cNvPr>
          <p:cNvPicPr>
            <a:picLocks noChangeAspect="1"/>
          </p:cNvPicPr>
          <p:nvPr/>
        </p:nvPicPr>
        <p:blipFill>
          <a:blip r:embed="rId2"/>
          <a:stretch>
            <a:fillRect/>
          </a:stretch>
        </p:blipFill>
        <p:spPr>
          <a:xfrm>
            <a:off x="1113311" y="0"/>
            <a:ext cx="9965377" cy="6858000"/>
          </a:xfrm>
          <a:prstGeom prst="rect">
            <a:avLst/>
          </a:prstGeom>
        </p:spPr>
      </p:pic>
    </p:spTree>
    <p:extLst>
      <p:ext uri="{BB962C8B-B14F-4D97-AF65-F5344CB8AC3E}">
        <p14:creationId xmlns:p14="http://schemas.microsoft.com/office/powerpoint/2010/main" val="2771011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TotalTime>
  <Words>100</Words>
  <Application>Microsoft Macintosh PowerPoint</Application>
  <PresentationFormat>Widescreen</PresentationFormat>
  <Paragraphs>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 Derchang</dc:creator>
  <cp:lastModifiedBy>Kau, Derchang</cp:lastModifiedBy>
  <cp:revision>4</cp:revision>
  <dcterms:created xsi:type="dcterms:W3CDTF">2021-04-21T18:32:17Z</dcterms:created>
  <dcterms:modified xsi:type="dcterms:W3CDTF">2021-04-22T15:36:56Z</dcterms:modified>
</cp:coreProperties>
</file>