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9F137-999D-D34B-B4B8-675FC3B93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4D051-3D8C-A14B-9D9D-2A1DB83C0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E22FD-7656-B24B-8D3A-37629405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A0500-B96A-F144-9398-719D7929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3B08A-5B5B-F842-86BF-648F47574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0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D7AF-9E0B-8F44-ACB9-20B2E16D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21C92-F2CE-4848-862E-223344B12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9041E-4843-504E-8C6F-C404A6155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E8138-FEC6-E345-8E6B-70E075F2A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68964-8C52-8242-A5E2-B1EA3E9D6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4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7CB5F-C5B5-4A4C-B29D-10BF64AF7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6E7BC-B432-F448-BBDF-D50F1BF18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CC7C0-9744-F143-8018-03CB994C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D839A-4F73-6C40-895E-1BC06F3D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7DCE5-6614-F146-8A0F-18F2B73B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FDF3-2021-B64B-B05A-9535DB6F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EB120-88CB-2B40-8C19-C762035D5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B25A1-250A-2B42-B0A4-5D6C2C65E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FA6D-1D3C-B245-941B-3BD9E44DF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5FE35-477F-AC45-AA46-C0078ACD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092A9-B513-A746-A2C2-7279D76F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92806-9D3A-5543-A53F-AB4CCCB08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E8009-39B5-FE42-9189-AE6761A8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34096-853C-414F-9238-899642E23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2BCE-2D8A-164A-86DA-074125F24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0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9A68-140F-9641-94BD-9B45CD92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057D1-AE5F-FF40-BB1E-E001DD9E7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9FE74-C129-0E42-9173-CA51997AA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ACDE9-DF0B-A045-93A0-D8437849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82C6D-32F6-4B40-8696-82EDD658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8023D-AA64-AA42-A7CD-AAB6CECE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2E16-360C-BF43-AF61-DCE4F0A6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11CF8-3A25-0C49-9AF8-38C6241DE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EC3C43-CD55-A140-9940-D7E58F9F9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EC7FD-D974-F141-9F85-B7C4EE6EF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8DA2C-9931-0043-BDD2-8994EA47C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2F3F3-B13D-234D-AFDE-7BF496C4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25743C-2FC5-0C46-8579-CE4CC035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5F2CA-6CB4-1847-86D0-8FCECF88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8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2BC3-2B3A-414F-9E4D-5063BBD5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B2984-BD15-2E4E-AA7A-05D05C056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B8249-6D45-DF47-8971-96F1D664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29500-D353-ED4F-B3D9-32B884F2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4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D8018A-8936-504F-830C-0259133F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A4F27-F355-3541-9E77-BD700319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BA27A-1AF6-BF4D-B919-C14D27BF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40E23-CD8A-0A45-AB8C-E8F87260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878E4-4973-7948-8D95-E12DBCCE5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E2327-7B20-0A4F-B9AF-221BDACB0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E746D-65D1-6A4C-945F-793AE8EE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8534C-7AC3-7D42-B100-2BAEC706E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5DA89-48F0-E84C-A563-D23CF251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9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2C6EA-A89E-9044-B7FC-908CB5989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4079E-4F11-E748-905C-9E037A8F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86773-BFA2-A049-9C4A-E72B249F8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60969-2556-C94F-9CBD-86505D435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37D64-2964-A747-A741-3C5A7C72F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57364-C7FA-164E-BF4C-4FC80360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1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663DB-472E-6646-8B92-283416CAB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A9C1A-B43B-164D-9743-B84E35331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6C553-4849-8748-ABF2-C149B6B87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6A2C0-FD4B-E84A-8A51-342ED2C78689}" type="datetimeFigureOut">
              <a:rPr lang="en-US" smtClean="0"/>
              <a:t>10/16/20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BBB73-8015-724F-B296-34C35D575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FF56-A305-924E-8CD8-C603DE0FB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D972-0D9F-3546-AA52-CE9330344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8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764A2E-E2A5-2041-BA4E-D9988D470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30"/>
            <a:ext cx="12192000" cy="681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04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55025D-10A0-2F4B-B6D6-AAD80352D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83"/>
            <a:ext cx="12192000" cy="670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30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A5A6C-0466-EE42-A995-B972A3B4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0"/>
            <a:ext cx="12192000" cy="6836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ED31B-4B57-304F-A56D-3791350EA904}"/>
              </a:ext>
            </a:extLst>
          </p:cNvPr>
          <p:cNvSpPr txBox="1"/>
          <p:nvPr/>
        </p:nvSpPr>
        <p:spPr>
          <a:xfrm>
            <a:off x="6450904" y="977030"/>
            <a:ext cx="246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Basic engine (operation)</a:t>
            </a:r>
          </a:p>
        </p:txBody>
      </p:sp>
    </p:spTree>
    <p:extLst>
      <p:ext uri="{BB962C8B-B14F-4D97-AF65-F5344CB8AC3E}">
        <p14:creationId xmlns:p14="http://schemas.microsoft.com/office/powerpoint/2010/main" val="2206478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F921AF-E3CF-9445-8408-20F16D2BD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91"/>
            <a:ext cx="12192000" cy="67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0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79C17-1C6E-DF45-9D2C-097827F8F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9"/>
            <a:ext cx="12192000" cy="681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34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F6E532-5FDD-7D44-9590-4D69FF3BC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64" y="0"/>
            <a:ext cx="100128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5F716-662C-E54E-91CE-187D30CC2E0B}"/>
              </a:ext>
            </a:extLst>
          </p:cNvPr>
          <p:cNvSpPr txBox="1"/>
          <p:nvPr/>
        </p:nvSpPr>
        <p:spPr>
          <a:xfrm>
            <a:off x="10446707" y="300625"/>
            <a:ext cx="15657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Capacity of each cell</a:t>
            </a:r>
          </a:p>
          <a:p>
            <a:endParaRPr lang="en-US" dirty="0"/>
          </a:p>
          <a:p>
            <a:r>
              <a:rPr lang="en-US" dirty="0"/>
              <a:t>1kbit/cell</a:t>
            </a:r>
          </a:p>
          <a:p>
            <a:r>
              <a:rPr lang="en-US" dirty="0"/>
              <a:t>100kbit/cell</a:t>
            </a:r>
          </a:p>
          <a:p>
            <a:endParaRPr lang="en-US" dirty="0"/>
          </a:p>
          <a:p>
            <a:r>
              <a:rPr lang="en-US" dirty="0"/>
              <a:t>10um pitch</a:t>
            </a:r>
          </a:p>
          <a:p>
            <a:endParaRPr lang="en-US" dirty="0"/>
          </a:p>
          <a:p>
            <a:r>
              <a:rPr lang="en-US" dirty="0"/>
              <a:t>sec write</a:t>
            </a:r>
          </a:p>
          <a:p>
            <a:endParaRPr lang="en-US" dirty="0"/>
          </a:p>
          <a:p>
            <a:r>
              <a:rPr lang="en-US" dirty="0"/>
              <a:t>msec read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60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66291-0A2B-CD43-B513-01DAFC36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53"/>
            <a:ext cx="12192000" cy="679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42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388100-7DAE-E246-A204-588AB373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1"/>
            <a:ext cx="12192000" cy="68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51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09F97-8BEB-A44D-BA78-F8ACD577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5"/>
            <a:ext cx="12192000" cy="6821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767E14-5DB9-4D4F-A3CB-967A947BC40A}"/>
              </a:ext>
            </a:extLst>
          </p:cNvPr>
          <p:cNvSpPr txBox="1"/>
          <p:nvPr/>
        </p:nvSpPr>
        <p:spPr>
          <a:xfrm>
            <a:off x="8505173" y="4121063"/>
            <a:ext cx="1377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1cm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  <a:p>
            <a:r>
              <a:rPr lang="en-US" dirty="0"/>
              <a:t>To be shared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504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B0747B-7754-4B4D-A196-A2A3CDFF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8"/>
            <a:ext cx="12192000" cy="68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69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F6B79-F853-3442-A369-744BE20F6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6"/>
            <a:ext cx="12192000" cy="68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3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6A6FA-8D1A-E547-AEDB-B1FE9B56C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29"/>
            <a:ext cx="12192000" cy="6798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9FC8DC-7680-C647-9AC0-595D848614A8}"/>
              </a:ext>
            </a:extLst>
          </p:cNvPr>
          <p:cNvSpPr txBox="1"/>
          <p:nvPr/>
        </p:nvSpPr>
        <p:spPr>
          <a:xfrm>
            <a:off x="6313118" y="1152395"/>
            <a:ext cx="1510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Msec latency</a:t>
            </a:r>
          </a:p>
          <a:p>
            <a:r>
              <a:rPr lang="en-US" dirty="0"/>
              <a:t>50MB/s write</a:t>
            </a:r>
          </a:p>
          <a:p>
            <a:r>
              <a:rPr lang="en-US" dirty="0"/>
              <a:t>500MB/s read</a:t>
            </a:r>
          </a:p>
          <a:p>
            <a:r>
              <a:rPr lang="en-US" dirty="0"/>
              <a:t>Cost?</a:t>
            </a:r>
          </a:p>
        </p:txBody>
      </p:sp>
    </p:spTree>
    <p:extLst>
      <p:ext uri="{BB962C8B-B14F-4D97-AF65-F5344CB8AC3E}">
        <p14:creationId xmlns:p14="http://schemas.microsoft.com/office/powerpoint/2010/main" val="927301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A689D0-6DFD-5A42-A42F-710A4C186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6"/>
            <a:ext cx="12192000" cy="682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43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C9071F-B6F0-C045-BA48-26435D60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31"/>
            <a:ext cx="12192000" cy="68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0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9B57DA-6C4D-CC48-891C-3E748CAD8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15"/>
            <a:ext cx="12192000" cy="68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4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8B098-B9D8-AE43-AAAE-509F76703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43"/>
            <a:ext cx="12192000" cy="6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66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AB0E95-8DCE-8241-A820-8BB5EEF59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1"/>
            <a:ext cx="12192000" cy="68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36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829BE-FCE8-004C-86D1-C6807CEDE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" y="0"/>
            <a:ext cx="12177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7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A8551C-3204-F542-8D29-A758747E2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" y="0"/>
            <a:ext cx="1218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04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37</Words>
  <Application>Microsoft Macintosh PowerPoint</Application>
  <PresentationFormat>Widescreen</PresentationFormat>
  <Paragraphs>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Kau, Derchang</dc:creator>
  <cp:lastModifiedBy>Kau, Derchang</cp:lastModifiedBy>
  <cp:revision>5</cp:revision>
  <dcterms:created xsi:type="dcterms:W3CDTF">2020-10-16T21:12:59Z</dcterms:created>
  <dcterms:modified xsi:type="dcterms:W3CDTF">2020-10-16T22:14:44Z</dcterms:modified>
</cp:coreProperties>
</file>