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9"/>
    <p:restoredTop sz="94856"/>
  </p:normalViewPr>
  <p:slideViewPr>
    <p:cSldViewPr snapToGrid="0">
      <p:cViewPr varScale="1">
        <p:scale>
          <a:sx n="93" d="100"/>
          <a:sy n="93" d="100"/>
        </p:scale>
        <p:origin x="248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315A4-AB76-6E8C-4F04-4A4FA2A45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BF7CF4-A0EF-0770-3C33-6C9246368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7E763-BE2A-8AD4-9F98-D1C7D42F3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9DE1-9DCD-875E-A043-0D98E2AF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C1890-3C78-DEE2-5A4E-2CDE5F9BC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2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8F221-3671-4190-1E72-C185DE52D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4D928-4778-EA45-0B96-F2D2F9659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6F85B-E990-F3B7-536A-1FFFB9B93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F22E-DC08-A9C2-B3B2-FC3C8A9ED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E9C95-FDF5-6313-144B-690E18F1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3DDDC-A493-4FA8-88DB-0FF59765F3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07935-CC97-2DAE-E5F2-68B2297E8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0F926-DB5F-C001-7A1D-66B80BB4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79051-6ED6-B504-E03F-088065695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6DD04-249F-4426-EE43-4E68761F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8A3F-4296-90BA-EC3B-5C3D35F9B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536D8-A110-D646-15F2-ABCCFF134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231E2-FD22-EA43-64C5-4535702C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105FF-152E-41A2-E72E-9E8AB33B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0B2C2-8E2F-9FAF-40BB-7E601BF2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0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6A263-B900-32B4-96EA-0F50BC831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B98A3-0446-4249-B086-6F2C1CAC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B689F-4184-C341-16C0-84F4F19A9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30FF3-5FD1-EA9C-F60B-ADB3B698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4A643-544D-58D8-6649-40D62958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8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3EF43-CA1F-9CD3-1CA9-6F6AD5C7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8DC98-90FC-EEBA-4E12-7C46E35EA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0288A-2B52-E403-7B0A-37FD16047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90620-95E9-4BBD-0F2A-6332D1CF8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4C2C40-B9D8-183A-D077-AEDA00C4A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E794A-1888-C517-D4F6-0768BF5E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0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255D5-13BC-DAAA-F509-8ED0383DA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A06A3-5673-1359-25CD-C3A73E37C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9BED1-A905-6D2E-52BF-8B7150621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69FB99-38C2-B44E-5636-58B03BA78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41E319-1D1D-AE6C-4335-F4E6DA1D31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D7A1E9-3966-5A28-935C-E38D72DF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51762A-A6E6-58DC-0187-BB21CB147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C5E55-CDF6-54DC-BEF1-50746EDEF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7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28122-E8F6-30D9-9A8A-D847AAB64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0EC0D2-E8E3-156E-0B8C-9493A7CB7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34F1C1-13F3-DE97-8018-405DF3CE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6C556-541C-D480-A687-F9DD4BAAE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38BD0-70ED-C787-9EE6-494E28B52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12590-4CB8-D4D8-73CE-8E3D99498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5F7BF-515A-582B-0DB3-B448CF3B6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3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3E388-16F9-549E-AC33-2661B465F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0A94E-ECFC-2689-681E-B28B45258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8BA0E-E593-6A67-76B1-E1103E183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BF405-19A0-BF5D-617A-A5CB0567C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0BAB2-93FB-D3CC-DF2D-31C848D18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17CB4-E0C1-3554-841F-596B2C9F1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8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52A42-43D5-4D5C-549E-648E2E16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F90C46-4143-41FE-EA48-2E2536AB5A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B2BCA-4560-D071-E65B-D55FA98CE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A3285-740C-F9D5-6E63-04A88B1B2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5FA56-7E9C-8208-D393-B0DD305B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AF276F-C31A-2F34-4F33-00AB6FE9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4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1FCEE3-78EA-9CFE-71A7-282EF883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15219-A0EE-6CDC-08F8-93E64485E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27691-9E6E-73C9-16B5-942A51565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BA6195-902F-1640-863C-789C0EA15771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CBA29-B685-24BD-E87D-8AC1E6FFD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6001A-45E5-E8DD-D442-20CBB94F52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51067-5A55-4948-93DE-3C630F6A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0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EF16523-EC71-6543-D93C-6825B3388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8500" y="0"/>
            <a:ext cx="3175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567912E-7791-D095-1C0D-06B98B2D8E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1627" y="720436"/>
            <a:ext cx="3175000" cy="613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9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lastModifiedBy>Kau, Derchang</cp:lastModifiedBy>
  <cp:revision>1</cp:revision>
  <dcterms:created xsi:type="dcterms:W3CDTF">2024-09-06T20:39:30Z</dcterms:created>
  <dcterms:modified xsi:type="dcterms:W3CDTF">2024-09-09T20:17:39Z</dcterms:modified>
</cp:coreProperties>
</file>