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  <p:sldMasterId id="2147483714" r:id="rId2"/>
    <p:sldMasterId id="2147483744" r:id="rId3"/>
  </p:sldMasterIdLst>
  <p:notesMasterIdLst>
    <p:notesMasterId r:id="rId5"/>
  </p:notesMasterIdLst>
  <p:sldIdLst>
    <p:sldId id="2147328828" r:id="rId4"/>
  </p:sldIdLst>
  <p:sldSz cx="12192000" cy="6858000"/>
  <p:notesSz cx="6858000" cy="9144000"/>
  <p:defaultTextStyle>
    <a:defPPr marL="0" marR="0" indent="0" algn="l" defTabSz="4572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9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l" defTabSz="1219169" rtl="0" fontAlgn="auto" latinLnBrk="0" hangingPunct="0">
      <a:lnSpc>
        <a:spcPct val="90000"/>
      </a:lnSpc>
      <a:spcBef>
        <a:spcPts val="225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8304"/>
    <a:srgbClr val="A38046"/>
    <a:srgbClr val="8BAE46"/>
    <a:srgbClr val="7030A0"/>
    <a:srgbClr val="FF0000"/>
    <a:srgbClr val="000000"/>
    <a:srgbClr val="F00C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46" autoAdjust="0"/>
    <p:restoredTop sz="90482" autoAdjust="0"/>
  </p:normalViewPr>
  <p:slideViewPr>
    <p:cSldViewPr snapToGrid="0">
      <p:cViewPr varScale="1">
        <p:scale>
          <a:sx n="119" d="100"/>
          <a:sy n="119" d="100"/>
        </p:scale>
        <p:origin x="22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0000000000000001E-3"/>
          <c:y val="5.0000000000000001E-3"/>
          <c:w val="0.99"/>
          <c:h val="0.85003499999999999"/>
        </c:manualLayout>
      </c:layout>
      <c:pieChart>
        <c:varyColors val="0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4.1227E-2"/>
          <c:y val="0.95121999999999995"/>
          <c:w val="0.91754599999999997"/>
          <c:h val="4.8779599999999999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1800" b="0" i="0" u="none" strike="noStrike">
              <a:solidFill>
                <a:srgbClr val="000000"/>
              </a:solidFill>
              <a:latin typeface="Intel Clear"/>
            </a:defRPr>
          </a:pPr>
          <a:endParaRPr lang="en-U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A8DBD6-D0E8-4A8B-AE19-02FF5032070D}" type="datetimeFigureOut">
              <a:rPr lang="en-US" smtClean="0"/>
              <a:t>3/11/24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3001C6-9256-4D6D-96D5-8B8CBE35E6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3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Blue 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EE1982CC-C5C2-43DF-8FDA-037495FAF9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3803" y="0"/>
            <a:ext cx="4325371" cy="6392520"/>
            <a:chOff x="573803" y="0"/>
            <a:chExt cx="4325371" cy="6392520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1F4567CD-F1DA-4E8F-ADDF-371B07892411}"/>
                </a:ext>
              </a:extLst>
            </p:cNvPr>
            <p:cNvSpPr/>
            <p:nvPr/>
          </p:nvSpPr>
          <p:spPr>
            <a:xfrm>
              <a:off x="860457" y="4951823"/>
              <a:ext cx="158111" cy="158111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F16119A-1487-48A7-9CC6-71F9F9535C16}"/>
                </a:ext>
              </a:extLst>
            </p:cNvPr>
            <p:cNvSpPr/>
            <p:nvPr/>
          </p:nvSpPr>
          <p:spPr>
            <a:xfrm>
              <a:off x="573803" y="5104242"/>
              <a:ext cx="286654" cy="28665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3CF0AA4-E89F-418F-83F2-0CC0FB3DF16B}"/>
                </a:ext>
              </a:extLst>
            </p:cNvPr>
            <p:cNvSpPr/>
            <p:nvPr/>
          </p:nvSpPr>
          <p:spPr>
            <a:xfrm>
              <a:off x="861107" y="5390896"/>
              <a:ext cx="610214" cy="610214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A9F8D4CB-DB57-4130-8BDE-86D5A4C11D49}"/>
                </a:ext>
              </a:extLst>
            </p:cNvPr>
            <p:cNvSpPr/>
            <p:nvPr/>
          </p:nvSpPr>
          <p:spPr>
            <a:xfrm>
              <a:off x="1468406" y="0"/>
              <a:ext cx="3430768" cy="539087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502BD194-F320-4426-964A-1D4F58024C5F}"/>
                </a:ext>
              </a:extLst>
            </p:cNvPr>
            <p:cNvGrpSpPr/>
            <p:nvPr/>
          </p:nvGrpSpPr>
          <p:grpSpPr>
            <a:xfrm>
              <a:off x="1468406" y="5995719"/>
              <a:ext cx="1059754" cy="396801"/>
              <a:chOff x="1314450" y="6391094"/>
              <a:chExt cx="1123377" cy="420623"/>
            </a:xfrm>
          </p:grpSpPr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61C32755-5BE0-4F78-B52A-08742A60A8EF}"/>
                  </a:ext>
                </a:extLst>
              </p:cNvPr>
              <p:cNvSpPr/>
              <p:nvPr/>
            </p:nvSpPr>
            <p:spPr>
              <a:xfrm>
                <a:off x="1314450" y="6396809"/>
                <a:ext cx="78581" cy="78581"/>
              </a:xfrm>
              <a:custGeom>
                <a:avLst/>
                <a:gdLst>
                  <a:gd name="connsiteX0" fmla="*/ 0 w 78581"/>
                  <a:gd name="connsiteY0" fmla="*/ 0 h 78581"/>
                  <a:gd name="connsiteX1" fmla="*/ 78581 w 78581"/>
                  <a:gd name="connsiteY1" fmla="*/ 0 h 78581"/>
                  <a:gd name="connsiteX2" fmla="*/ 78581 w 78581"/>
                  <a:gd name="connsiteY2" fmla="*/ 78581 h 78581"/>
                  <a:gd name="connsiteX3" fmla="*/ 0 w 78581"/>
                  <a:gd name="connsiteY3" fmla="*/ 78581 h 785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581" h="78581">
                    <a:moveTo>
                      <a:pt x="0" y="0"/>
                    </a:moveTo>
                    <a:lnTo>
                      <a:pt x="78581" y="0"/>
                    </a:lnTo>
                    <a:lnTo>
                      <a:pt x="78581" y="78581"/>
                    </a:lnTo>
                    <a:lnTo>
                      <a:pt x="0" y="78581"/>
                    </a:lnTo>
                    <a:close/>
                  </a:path>
                </a:pathLst>
              </a:custGeom>
              <a:solidFill>
                <a:srgbClr val="00B2E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id="{B33F9D2F-6ED9-4D82-B111-BEFD50CBB7B2}"/>
                  </a:ext>
                </a:extLst>
              </p:cNvPr>
              <p:cNvSpPr/>
              <p:nvPr/>
            </p:nvSpPr>
            <p:spPr>
              <a:xfrm>
                <a:off x="1316545" y="6391094"/>
                <a:ext cx="995171" cy="420623"/>
              </a:xfrm>
              <a:custGeom>
                <a:avLst/>
                <a:gdLst>
                  <a:gd name="connsiteX0" fmla="*/ 74486 w 995171"/>
                  <a:gd name="connsiteY0" fmla="*/ 131921 h 420623"/>
                  <a:gd name="connsiteX1" fmla="*/ 0 w 995171"/>
                  <a:gd name="connsiteY1" fmla="*/ 131921 h 420623"/>
                  <a:gd name="connsiteX2" fmla="*/ 0 w 995171"/>
                  <a:gd name="connsiteY2" fmla="*/ 414719 h 420623"/>
                  <a:gd name="connsiteX3" fmla="*/ 74486 w 995171"/>
                  <a:gd name="connsiteY3" fmla="*/ 414719 h 420623"/>
                  <a:gd name="connsiteX4" fmla="*/ 74486 w 995171"/>
                  <a:gd name="connsiteY4" fmla="*/ 131921 h 420623"/>
                  <a:gd name="connsiteX5" fmla="*/ 568262 w 995171"/>
                  <a:gd name="connsiteY5" fmla="*/ 417576 h 420623"/>
                  <a:gd name="connsiteX6" fmla="*/ 568262 w 995171"/>
                  <a:gd name="connsiteY6" fmla="*/ 348234 h 420623"/>
                  <a:gd name="connsiteX7" fmla="*/ 541306 w 995171"/>
                  <a:gd name="connsiteY7" fmla="*/ 346520 h 420623"/>
                  <a:gd name="connsiteX8" fmla="*/ 523780 w 995171"/>
                  <a:gd name="connsiteY8" fmla="*/ 338804 h 420623"/>
                  <a:gd name="connsiteX9" fmla="*/ 516065 w 995171"/>
                  <a:gd name="connsiteY9" fmla="*/ 321945 h 420623"/>
                  <a:gd name="connsiteX10" fmla="*/ 514350 w 995171"/>
                  <a:gd name="connsiteY10" fmla="*/ 294608 h 420623"/>
                  <a:gd name="connsiteX11" fmla="*/ 514350 w 995171"/>
                  <a:gd name="connsiteY11" fmla="*/ 195644 h 420623"/>
                  <a:gd name="connsiteX12" fmla="*/ 568262 w 995171"/>
                  <a:gd name="connsiteY12" fmla="*/ 195644 h 420623"/>
                  <a:gd name="connsiteX13" fmla="*/ 568262 w 995171"/>
                  <a:gd name="connsiteY13" fmla="*/ 131921 h 420623"/>
                  <a:gd name="connsiteX14" fmla="*/ 514350 w 995171"/>
                  <a:gd name="connsiteY14" fmla="*/ 131921 h 420623"/>
                  <a:gd name="connsiteX15" fmla="*/ 514350 w 995171"/>
                  <a:gd name="connsiteY15" fmla="*/ 21812 h 420623"/>
                  <a:gd name="connsiteX16" fmla="*/ 439865 w 995171"/>
                  <a:gd name="connsiteY16" fmla="*/ 21812 h 420623"/>
                  <a:gd name="connsiteX17" fmla="*/ 439865 w 995171"/>
                  <a:gd name="connsiteY17" fmla="*/ 295180 h 420623"/>
                  <a:gd name="connsiteX18" fmla="*/ 445865 w 995171"/>
                  <a:gd name="connsiteY18" fmla="*/ 353473 h 420623"/>
                  <a:gd name="connsiteX19" fmla="*/ 465677 w 995171"/>
                  <a:gd name="connsiteY19" fmla="*/ 391001 h 420623"/>
                  <a:gd name="connsiteX20" fmla="*/ 502063 w 995171"/>
                  <a:gd name="connsiteY20" fmla="*/ 411385 h 420623"/>
                  <a:gd name="connsiteX21" fmla="*/ 558927 w 995171"/>
                  <a:gd name="connsiteY21" fmla="*/ 417671 h 420623"/>
                  <a:gd name="connsiteX22" fmla="*/ 568262 w 995171"/>
                  <a:gd name="connsiteY22" fmla="*/ 417671 h 420623"/>
                  <a:gd name="connsiteX23" fmla="*/ 995172 w 995171"/>
                  <a:gd name="connsiteY23" fmla="*/ 0 h 420623"/>
                  <a:gd name="connsiteX24" fmla="*/ 920687 w 995171"/>
                  <a:gd name="connsiteY24" fmla="*/ 0 h 420623"/>
                  <a:gd name="connsiteX25" fmla="*/ 920687 w 995171"/>
                  <a:gd name="connsiteY25" fmla="*/ 414719 h 420623"/>
                  <a:gd name="connsiteX26" fmla="*/ 995172 w 995171"/>
                  <a:gd name="connsiteY26" fmla="*/ 414719 h 420623"/>
                  <a:gd name="connsiteX27" fmla="*/ 995172 w 995171"/>
                  <a:gd name="connsiteY27" fmla="*/ 0 h 420623"/>
                  <a:gd name="connsiteX28" fmla="*/ 367951 w 995171"/>
                  <a:gd name="connsiteY28" fmla="*/ 159830 h 420623"/>
                  <a:gd name="connsiteX29" fmla="*/ 281273 w 995171"/>
                  <a:gd name="connsiteY29" fmla="*/ 126206 h 420623"/>
                  <a:gd name="connsiteX30" fmla="*/ 232410 w 995171"/>
                  <a:gd name="connsiteY30" fmla="*/ 137065 h 420623"/>
                  <a:gd name="connsiteX31" fmla="*/ 195358 w 995171"/>
                  <a:gd name="connsiteY31" fmla="*/ 167259 h 420623"/>
                  <a:gd name="connsiteX32" fmla="*/ 191262 w 995171"/>
                  <a:gd name="connsiteY32" fmla="*/ 172498 h 420623"/>
                  <a:gd name="connsiteX33" fmla="*/ 191262 w 995171"/>
                  <a:gd name="connsiteY33" fmla="*/ 167831 h 420623"/>
                  <a:gd name="connsiteX34" fmla="*/ 191262 w 995171"/>
                  <a:gd name="connsiteY34" fmla="*/ 132017 h 420623"/>
                  <a:gd name="connsiteX35" fmla="*/ 117920 w 995171"/>
                  <a:gd name="connsiteY35" fmla="*/ 132017 h 420623"/>
                  <a:gd name="connsiteX36" fmla="*/ 117920 w 995171"/>
                  <a:gd name="connsiteY36" fmla="*/ 414814 h 420623"/>
                  <a:gd name="connsiteX37" fmla="*/ 191929 w 995171"/>
                  <a:gd name="connsiteY37" fmla="*/ 414814 h 420623"/>
                  <a:gd name="connsiteX38" fmla="*/ 191929 w 995171"/>
                  <a:gd name="connsiteY38" fmla="*/ 264128 h 420623"/>
                  <a:gd name="connsiteX39" fmla="*/ 192024 w 995171"/>
                  <a:gd name="connsiteY39" fmla="*/ 274606 h 420623"/>
                  <a:gd name="connsiteX40" fmla="*/ 192119 w 995171"/>
                  <a:gd name="connsiteY40" fmla="*/ 269558 h 420623"/>
                  <a:gd name="connsiteX41" fmla="*/ 211741 w 995171"/>
                  <a:gd name="connsiteY41" fmla="*/ 210884 h 420623"/>
                  <a:gd name="connsiteX42" fmla="*/ 258985 w 995171"/>
                  <a:gd name="connsiteY42" fmla="*/ 190786 h 420623"/>
                  <a:gd name="connsiteX43" fmla="*/ 307753 w 995171"/>
                  <a:gd name="connsiteY43" fmla="*/ 210407 h 420623"/>
                  <a:gd name="connsiteX44" fmla="*/ 323945 w 995171"/>
                  <a:gd name="connsiteY44" fmla="*/ 264605 h 420623"/>
                  <a:gd name="connsiteX45" fmla="*/ 323945 w 995171"/>
                  <a:gd name="connsiteY45" fmla="*/ 264605 h 420623"/>
                  <a:gd name="connsiteX46" fmla="*/ 323945 w 995171"/>
                  <a:gd name="connsiteY46" fmla="*/ 265176 h 420623"/>
                  <a:gd name="connsiteX47" fmla="*/ 323945 w 995171"/>
                  <a:gd name="connsiteY47" fmla="*/ 265271 h 420623"/>
                  <a:gd name="connsiteX48" fmla="*/ 323945 w 995171"/>
                  <a:gd name="connsiteY48" fmla="*/ 414814 h 420623"/>
                  <a:gd name="connsiteX49" fmla="*/ 399098 w 995171"/>
                  <a:gd name="connsiteY49" fmla="*/ 414814 h 420623"/>
                  <a:gd name="connsiteX50" fmla="*/ 399098 w 995171"/>
                  <a:gd name="connsiteY50" fmla="*/ 254222 h 420623"/>
                  <a:gd name="connsiteX51" fmla="*/ 367951 w 995171"/>
                  <a:gd name="connsiteY51" fmla="*/ 159830 h 420623"/>
                  <a:gd name="connsiteX52" fmla="*/ 881825 w 995171"/>
                  <a:gd name="connsiteY52" fmla="*/ 272796 h 420623"/>
                  <a:gd name="connsiteX53" fmla="*/ 871061 w 995171"/>
                  <a:gd name="connsiteY53" fmla="*/ 215646 h 420623"/>
                  <a:gd name="connsiteX54" fmla="*/ 841057 w 995171"/>
                  <a:gd name="connsiteY54" fmla="*/ 168974 h 420623"/>
                  <a:gd name="connsiteX55" fmla="*/ 794957 w 995171"/>
                  <a:gd name="connsiteY55" fmla="*/ 137636 h 420623"/>
                  <a:gd name="connsiteX56" fmla="*/ 735806 w 995171"/>
                  <a:gd name="connsiteY56" fmla="*/ 126302 h 420623"/>
                  <a:gd name="connsiteX57" fmla="*/ 678371 w 995171"/>
                  <a:gd name="connsiteY57" fmla="*/ 137922 h 420623"/>
                  <a:gd name="connsiteX58" fmla="*/ 631698 w 995171"/>
                  <a:gd name="connsiteY58" fmla="*/ 169355 h 420623"/>
                  <a:gd name="connsiteX59" fmla="*/ 600266 w 995171"/>
                  <a:gd name="connsiteY59" fmla="*/ 216027 h 420623"/>
                  <a:gd name="connsiteX60" fmla="*/ 588645 w 995171"/>
                  <a:gd name="connsiteY60" fmla="*/ 273463 h 420623"/>
                  <a:gd name="connsiteX61" fmla="*/ 599694 w 995171"/>
                  <a:gd name="connsiteY61" fmla="*/ 330899 h 420623"/>
                  <a:gd name="connsiteX62" fmla="*/ 630269 w 995171"/>
                  <a:gd name="connsiteY62" fmla="*/ 377571 h 420623"/>
                  <a:gd name="connsiteX63" fmla="*/ 677513 w 995171"/>
                  <a:gd name="connsiteY63" fmla="*/ 409004 h 420623"/>
                  <a:gd name="connsiteX64" fmla="*/ 738092 w 995171"/>
                  <a:gd name="connsiteY64" fmla="*/ 420624 h 420623"/>
                  <a:gd name="connsiteX65" fmla="*/ 863918 w 995171"/>
                  <a:gd name="connsiteY65" fmla="*/ 365093 h 420623"/>
                  <a:gd name="connsiteX66" fmla="*/ 810292 w 995171"/>
                  <a:gd name="connsiteY66" fmla="*/ 324231 h 420623"/>
                  <a:gd name="connsiteX67" fmla="*/ 738664 w 995171"/>
                  <a:gd name="connsiteY67" fmla="*/ 355854 h 420623"/>
                  <a:gd name="connsiteX68" fmla="*/ 687229 w 995171"/>
                  <a:gd name="connsiteY68" fmla="*/ 341376 h 420623"/>
                  <a:gd name="connsiteX69" fmla="*/ 660368 w 995171"/>
                  <a:gd name="connsiteY69" fmla="*/ 302133 h 420623"/>
                  <a:gd name="connsiteX70" fmla="*/ 659606 w 995171"/>
                  <a:gd name="connsiteY70" fmla="*/ 299466 h 420623"/>
                  <a:gd name="connsiteX71" fmla="*/ 881825 w 995171"/>
                  <a:gd name="connsiteY71" fmla="*/ 299466 h 420623"/>
                  <a:gd name="connsiteX72" fmla="*/ 881825 w 995171"/>
                  <a:gd name="connsiteY72" fmla="*/ 272796 h 420623"/>
                  <a:gd name="connsiteX73" fmla="*/ 660368 w 995171"/>
                  <a:gd name="connsiteY73" fmla="*/ 246793 h 420623"/>
                  <a:gd name="connsiteX74" fmla="*/ 735330 w 995171"/>
                  <a:gd name="connsiteY74" fmla="*/ 189929 h 420623"/>
                  <a:gd name="connsiteX75" fmla="*/ 810387 w 995171"/>
                  <a:gd name="connsiteY75" fmla="*/ 246698 h 420623"/>
                  <a:gd name="connsiteX76" fmla="*/ 660368 w 995171"/>
                  <a:gd name="connsiteY76" fmla="*/ 246793 h 4206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</a:cxnLst>
                <a:rect l="l" t="t" r="r" b="b"/>
                <a:pathLst>
                  <a:path w="995171" h="420623">
                    <a:moveTo>
                      <a:pt x="74486" y="131921"/>
                    </a:moveTo>
                    <a:lnTo>
                      <a:pt x="0" y="131921"/>
                    </a:lnTo>
                    <a:lnTo>
                      <a:pt x="0" y="414719"/>
                    </a:lnTo>
                    <a:lnTo>
                      <a:pt x="74486" y="414719"/>
                    </a:lnTo>
                    <a:lnTo>
                      <a:pt x="74486" y="131921"/>
                    </a:lnTo>
                    <a:close/>
                    <a:moveTo>
                      <a:pt x="568262" y="417576"/>
                    </a:moveTo>
                    <a:lnTo>
                      <a:pt x="568262" y="348234"/>
                    </a:lnTo>
                    <a:cubicBezTo>
                      <a:pt x="557308" y="348139"/>
                      <a:pt x="548259" y="347567"/>
                      <a:pt x="541306" y="346520"/>
                    </a:cubicBezTo>
                    <a:cubicBezTo>
                      <a:pt x="533591" y="345281"/>
                      <a:pt x="527685" y="342710"/>
                      <a:pt x="523780" y="338804"/>
                    </a:cubicBezTo>
                    <a:cubicBezTo>
                      <a:pt x="519875" y="334899"/>
                      <a:pt x="517303" y="329184"/>
                      <a:pt x="516065" y="321945"/>
                    </a:cubicBezTo>
                    <a:cubicBezTo>
                      <a:pt x="514922" y="314992"/>
                      <a:pt x="514350" y="305753"/>
                      <a:pt x="514350" y="294608"/>
                    </a:cubicBezTo>
                    <a:lnTo>
                      <a:pt x="514350" y="195644"/>
                    </a:lnTo>
                    <a:lnTo>
                      <a:pt x="568262" y="195644"/>
                    </a:lnTo>
                    <a:lnTo>
                      <a:pt x="568262" y="131921"/>
                    </a:lnTo>
                    <a:lnTo>
                      <a:pt x="514350" y="131921"/>
                    </a:lnTo>
                    <a:lnTo>
                      <a:pt x="514350" y="21812"/>
                    </a:lnTo>
                    <a:lnTo>
                      <a:pt x="439865" y="21812"/>
                    </a:lnTo>
                    <a:lnTo>
                      <a:pt x="439865" y="295180"/>
                    </a:lnTo>
                    <a:cubicBezTo>
                      <a:pt x="439865" y="318230"/>
                      <a:pt x="441865" y="337852"/>
                      <a:pt x="445865" y="353473"/>
                    </a:cubicBezTo>
                    <a:cubicBezTo>
                      <a:pt x="449771" y="368903"/>
                      <a:pt x="456438" y="381572"/>
                      <a:pt x="465677" y="391001"/>
                    </a:cubicBezTo>
                    <a:cubicBezTo>
                      <a:pt x="474917" y="400431"/>
                      <a:pt x="487204" y="407289"/>
                      <a:pt x="502063" y="411385"/>
                    </a:cubicBezTo>
                    <a:cubicBezTo>
                      <a:pt x="517112" y="415481"/>
                      <a:pt x="536258" y="417671"/>
                      <a:pt x="558927" y="417671"/>
                    </a:cubicBezTo>
                    <a:lnTo>
                      <a:pt x="568262" y="417671"/>
                    </a:lnTo>
                    <a:close/>
                    <a:moveTo>
                      <a:pt x="995172" y="0"/>
                    </a:moveTo>
                    <a:lnTo>
                      <a:pt x="920687" y="0"/>
                    </a:lnTo>
                    <a:lnTo>
                      <a:pt x="920687" y="414719"/>
                    </a:lnTo>
                    <a:lnTo>
                      <a:pt x="995172" y="414719"/>
                    </a:lnTo>
                    <a:lnTo>
                      <a:pt x="995172" y="0"/>
                    </a:lnTo>
                    <a:close/>
                    <a:moveTo>
                      <a:pt x="367951" y="159830"/>
                    </a:moveTo>
                    <a:cubicBezTo>
                      <a:pt x="347282" y="137541"/>
                      <a:pt x="318135" y="126206"/>
                      <a:pt x="281273" y="126206"/>
                    </a:cubicBezTo>
                    <a:cubicBezTo>
                      <a:pt x="263462" y="126206"/>
                      <a:pt x="247079" y="129921"/>
                      <a:pt x="232410" y="137065"/>
                    </a:cubicBezTo>
                    <a:cubicBezTo>
                      <a:pt x="217742" y="144304"/>
                      <a:pt x="205264" y="154496"/>
                      <a:pt x="195358" y="167259"/>
                    </a:cubicBezTo>
                    <a:lnTo>
                      <a:pt x="191262" y="172498"/>
                    </a:lnTo>
                    <a:lnTo>
                      <a:pt x="191262" y="167831"/>
                    </a:lnTo>
                    <a:lnTo>
                      <a:pt x="191262" y="132017"/>
                    </a:lnTo>
                    <a:lnTo>
                      <a:pt x="117920" y="132017"/>
                    </a:lnTo>
                    <a:lnTo>
                      <a:pt x="117920" y="414814"/>
                    </a:lnTo>
                    <a:lnTo>
                      <a:pt x="191929" y="414814"/>
                    </a:lnTo>
                    <a:lnTo>
                      <a:pt x="191929" y="264128"/>
                    </a:lnTo>
                    <a:lnTo>
                      <a:pt x="192024" y="274606"/>
                    </a:lnTo>
                    <a:cubicBezTo>
                      <a:pt x="192024" y="272891"/>
                      <a:pt x="192024" y="271177"/>
                      <a:pt x="192119" y="269558"/>
                    </a:cubicBezTo>
                    <a:cubicBezTo>
                      <a:pt x="192881" y="243173"/>
                      <a:pt x="199454" y="223456"/>
                      <a:pt x="211741" y="210884"/>
                    </a:cubicBezTo>
                    <a:cubicBezTo>
                      <a:pt x="224790" y="197549"/>
                      <a:pt x="240697" y="190786"/>
                      <a:pt x="258985" y="190786"/>
                    </a:cubicBezTo>
                    <a:cubicBezTo>
                      <a:pt x="280511" y="190786"/>
                      <a:pt x="296894" y="197358"/>
                      <a:pt x="307753" y="210407"/>
                    </a:cubicBezTo>
                    <a:cubicBezTo>
                      <a:pt x="318421" y="223171"/>
                      <a:pt x="323850" y="241364"/>
                      <a:pt x="323945" y="264605"/>
                    </a:cubicBezTo>
                    <a:lnTo>
                      <a:pt x="323945" y="264605"/>
                    </a:lnTo>
                    <a:lnTo>
                      <a:pt x="323945" y="265176"/>
                    </a:lnTo>
                    <a:lnTo>
                      <a:pt x="323945" y="265271"/>
                    </a:lnTo>
                    <a:lnTo>
                      <a:pt x="323945" y="414814"/>
                    </a:lnTo>
                    <a:lnTo>
                      <a:pt x="399098" y="414814"/>
                    </a:lnTo>
                    <a:lnTo>
                      <a:pt x="399098" y="254222"/>
                    </a:lnTo>
                    <a:cubicBezTo>
                      <a:pt x="399193" y="213931"/>
                      <a:pt x="388620" y="182118"/>
                      <a:pt x="367951" y="159830"/>
                    </a:cubicBezTo>
                    <a:moveTo>
                      <a:pt x="881825" y="272796"/>
                    </a:moveTo>
                    <a:cubicBezTo>
                      <a:pt x="881825" y="252508"/>
                      <a:pt x="878205" y="233267"/>
                      <a:pt x="871061" y="215646"/>
                    </a:cubicBezTo>
                    <a:cubicBezTo>
                      <a:pt x="863918" y="198025"/>
                      <a:pt x="853821" y="182309"/>
                      <a:pt x="841057" y="168974"/>
                    </a:cubicBezTo>
                    <a:cubicBezTo>
                      <a:pt x="828294" y="155639"/>
                      <a:pt x="812768" y="145066"/>
                      <a:pt x="794957" y="137636"/>
                    </a:cubicBezTo>
                    <a:cubicBezTo>
                      <a:pt x="777145" y="130112"/>
                      <a:pt x="757238" y="126302"/>
                      <a:pt x="735806" y="126302"/>
                    </a:cubicBezTo>
                    <a:cubicBezTo>
                      <a:pt x="715518" y="126302"/>
                      <a:pt x="696182" y="130207"/>
                      <a:pt x="678371" y="137922"/>
                    </a:cubicBezTo>
                    <a:cubicBezTo>
                      <a:pt x="660559" y="145637"/>
                      <a:pt x="644843" y="156210"/>
                      <a:pt x="631698" y="169355"/>
                    </a:cubicBezTo>
                    <a:cubicBezTo>
                      <a:pt x="618554" y="182499"/>
                      <a:pt x="607981" y="198215"/>
                      <a:pt x="600266" y="216027"/>
                    </a:cubicBezTo>
                    <a:cubicBezTo>
                      <a:pt x="592550" y="233839"/>
                      <a:pt x="588645" y="253175"/>
                      <a:pt x="588645" y="273463"/>
                    </a:cubicBezTo>
                    <a:cubicBezTo>
                      <a:pt x="588645" y="293751"/>
                      <a:pt x="592360" y="313087"/>
                      <a:pt x="599694" y="330899"/>
                    </a:cubicBezTo>
                    <a:cubicBezTo>
                      <a:pt x="607028" y="348710"/>
                      <a:pt x="617315" y="364426"/>
                      <a:pt x="630269" y="377571"/>
                    </a:cubicBezTo>
                    <a:cubicBezTo>
                      <a:pt x="643223" y="390716"/>
                      <a:pt x="659130" y="401288"/>
                      <a:pt x="677513" y="409004"/>
                    </a:cubicBezTo>
                    <a:cubicBezTo>
                      <a:pt x="695897" y="416719"/>
                      <a:pt x="716280" y="420624"/>
                      <a:pt x="738092" y="420624"/>
                    </a:cubicBezTo>
                    <a:cubicBezTo>
                      <a:pt x="801148" y="420624"/>
                      <a:pt x="840391" y="391954"/>
                      <a:pt x="863918" y="365093"/>
                    </a:cubicBezTo>
                    <a:lnTo>
                      <a:pt x="810292" y="324231"/>
                    </a:lnTo>
                    <a:cubicBezTo>
                      <a:pt x="798957" y="337661"/>
                      <a:pt x="772192" y="355854"/>
                      <a:pt x="738664" y="355854"/>
                    </a:cubicBezTo>
                    <a:cubicBezTo>
                      <a:pt x="717614" y="355854"/>
                      <a:pt x="700373" y="350996"/>
                      <a:pt x="687229" y="341376"/>
                    </a:cubicBezTo>
                    <a:cubicBezTo>
                      <a:pt x="674084" y="331756"/>
                      <a:pt x="665036" y="318611"/>
                      <a:pt x="660368" y="302133"/>
                    </a:cubicBezTo>
                    <a:lnTo>
                      <a:pt x="659606" y="299466"/>
                    </a:lnTo>
                    <a:lnTo>
                      <a:pt x="881825" y="299466"/>
                    </a:lnTo>
                    <a:lnTo>
                      <a:pt x="881825" y="272796"/>
                    </a:lnTo>
                    <a:close/>
                    <a:moveTo>
                      <a:pt x="660368" y="246793"/>
                    </a:moveTo>
                    <a:cubicBezTo>
                      <a:pt x="660368" y="226124"/>
                      <a:pt x="684086" y="189929"/>
                      <a:pt x="735330" y="189929"/>
                    </a:cubicBezTo>
                    <a:cubicBezTo>
                      <a:pt x="786575" y="189929"/>
                      <a:pt x="810387" y="226028"/>
                      <a:pt x="810387" y="246698"/>
                    </a:cubicBezTo>
                    <a:lnTo>
                      <a:pt x="660368" y="246793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C1C42114-E0DC-41C5-A333-869DAB921F8F}"/>
                  </a:ext>
                </a:extLst>
              </p:cNvPr>
              <p:cNvSpPr/>
              <p:nvPr/>
            </p:nvSpPr>
            <p:spPr>
              <a:xfrm>
                <a:off x="2358770" y="6728469"/>
                <a:ext cx="79057" cy="79057"/>
              </a:xfrm>
              <a:custGeom>
                <a:avLst/>
                <a:gdLst>
                  <a:gd name="connsiteX0" fmla="*/ 39529 w 79057"/>
                  <a:gd name="connsiteY0" fmla="*/ 5620 h 79057"/>
                  <a:gd name="connsiteX1" fmla="*/ 73438 w 79057"/>
                  <a:gd name="connsiteY1" fmla="*/ 39529 h 79057"/>
                  <a:gd name="connsiteX2" fmla="*/ 39529 w 79057"/>
                  <a:gd name="connsiteY2" fmla="*/ 73438 h 79057"/>
                  <a:gd name="connsiteX3" fmla="*/ 5620 w 79057"/>
                  <a:gd name="connsiteY3" fmla="*/ 39529 h 79057"/>
                  <a:gd name="connsiteX4" fmla="*/ 39529 w 79057"/>
                  <a:gd name="connsiteY4" fmla="*/ 5620 h 79057"/>
                  <a:gd name="connsiteX5" fmla="*/ 39529 w 79057"/>
                  <a:gd name="connsiteY5" fmla="*/ 0 h 79057"/>
                  <a:gd name="connsiteX6" fmla="*/ 0 w 79057"/>
                  <a:gd name="connsiteY6" fmla="*/ 39529 h 79057"/>
                  <a:gd name="connsiteX7" fmla="*/ 39529 w 79057"/>
                  <a:gd name="connsiteY7" fmla="*/ 79058 h 79057"/>
                  <a:gd name="connsiteX8" fmla="*/ 79058 w 79057"/>
                  <a:gd name="connsiteY8" fmla="*/ 39529 h 79057"/>
                  <a:gd name="connsiteX9" fmla="*/ 39529 w 79057"/>
                  <a:gd name="connsiteY9" fmla="*/ 0 h 790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9057" h="79057">
                    <a:moveTo>
                      <a:pt x="39529" y="5620"/>
                    </a:moveTo>
                    <a:cubicBezTo>
                      <a:pt x="58198" y="5620"/>
                      <a:pt x="73438" y="20860"/>
                      <a:pt x="73438" y="39529"/>
                    </a:cubicBezTo>
                    <a:cubicBezTo>
                      <a:pt x="73438" y="58198"/>
                      <a:pt x="58198" y="73438"/>
                      <a:pt x="39529" y="73438"/>
                    </a:cubicBezTo>
                    <a:cubicBezTo>
                      <a:pt x="20860" y="73438"/>
                      <a:pt x="5620" y="58198"/>
                      <a:pt x="5620" y="39529"/>
                    </a:cubicBezTo>
                    <a:cubicBezTo>
                      <a:pt x="5620" y="20860"/>
                      <a:pt x="20860" y="5620"/>
                      <a:pt x="39529" y="5620"/>
                    </a:cubicBezTo>
                    <a:moveTo>
                      <a:pt x="39529" y="0"/>
                    </a:moveTo>
                    <a:cubicBezTo>
                      <a:pt x="17717" y="0"/>
                      <a:pt x="0" y="17717"/>
                      <a:pt x="0" y="39529"/>
                    </a:cubicBezTo>
                    <a:cubicBezTo>
                      <a:pt x="0" y="61341"/>
                      <a:pt x="17717" y="79058"/>
                      <a:pt x="39529" y="79058"/>
                    </a:cubicBezTo>
                    <a:cubicBezTo>
                      <a:pt x="61341" y="79058"/>
                      <a:pt x="79058" y="61341"/>
                      <a:pt x="79058" y="39529"/>
                    </a:cubicBezTo>
                    <a:cubicBezTo>
                      <a:pt x="79058" y="17717"/>
                      <a:pt x="61341" y="0"/>
                      <a:pt x="39529" y="0"/>
                    </a:cubicBezTo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EB18CC9F-8A17-402D-B10E-AE9061E9554F}"/>
                  </a:ext>
                </a:extLst>
              </p:cNvPr>
              <p:cNvSpPr/>
              <p:nvPr/>
            </p:nvSpPr>
            <p:spPr>
              <a:xfrm>
                <a:off x="2384869" y="6748090"/>
                <a:ext cx="30765" cy="39528"/>
              </a:xfrm>
              <a:custGeom>
                <a:avLst/>
                <a:gdLst>
                  <a:gd name="connsiteX0" fmla="*/ 16383 w 30765"/>
                  <a:gd name="connsiteY0" fmla="*/ 95 h 39528"/>
                  <a:gd name="connsiteX1" fmla="*/ 23051 w 30765"/>
                  <a:gd name="connsiteY1" fmla="*/ 1715 h 39528"/>
                  <a:gd name="connsiteX2" fmla="*/ 27718 w 30765"/>
                  <a:gd name="connsiteY2" fmla="*/ 6191 h 39528"/>
                  <a:gd name="connsiteX3" fmla="*/ 29337 w 30765"/>
                  <a:gd name="connsiteY3" fmla="*/ 12478 h 39528"/>
                  <a:gd name="connsiteX4" fmla="*/ 27146 w 30765"/>
                  <a:gd name="connsiteY4" fmla="*/ 19622 h 39528"/>
                  <a:gd name="connsiteX5" fmla="*/ 21812 w 30765"/>
                  <a:gd name="connsiteY5" fmla="*/ 23717 h 39528"/>
                  <a:gd name="connsiteX6" fmla="*/ 30766 w 30765"/>
                  <a:gd name="connsiteY6" fmla="*/ 39529 h 39528"/>
                  <a:gd name="connsiteX7" fmla="*/ 23717 w 30765"/>
                  <a:gd name="connsiteY7" fmla="*/ 39529 h 39528"/>
                  <a:gd name="connsiteX8" fmla="*/ 15526 w 30765"/>
                  <a:gd name="connsiteY8" fmla="*/ 24860 h 39528"/>
                  <a:gd name="connsiteX9" fmla="*/ 6191 w 30765"/>
                  <a:gd name="connsiteY9" fmla="*/ 24860 h 39528"/>
                  <a:gd name="connsiteX10" fmla="*/ 6191 w 30765"/>
                  <a:gd name="connsiteY10" fmla="*/ 39529 h 39528"/>
                  <a:gd name="connsiteX11" fmla="*/ 0 w 30765"/>
                  <a:gd name="connsiteY11" fmla="*/ 39529 h 39528"/>
                  <a:gd name="connsiteX12" fmla="*/ 0 w 30765"/>
                  <a:gd name="connsiteY12" fmla="*/ 0 h 39528"/>
                  <a:gd name="connsiteX13" fmla="*/ 16383 w 30765"/>
                  <a:gd name="connsiteY13" fmla="*/ 0 h 39528"/>
                  <a:gd name="connsiteX14" fmla="*/ 16383 w 30765"/>
                  <a:gd name="connsiteY14" fmla="*/ 19336 h 39528"/>
                  <a:gd name="connsiteX15" fmla="*/ 19907 w 30765"/>
                  <a:gd name="connsiteY15" fmla="*/ 18478 h 39528"/>
                  <a:gd name="connsiteX16" fmla="*/ 22289 w 30765"/>
                  <a:gd name="connsiteY16" fmla="*/ 16097 h 39528"/>
                  <a:gd name="connsiteX17" fmla="*/ 23146 w 30765"/>
                  <a:gd name="connsiteY17" fmla="*/ 12573 h 39528"/>
                  <a:gd name="connsiteX18" fmla="*/ 22289 w 30765"/>
                  <a:gd name="connsiteY18" fmla="*/ 9049 h 39528"/>
                  <a:gd name="connsiteX19" fmla="*/ 19907 w 30765"/>
                  <a:gd name="connsiteY19" fmla="*/ 6668 h 39528"/>
                  <a:gd name="connsiteX20" fmla="*/ 16383 w 30765"/>
                  <a:gd name="connsiteY20" fmla="*/ 5810 h 39528"/>
                  <a:gd name="connsiteX21" fmla="*/ 6191 w 30765"/>
                  <a:gd name="connsiteY21" fmla="*/ 5810 h 39528"/>
                  <a:gd name="connsiteX22" fmla="*/ 6191 w 30765"/>
                  <a:gd name="connsiteY22" fmla="*/ 19336 h 39528"/>
                  <a:gd name="connsiteX23" fmla="*/ 16383 w 30765"/>
                  <a:gd name="connsiteY23" fmla="*/ 19336 h 39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0765" h="39528">
                    <a:moveTo>
                      <a:pt x="16383" y="95"/>
                    </a:moveTo>
                    <a:cubicBezTo>
                      <a:pt x="18860" y="95"/>
                      <a:pt x="21050" y="667"/>
                      <a:pt x="23051" y="1715"/>
                    </a:cubicBezTo>
                    <a:cubicBezTo>
                      <a:pt x="25051" y="2762"/>
                      <a:pt x="26575" y="4286"/>
                      <a:pt x="27718" y="6191"/>
                    </a:cubicBezTo>
                    <a:cubicBezTo>
                      <a:pt x="28861" y="8096"/>
                      <a:pt x="29337" y="10192"/>
                      <a:pt x="29337" y="12478"/>
                    </a:cubicBezTo>
                    <a:cubicBezTo>
                      <a:pt x="29337" y="15335"/>
                      <a:pt x="28575" y="17717"/>
                      <a:pt x="27146" y="19622"/>
                    </a:cubicBezTo>
                    <a:cubicBezTo>
                      <a:pt x="25718" y="21527"/>
                      <a:pt x="23908" y="22860"/>
                      <a:pt x="21812" y="23717"/>
                    </a:cubicBezTo>
                    <a:lnTo>
                      <a:pt x="30766" y="39529"/>
                    </a:lnTo>
                    <a:lnTo>
                      <a:pt x="23717" y="39529"/>
                    </a:lnTo>
                    <a:lnTo>
                      <a:pt x="15526" y="24860"/>
                    </a:lnTo>
                    <a:lnTo>
                      <a:pt x="6191" y="24860"/>
                    </a:lnTo>
                    <a:lnTo>
                      <a:pt x="6191" y="39529"/>
                    </a:lnTo>
                    <a:lnTo>
                      <a:pt x="0" y="39529"/>
                    </a:lnTo>
                    <a:lnTo>
                      <a:pt x="0" y="0"/>
                    </a:lnTo>
                    <a:lnTo>
                      <a:pt x="16383" y="0"/>
                    </a:lnTo>
                    <a:close/>
                    <a:moveTo>
                      <a:pt x="16383" y="19336"/>
                    </a:moveTo>
                    <a:cubicBezTo>
                      <a:pt x="17717" y="19336"/>
                      <a:pt x="18860" y="19050"/>
                      <a:pt x="19907" y="18478"/>
                    </a:cubicBezTo>
                    <a:cubicBezTo>
                      <a:pt x="20955" y="17907"/>
                      <a:pt x="21717" y="17050"/>
                      <a:pt x="22289" y="16097"/>
                    </a:cubicBezTo>
                    <a:cubicBezTo>
                      <a:pt x="22860" y="15050"/>
                      <a:pt x="23146" y="13906"/>
                      <a:pt x="23146" y="12573"/>
                    </a:cubicBezTo>
                    <a:cubicBezTo>
                      <a:pt x="23146" y="11240"/>
                      <a:pt x="22860" y="10097"/>
                      <a:pt x="22289" y="9049"/>
                    </a:cubicBezTo>
                    <a:cubicBezTo>
                      <a:pt x="21717" y="8001"/>
                      <a:pt x="20860" y="7239"/>
                      <a:pt x="19907" y="6668"/>
                    </a:cubicBezTo>
                    <a:cubicBezTo>
                      <a:pt x="18860" y="6096"/>
                      <a:pt x="17717" y="5810"/>
                      <a:pt x="16383" y="5810"/>
                    </a:cubicBezTo>
                    <a:lnTo>
                      <a:pt x="6191" y="5810"/>
                    </a:lnTo>
                    <a:lnTo>
                      <a:pt x="6191" y="19336"/>
                    </a:lnTo>
                    <a:lnTo>
                      <a:pt x="16383" y="19336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7538DC6-5A10-44DE-BF8C-5185BC4F6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3803" y="0"/>
            <a:ext cx="4325371" cy="6392520"/>
            <a:chOff x="573803" y="0"/>
            <a:chExt cx="4325371" cy="639252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BE35751-F391-41AA-9B05-1647E37D235B}"/>
                </a:ext>
              </a:extLst>
            </p:cNvPr>
            <p:cNvSpPr/>
            <p:nvPr/>
          </p:nvSpPr>
          <p:spPr>
            <a:xfrm>
              <a:off x="860457" y="4951823"/>
              <a:ext cx="158111" cy="158111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CF1866E-6300-47C1-B36B-E4F93E357EE1}"/>
                </a:ext>
              </a:extLst>
            </p:cNvPr>
            <p:cNvSpPr/>
            <p:nvPr/>
          </p:nvSpPr>
          <p:spPr>
            <a:xfrm>
              <a:off x="573803" y="5104242"/>
              <a:ext cx="286654" cy="28665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4266AC4-1BB0-4DCC-B988-F338CCC87BB0}"/>
                </a:ext>
              </a:extLst>
            </p:cNvPr>
            <p:cNvSpPr/>
            <p:nvPr/>
          </p:nvSpPr>
          <p:spPr>
            <a:xfrm>
              <a:off x="861107" y="5390896"/>
              <a:ext cx="610214" cy="610214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F200040-B841-47B7-8555-E0299CDC24FA}"/>
                </a:ext>
              </a:extLst>
            </p:cNvPr>
            <p:cNvSpPr/>
            <p:nvPr/>
          </p:nvSpPr>
          <p:spPr>
            <a:xfrm>
              <a:off x="1468406" y="0"/>
              <a:ext cx="3430768" cy="539087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3AD8DF60-7E0A-43C5-81B6-9B3522A7A826}"/>
                </a:ext>
              </a:extLst>
            </p:cNvPr>
            <p:cNvGrpSpPr/>
            <p:nvPr/>
          </p:nvGrpSpPr>
          <p:grpSpPr>
            <a:xfrm>
              <a:off x="1468406" y="5995719"/>
              <a:ext cx="1059754" cy="396801"/>
              <a:chOff x="1314450" y="6391094"/>
              <a:chExt cx="1123377" cy="420623"/>
            </a:xfrm>
          </p:grpSpPr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0AC5EDAF-1FA5-4CEA-99CA-7D0E1F5DDF81}"/>
                  </a:ext>
                </a:extLst>
              </p:cNvPr>
              <p:cNvSpPr/>
              <p:nvPr/>
            </p:nvSpPr>
            <p:spPr>
              <a:xfrm>
                <a:off x="1314450" y="6396809"/>
                <a:ext cx="78581" cy="78581"/>
              </a:xfrm>
              <a:custGeom>
                <a:avLst/>
                <a:gdLst>
                  <a:gd name="connsiteX0" fmla="*/ 0 w 78581"/>
                  <a:gd name="connsiteY0" fmla="*/ 0 h 78581"/>
                  <a:gd name="connsiteX1" fmla="*/ 78581 w 78581"/>
                  <a:gd name="connsiteY1" fmla="*/ 0 h 78581"/>
                  <a:gd name="connsiteX2" fmla="*/ 78581 w 78581"/>
                  <a:gd name="connsiteY2" fmla="*/ 78581 h 78581"/>
                  <a:gd name="connsiteX3" fmla="*/ 0 w 78581"/>
                  <a:gd name="connsiteY3" fmla="*/ 78581 h 785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581" h="78581">
                    <a:moveTo>
                      <a:pt x="0" y="0"/>
                    </a:moveTo>
                    <a:lnTo>
                      <a:pt x="78581" y="0"/>
                    </a:lnTo>
                    <a:lnTo>
                      <a:pt x="78581" y="78581"/>
                    </a:lnTo>
                    <a:lnTo>
                      <a:pt x="0" y="78581"/>
                    </a:lnTo>
                    <a:close/>
                  </a:path>
                </a:pathLst>
              </a:custGeom>
              <a:solidFill>
                <a:srgbClr val="00B2E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5731A324-874D-4D3D-95F1-8AE3303E2272}"/>
                  </a:ext>
                </a:extLst>
              </p:cNvPr>
              <p:cNvSpPr/>
              <p:nvPr/>
            </p:nvSpPr>
            <p:spPr>
              <a:xfrm>
                <a:off x="1316545" y="6391094"/>
                <a:ext cx="995171" cy="420623"/>
              </a:xfrm>
              <a:custGeom>
                <a:avLst/>
                <a:gdLst>
                  <a:gd name="connsiteX0" fmla="*/ 74486 w 995171"/>
                  <a:gd name="connsiteY0" fmla="*/ 131921 h 420623"/>
                  <a:gd name="connsiteX1" fmla="*/ 0 w 995171"/>
                  <a:gd name="connsiteY1" fmla="*/ 131921 h 420623"/>
                  <a:gd name="connsiteX2" fmla="*/ 0 w 995171"/>
                  <a:gd name="connsiteY2" fmla="*/ 414719 h 420623"/>
                  <a:gd name="connsiteX3" fmla="*/ 74486 w 995171"/>
                  <a:gd name="connsiteY3" fmla="*/ 414719 h 420623"/>
                  <a:gd name="connsiteX4" fmla="*/ 74486 w 995171"/>
                  <a:gd name="connsiteY4" fmla="*/ 131921 h 420623"/>
                  <a:gd name="connsiteX5" fmla="*/ 568262 w 995171"/>
                  <a:gd name="connsiteY5" fmla="*/ 417576 h 420623"/>
                  <a:gd name="connsiteX6" fmla="*/ 568262 w 995171"/>
                  <a:gd name="connsiteY6" fmla="*/ 348234 h 420623"/>
                  <a:gd name="connsiteX7" fmla="*/ 541306 w 995171"/>
                  <a:gd name="connsiteY7" fmla="*/ 346520 h 420623"/>
                  <a:gd name="connsiteX8" fmla="*/ 523780 w 995171"/>
                  <a:gd name="connsiteY8" fmla="*/ 338804 h 420623"/>
                  <a:gd name="connsiteX9" fmla="*/ 516065 w 995171"/>
                  <a:gd name="connsiteY9" fmla="*/ 321945 h 420623"/>
                  <a:gd name="connsiteX10" fmla="*/ 514350 w 995171"/>
                  <a:gd name="connsiteY10" fmla="*/ 294608 h 420623"/>
                  <a:gd name="connsiteX11" fmla="*/ 514350 w 995171"/>
                  <a:gd name="connsiteY11" fmla="*/ 195644 h 420623"/>
                  <a:gd name="connsiteX12" fmla="*/ 568262 w 995171"/>
                  <a:gd name="connsiteY12" fmla="*/ 195644 h 420623"/>
                  <a:gd name="connsiteX13" fmla="*/ 568262 w 995171"/>
                  <a:gd name="connsiteY13" fmla="*/ 131921 h 420623"/>
                  <a:gd name="connsiteX14" fmla="*/ 514350 w 995171"/>
                  <a:gd name="connsiteY14" fmla="*/ 131921 h 420623"/>
                  <a:gd name="connsiteX15" fmla="*/ 514350 w 995171"/>
                  <a:gd name="connsiteY15" fmla="*/ 21812 h 420623"/>
                  <a:gd name="connsiteX16" fmla="*/ 439865 w 995171"/>
                  <a:gd name="connsiteY16" fmla="*/ 21812 h 420623"/>
                  <a:gd name="connsiteX17" fmla="*/ 439865 w 995171"/>
                  <a:gd name="connsiteY17" fmla="*/ 295180 h 420623"/>
                  <a:gd name="connsiteX18" fmla="*/ 445865 w 995171"/>
                  <a:gd name="connsiteY18" fmla="*/ 353473 h 420623"/>
                  <a:gd name="connsiteX19" fmla="*/ 465677 w 995171"/>
                  <a:gd name="connsiteY19" fmla="*/ 391001 h 420623"/>
                  <a:gd name="connsiteX20" fmla="*/ 502063 w 995171"/>
                  <a:gd name="connsiteY20" fmla="*/ 411385 h 420623"/>
                  <a:gd name="connsiteX21" fmla="*/ 558927 w 995171"/>
                  <a:gd name="connsiteY21" fmla="*/ 417671 h 420623"/>
                  <a:gd name="connsiteX22" fmla="*/ 568262 w 995171"/>
                  <a:gd name="connsiteY22" fmla="*/ 417671 h 420623"/>
                  <a:gd name="connsiteX23" fmla="*/ 995172 w 995171"/>
                  <a:gd name="connsiteY23" fmla="*/ 0 h 420623"/>
                  <a:gd name="connsiteX24" fmla="*/ 920687 w 995171"/>
                  <a:gd name="connsiteY24" fmla="*/ 0 h 420623"/>
                  <a:gd name="connsiteX25" fmla="*/ 920687 w 995171"/>
                  <a:gd name="connsiteY25" fmla="*/ 414719 h 420623"/>
                  <a:gd name="connsiteX26" fmla="*/ 995172 w 995171"/>
                  <a:gd name="connsiteY26" fmla="*/ 414719 h 420623"/>
                  <a:gd name="connsiteX27" fmla="*/ 995172 w 995171"/>
                  <a:gd name="connsiteY27" fmla="*/ 0 h 420623"/>
                  <a:gd name="connsiteX28" fmla="*/ 367951 w 995171"/>
                  <a:gd name="connsiteY28" fmla="*/ 159830 h 420623"/>
                  <a:gd name="connsiteX29" fmla="*/ 281273 w 995171"/>
                  <a:gd name="connsiteY29" fmla="*/ 126206 h 420623"/>
                  <a:gd name="connsiteX30" fmla="*/ 232410 w 995171"/>
                  <a:gd name="connsiteY30" fmla="*/ 137065 h 420623"/>
                  <a:gd name="connsiteX31" fmla="*/ 195358 w 995171"/>
                  <a:gd name="connsiteY31" fmla="*/ 167259 h 420623"/>
                  <a:gd name="connsiteX32" fmla="*/ 191262 w 995171"/>
                  <a:gd name="connsiteY32" fmla="*/ 172498 h 420623"/>
                  <a:gd name="connsiteX33" fmla="*/ 191262 w 995171"/>
                  <a:gd name="connsiteY33" fmla="*/ 167831 h 420623"/>
                  <a:gd name="connsiteX34" fmla="*/ 191262 w 995171"/>
                  <a:gd name="connsiteY34" fmla="*/ 132017 h 420623"/>
                  <a:gd name="connsiteX35" fmla="*/ 117920 w 995171"/>
                  <a:gd name="connsiteY35" fmla="*/ 132017 h 420623"/>
                  <a:gd name="connsiteX36" fmla="*/ 117920 w 995171"/>
                  <a:gd name="connsiteY36" fmla="*/ 414814 h 420623"/>
                  <a:gd name="connsiteX37" fmla="*/ 191929 w 995171"/>
                  <a:gd name="connsiteY37" fmla="*/ 414814 h 420623"/>
                  <a:gd name="connsiteX38" fmla="*/ 191929 w 995171"/>
                  <a:gd name="connsiteY38" fmla="*/ 264128 h 420623"/>
                  <a:gd name="connsiteX39" fmla="*/ 192024 w 995171"/>
                  <a:gd name="connsiteY39" fmla="*/ 274606 h 420623"/>
                  <a:gd name="connsiteX40" fmla="*/ 192119 w 995171"/>
                  <a:gd name="connsiteY40" fmla="*/ 269558 h 420623"/>
                  <a:gd name="connsiteX41" fmla="*/ 211741 w 995171"/>
                  <a:gd name="connsiteY41" fmla="*/ 210884 h 420623"/>
                  <a:gd name="connsiteX42" fmla="*/ 258985 w 995171"/>
                  <a:gd name="connsiteY42" fmla="*/ 190786 h 420623"/>
                  <a:gd name="connsiteX43" fmla="*/ 307753 w 995171"/>
                  <a:gd name="connsiteY43" fmla="*/ 210407 h 420623"/>
                  <a:gd name="connsiteX44" fmla="*/ 323945 w 995171"/>
                  <a:gd name="connsiteY44" fmla="*/ 264605 h 420623"/>
                  <a:gd name="connsiteX45" fmla="*/ 323945 w 995171"/>
                  <a:gd name="connsiteY45" fmla="*/ 264605 h 420623"/>
                  <a:gd name="connsiteX46" fmla="*/ 323945 w 995171"/>
                  <a:gd name="connsiteY46" fmla="*/ 265176 h 420623"/>
                  <a:gd name="connsiteX47" fmla="*/ 323945 w 995171"/>
                  <a:gd name="connsiteY47" fmla="*/ 265271 h 420623"/>
                  <a:gd name="connsiteX48" fmla="*/ 323945 w 995171"/>
                  <a:gd name="connsiteY48" fmla="*/ 414814 h 420623"/>
                  <a:gd name="connsiteX49" fmla="*/ 399098 w 995171"/>
                  <a:gd name="connsiteY49" fmla="*/ 414814 h 420623"/>
                  <a:gd name="connsiteX50" fmla="*/ 399098 w 995171"/>
                  <a:gd name="connsiteY50" fmla="*/ 254222 h 420623"/>
                  <a:gd name="connsiteX51" fmla="*/ 367951 w 995171"/>
                  <a:gd name="connsiteY51" fmla="*/ 159830 h 420623"/>
                  <a:gd name="connsiteX52" fmla="*/ 881825 w 995171"/>
                  <a:gd name="connsiteY52" fmla="*/ 272796 h 420623"/>
                  <a:gd name="connsiteX53" fmla="*/ 871061 w 995171"/>
                  <a:gd name="connsiteY53" fmla="*/ 215646 h 420623"/>
                  <a:gd name="connsiteX54" fmla="*/ 841057 w 995171"/>
                  <a:gd name="connsiteY54" fmla="*/ 168974 h 420623"/>
                  <a:gd name="connsiteX55" fmla="*/ 794957 w 995171"/>
                  <a:gd name="connsiteY55" fmla="*/ 137636 h 420623"/>
                  <a:gd name="connsiteX56" fmla="*/ 735806 w 995171"/>
                  <a:gd name="connsiteY56" fmla="*/ 126302 h 420623"/>
                  <a:gd name="connsiteX57" fmla="*/ 678371 w 995171"/>
                  <a:gd name="connsiteY57" fmla="*/ 137922 h 420623"/>
                  <a:gd name="connsiteX58" fmla="*/ 631698 w 995171"/>
                  <a:gd name="connsiteY58" fmla="*/ 169355 h 420623"/>
                  <a:gd name="connsiteX59" fmla="*/ 600266 w 995171"/>
                  <a:gd name="connsiteY59" fmla="*/ 216027 h 420623"/>
                  <a:gd name="connsiteX60" fmla="*/ 588645 w 995171"/>
                  <a:gd name="connsiteY60" fmla="*/ 273463 h 420623"/>
                  <a:gd name="connsiteX61" fmla="*/ 599694 w 995171"/>
                  <a:gd name="connsiteY61" fmla="*/ 330899 h 420623"/>
                  <a:gd name="connsiteX62" fmla="*/ 630269 w 995171"/>
                  <a:gd name="connsiteY62" fmla="*/ 377571 h 420623"/>
                  <a:gd name="connsiteX63" fmla="*/ 677513 w 995171"/>
                  <a:gd name="connsiteY63" fmla="*/ 409004 h 420623"/>
                  <a:gd name="connsiteX64" fmla="*/ 738092 w 995171"/>
                  <a:gd name="connsiteY64" fmla="*/ 420624 h 420623"/>
                  <a:gd name="connsiteX65" fmla="*/ 863918 w 995171"/>
                  <a:gd name="connsiteY65" fmla="*/ 365093 h 420623"/>
                  <a:gd name="connsiteX66" fmla="*/ 810292 w 995171"/>
                  <a:gd name="connsiteY66" fmla="*/ 324231 h 420623"/>
                  <a:gd name="connsiteX67" fmla="*/ 738664 w 995171"/>
                  <a:gd name="connsiteY67" fmla="*/ 355854 h 420623"/>
                  <a:gd name="connsiteX68" fmla="*/ 687229 w 995171"/>
                  <a:gd name="connsiteY68" fmla="*/ 341376 h 420623"/>
                  <a:gd name="connsiteX69" fmla="*/ 660368 w 995171"/>
                  <a:gd name="connsiteY69" fmla="*/ 302133 h 420623"/>
                  <a:gd name="connsiteX70" fmla="*/ 659606 w 995171"/>
                  <a:gd name="connsiteY70" fmla="*/ 299466 h 420623"/>
                  <a:gd name="connsiteX71" fmla="*/ 881825 w 995171"/>
                  <a:gd name="connsiteY71" fmla="*/ 299466 h 420623"/>
                  <a:gd name="connsiteX72" fmla="*/ 881825 w 995171"/>
                  <a:gd name="connsiteY72" fmla="*/ 272796 h 420623"/>
                  <a:gd name="connsiteX73" fmla="*/ 660368 w 995171"/>
                  <a:gd name="connsiteY73" fmla="*/ 246793 h 420623"/>
                  <a:gd name="connsiteX74" fmla="*/ 735330 w 995171"/>
                  <a:gd name="connsiteY74" fmla="*/ 189929 h 420623"/>
                  <a:gd name="connsiteX75" fmla="*/ 810387 w 995171"/>
                  <a:gd name="connsiteY75" fmla="*/ 246698 h 420623"/>
                  <a:gd name="connsiteX76" fmla="*/ 660368 w 995171"/>
                  <a:gd name="connsiteY76" fmla="*/ 246793 h 4206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</a:cxnLst>
                <a:rect l="l" t="t" r="r" b="b"/>
                <a:pathLst>
                  <a:path w="995171" h="420623">
                    <a:moveTo>
                      <a:pt x="74486" y="131921"/>
                    </a:moveTo>
                    <a:lnTo>
                      <a:pt x="0" y="131921"/>
                    </a:lnTo>
                    <a:lnTo>
                      <a:pt x="0" y="414719"/>
                    </a:lnTo>
                    <a:lnTo>
                      <a:pt x="74486" y="414719"/>
                    </a:lnTo>
                    <a:lnTo>
                      <a:pt x="74486" y="131921"/>
                    </a:lnTo>
                    <a:close/>
                    <a:moveTo>
                      <a:pt x="568262" y="417576"/>
                    </a:moveTo>
                    <a:lnTo>
                      <a:pt x="568262" y="348234"/>
                    </a:lnTo>
                    <a:cubicBezTo>
                      <a:pt x="557308" y="348139"/>
                      <a:pt x="548259" y="347567"/>
                      <a:pt x="541306" y="346520"/>
                    </a:cubicBezTo>
                    <a:cubicBezTo>
                      <a:pt x="533591" y="345281"/>
                      <a:pt x="527685" y="342710"/>
                      <a:pt x="523780" y="338804"/>
                    </a:cubicBezTo>
                    <a:cubicBezTo>
                      <a:pt x="519875" y="334899"/>
                      <a:pt x="517303" y="329184"/>
                      <a:pt x="516065" y="321945"/>
                    </a:cubicBezTo>
                    <a:cubicBezTo>
                      <a:pt x="514922" y="314992"/>
                      <a:pt x="514350" y="305753"/>
                      <a:pt x="514350" y="294608"/>
                    </a:cubicBezTo>
                    <a:lnTo>
                      <a:pt x="514350" y="195644"/>
                    </a:lnTo>
                    <a:lnTo>
                      <a:pt x="568262" y="195644"/>
                    </a:lnTo>
                    <a:lnTo>
                      <a:pt x="568262" y="131921"/>
                    </a:lnTo>
                    <a:lnTo>
                      <a:pt x="514350" y="131921"/>
                    </a:lnTo>
                    <a:lnTo>
                      <a:pt x="514350" y="21812"/>
                    </a:lnTo>
                    <a:lnTo>
                      <a:pt x="439865" y="21812"/>
                    </a:lnTo>
                    <a:lnTo>
                      <a:pt x="439865" y="295180"/>
                    </a:lnTo>
                    <a:cubicBezTo>
                      <a:pt x="439865" y="318230"/>
                      <a:pt x="441865" y="337852"/>
                      <a:pt x="445865" y="353473"/>
                    </a:cubicBezTo>
                    <a:cubicBezTo>
                      <a:pt x="449771" y="368903"/>
                      <a:pt x="456438" y="381572"/>
                      <a:pt x="465677" y="391001"/>
                    </a:cubicBezTo>
                    <a:cubicBezTo>
                      <a:pt x="474917" y="400431"/>
                      <a:pt x="487204" y="407289"/>
                      <a:pt x="502063" y="411385"/>
                    </a:cubicBezTo>
                    <a:cubicBezTo>
                      <a:pt x="517112" y="415481"/>
                      <a:pt x="536258" y="417671"/>
                      <a:pt x="558927" y="417671"/>
                    </a:cubicBezTo>
                    <a:lnTo>
                      <a:pt x="568262" y="417671"/>
                    </a:lnTo>
                    <a:close/>
                    <a:moveTo>
                      <a:pt x="995172" y="0"/>
                    </a:moveTo>
                    <a:lnTo>
                      <a:pt x="920687" y="0"/>
                    </a:lnTo>
                    <a:lnTo>
                      <a:pt x="920687" y="414719"/>
                    </a:lnTo>
                    <a:lnTo>
                      <a:pt x="995172" y="414719"/>
                    </a:lnTo>
                    <a:lnTo>
                      <a:pt x="995172" y="0"/>
                    </a:lnTo>
                    <a:close/>
                    <a:moveTo>
                      <a:pt x="367951" y="159830"/>
                    </a:moveTo>
                    <a:cubicBezTo>
                      <a:pt x="347282" y="137541"/>
                      <a:pt x="318135" y="126206"/>
                      <a:pt x="281273" y="126206"/>
                    </a:cubicBezTo>
                    <a:cubicBezTo>
                      <a:pt x="263462" y="126206"/>
                      <a:pt x="247079" y="129921"/>
                      <a:pt x="232410" y="137065"/>
                    </a:cubicBezTo>
                    <a:cubicBezTo>
                      <a:pt x="217742" y="144304"/>
                      <a:pt x="205264" y="154496"/>
                      <a:pt x="195358" y="167259"/>
                    </a:cubicBezTo>
                    <a:lnTo>
                      <a:pt x="191262" y="172498"/>
                    </a:lnTo>
                    <a:lnTo>
                      <a:pt x="191262" y="167831"/>
                    </a:lnTo>
                    <a:lnTo>
                      <a:pt x="191262" y="132017"/>
                    </a:lnTo>
                    <a:lnTo>
                      <a:pt x="117920" y="132017"/>
                    </a:lnTo>
                    <a:lnTo>
                      <a:pt x="117920" y="414814"/>
                    </a:lnTo>
                    <a:lnTo>
                      <a:pt x="191929" y="414814"/>
                    </a:lnTo>
                    <a:lnTo>
                      <a:pt x="191929" y="264128"/>
                    </a:lnTo>
                    <a:lnTo>
                      <a:pt x="192024" y="274606"/>
                    </a:lnTo>
                    <a:cubicBezTo>
                      <a:pt x="192024" y="272891"/>
                      <a:pt x="192024" y="271177"/>
                      <a:pt x="192119" y="269558"/>
                    </a:cubicBezTo>
                    <a:cubicBezTo>
                      <a:pt x="192881" y="243173"/>
                      <a:pt x="199454" y="223456"/>
                      <a:pt x="211741" y="210884"/>
                    </a:cubicBezTo>
                    <a:cubicBezTo>
                      <a:pt x="224790" y="197549"/>
                      <a:pt x="240697" y="190786"/>
                      <a:pt x="258985" y="190786"/>
                    </a:cubicBezTo>
                    <a:cubicBezTo>
                      <a:pt x="280511" y="190786"/>
                      <a:pt x="296894" y="197358"/>
                      <a:pt x="307753" y="210407"/>
                    </a:cubicBezTo>
                    <a:cubicBezTo>
                      <a:pt x="318421" y="223171"/>
                      <a:pt x="323850" y="241364"/>
                      <a:pt x="323945" y="264605"/>
                    </a:cubicBezTo>
                    <a:lnTo>
                      <a:pt x="323945" y="264605"/>
                    </a:lnTo>
                    <a:lnTo>
                      <a:pt x="323945" y="265176"/>
                    </a:lnTo>
                    <a:lnTo>
                      <a:pt x="323945" y="265271"/>
                    </a:lnTo>
                    <a:lnTo>
                      <a:pt x="323945" y="414814"/>
                    </a:lnTo>
                    <a:lnTo>
                      <a:pt x="399098" y="414814"/>
                    </a:lnTo>
                    <a:lnTo>
                      <a:pt x="399098" y="254222"/>
                    </a:lnTo>
                    <a:cubicBezTo>
                      <a:pt x="399193" y="213931"/>
                      <a:pt x="388620" y="182118"/>
                      <a:pt x="367951" y="159830"/>
                    </a:cubicBezTo>
                    <a:moveTo>
                      <a:pt x="881825" y="272796"/>
                    </a:moveTo>
                    <a:cubicBezTo>
                      <a:pt x="881825" y="252508"/>
                      <a:pt x="878205" y="233267"/>
                      <a:pt x="871061" y="215646"/>
                    </a:cubicBezTo>
                    <a:cubicBezTo>
                      <a:pt x="863918" y="198025"/>
                      <a:pt x="853821" y="182309"/>
                      <a:pt x="841057" y="168974"/>
                    </a:cubicBezTo>
                    <a:cubicBezTo>
                      <a:pt x="828294" y="155639"/>
                      <a:pt x="812768" y="145066"/>
                      <a:pt x="794957" y="137636"/>
                    </a:cubicBezTo>
                    <a:cubicBezTo>
                      <a:pt x="777145" y="130112"/>
                      <a:pt x="757238" y="126302"/>
                      <a:pt x="735806" y="126302"/>
                    </a:cubicBezTo>
                    <a:cubicBezTo>
                      <a:pt x="715518" y="126302"/>
                      <a:pt x="696182" y="130207"/>
                      <a:pt x="678371" y="137922"/>
                    </a:cubicBezTo>
                    <a:cubicBezTo>
                      <a:pt x="660559" y="145637"/>
                      <a:pt x="644843" y="156210"/>
                      <a:pt x="631698" y="169355"/>
                    </a:cubicBezTo>
                    <a:cubicBezTo>
                      <a:pt x="618554" y="182499"/>
                      <a:pt x="607981" y="198215"/>
                      <a:pt x="600266" y="216027"/>
                    </a:cubicBezTo>
                    <a:cubicBezTo>
                      <a:pt x="592550" y="233839"/>
                      <a:pt x="588645" y="253175"/>
                      <a:pt x="588645" y="273463"/>
                    </a:cubicBezTo>
                    <a:cubicBezTo>
                      <a:pt x="588645" y="293751"/>
                      <a:pt x="592360" y="313087"/>
                      <a:pt x="599694" y="330899"/>
                    </a:cubicBezTo>
                    <a:cubicBezTo>
                      <a:pt x="607028" y="348710"/>
                      <a:pt x="617315" y="364426"/>
                      <a:pt x="630269" y="377571"/>
                    </a:cubicBezTo>
                    <a:cubicBezTo>
                      <a:pt x="643223" y="390716"/>
                      <a:pt x="659130" y="401288"/>
                      <a:pt x="677513" y="409004"/>
                    </a:cubicBezTo>
                    <a:cubicBezTo>
                      <a:pt x="695897" y="416719"/>
                      <a:pt x="716280" y="420624"/>
                      <a:pt x="738092" y="420624"/>
                    </a:cubicBezTo>
                    <a:cubicBezTo>
                      <a:pt x="801148" y="420624"/>
                      <a:pt x="840391" y="391954"/>
                      <a:pt x="863918" y="365093"/>
                    </a:cubicBezTo>
                    <a:lnTo>
                      <a:pt x="810292" y="324231"/>
                    </a:lnTo>
                    <a:cubicBezTo>
                      <a:pt x="798957" y="337661"/>
                      <a:pt x="772192" y="355854"/>
                      <a:pt x="738664" y="355854"/>
                    </a:cubicBezTo>
                    <a:cubicBezTo>
                      <a:pt x="717614" y="355854"/>
                      <a:pt x="700373" y="350996"/>
                      <a:pt x="687229" y="341376"/>
                    </a:cubicBezTo>
                    <a:cubicBezTo>
                      <a:pt x="674084" y="331756"/>
                      <a:pt x="665036" y="318611"/>
                      <a:pt x="660368" y="302133"/>
                    </a:cubicBezTo>
                    <a:lnTo>
                      <a:pt x="659606" y="299466"/>
                    </a:lnTo>
                    <a:lnTo>
                      <a:pt x="881825" y="299466"/>
                    </a:lnTo>
                    <a:lnTo>
                      <a:pt x="881825" y="272796"/>
                    </a:lnTo>
                    <a:close/>
                    <a:moveTo>
                      <a:pt x="660368" y="246793"/>
                    </a:moveTo>
                    <a:cubicBezTo>
                      <a:pt x="660368" y="226124"/>
                      <a:pt x="684086" y="189929"/>
                      <a:pt x="735330" y="189929"/>
                    </a:cubicBezTo>
                    <a:cubicBezTo>
                      <a:pt x="786575" y="189929"/>
                      <a:pt x="810387" y="226028"/>
                      <a:pt x="810387" y="246698"/>
                    </a:cubicBezTo>
                    <a:lnTo>
                      <a:pt x="660368" y="246793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934E3A93-BFC9-49AD-8CF7-7EDF2A13157E}"/>
                  </a:ext>
                </a:extLst>
              </p:cNvPr>
              <p:cNvSpPr/>
              <p:nvPr/>
            </p:nvSpPr>
            <p:spPr>
              <a:xfrm>
                <a:off x="2358770" y="6728469"/>
                <a:ext cx="79057" cy="79057"/>
              </a:xfrm>
              <a:custGeom>
                <a:avLst/>
                <a:gdLst>
                  <a:gd name="connsiteX0" fmla="*/ 39529 w 79057"/>
                  <a:gd name="connsiteY0" fmla="*/ 5620 h 79057"/>
                  <a:gd name="connsiteX1" fmla="*/ 73438 w 79057"/>
                  <a:gd name="connsiteY1" fmla="*/ 39529 h 79057"/>
                  <a:gd name="connsiteX2" fmla="*/ 39529 w 79057"/>
                  <a:gd name="connsiteY2" fmla="*/ 73438 h 79057"/>
                  <a:gd name="connsiteX3" fmla="*/ 5620 w 79057"/>
                  <a:gd name="connsiteY3" fmla="*/ 39529 h 79057"/>
                  <a:gd name="connsiteX4" fmla="*/ 39529 w 79057"/>
                  <a:gd name="connsiteY4" fmla="*/ 5620 h 79057"/>
                  <a:gd name="connsiteX5" fmla="*/ 39529 w 79057"/>
                  <a:gd name="connsiteY5" fmla="*/ 0 h 79057"/>
                  <a:gd name="connsiteX6" fmla="*/ 0 w 79057"/>
                  <a:gd name="connsiteY6" fmla="*/ 39529 h 79057"/>
                  <a:gd name="connsiteX7" fmla="*/ 39529 w 79057"/>
                  <a:gd name="connsiteY7" fmla="*/ 79058 h 79057"/>
                  <a:gd name="connsiteX8" fmla="*/ 79058 w 79057"/>
                  <a:gd name="connsiteY8" fmla="*/ 39529 h 79057"/>
                  <a:gd name="connsiteX9" fmla="*/ 39529 w 79057"/>
                  <a:gd name="connsiteY9" fmla="*/ 0 h 790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9057" h="79057">
                    <a:moveTo>
                      <a:pt x="39529" y="5620"/>
                    </a:moveTo>
                    <a:cubicBezTo>
                      <a:pt x="58198" y="5620"/>
                      <a:pt x="73438" y="20860"/>
                      <a:pt x="73438" y="39529"/>
                    </a:cubicBezTo>
                    <a:cubicBezTo>
                      <a:pt x="73438" y="58198"/>
                      <a:pt x="58198" y="73438"/>
                      <a:pt x="39529" y="73438"/>
                    </a:cubicBezTo>
                    <a:cubicBezTo>
                      <a:pt x="20860" y="73438"/>
                      <a:pt x="5620" y="58198"/>
                      <a:pt x="5620" y="39529"/>
                    </a:cubicBezTo>
                    <a:cubicBezTo>
                      <a:pt x="5620" y="20860"/>
                      <a:pt x="20860" y="5620"/>
                      <a:pt x="39529" y="5620"/>
                    </a:cubicBezTo>
                    <a:moveTo>
                      <a:pt x="39529" y="0"/>
                    </a:moveTo>
                    <a:cubicBezTo>
                      <a:pt x="17717" y="0"/>
                      <a:pt x="0" y="17717"/>
                      <a:pt x="0" y="39529"/>
                    </a:cubicBezTo>
                    <a:cubicBezTo>
                      <a:pt x="0" y="61341"/>
                      <a:pt x="17717" y="79058"/>
                      <a:pt x="39529" y="79058"/>
                    </a:cubicBezTo>
                    <a:cubicBezTo>
                      <a:pt x="61341" y="79058"/>
                      <a:pt x="79058" y="61341"/>
                      <a:pt x="79058" y="39529"/>
                    </a:cubicBezTo>
                    <a:cubicBezTo>
                      <a:pt x="79058" y="17717"/>
                      <a:pt x="61341" y="0"/>
                      <a:pt x="39529" y="0"/>
                    </a:cubicBezTo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839DD8F2-C56B-454C-9A84-A663F83DB6CE}"/>
                  </a:ext>
                </a:extLst>
              </p:cNvPr>
              <p:cNvSpPr/>
              <p:nvPr/>
            </p:nvSpPr>
            <p:spPr>
              <a:xfrm>
                <a:off x="2384869" y="6748090"/>
                <a:ext cx="30765" cy="39528"/>
              </a:xfrm>
              <a:custGeom>
                <a:avLst/>
                <a:gdLst>
                  <a:gd name="connsiteX0" fmla="*/ 16383 w 30765"/>
                  <a:gd name="connsiteY0" fmla="*/ 95 h 39528"/>
                  <a:gd name="connsiteX1" fmla="*/ 23051 w 30765"/>
                  <a:gd name="connsiteY1" fmla="*/ 1715 h 39528"/>
                  <a:gd name="connsiteX2" fmla="*/ 27718 w 30765"/>
                  <a:gd name="connsiteY2" fmla="*/ 6191 h 39528"/>
                  <a:gd name="connsiteX3" fmla="*/ 29337 w 30765"/>
                  <a:gd name="connsiteY3" fmla="*/ 12478 h 39528"/>
                  <a:gd name="connsiteX4" fmla="*/ 27146 w 30765"/>
                  <a:gd name="connsiteY4" fmla="*/ 19622 h 39528"/>
                  <a:gd name="connsiteX5" fmla="*/ 21812 w 30765"/>
                  <a:gd name="connsiteY5" fmla="*/ 23717 h 39528"/>
                  <a:gd name="connsiteX6" fmla="*/ 30766 w 30765"/>
                  <a:gd name="connsiteY6" fmla="*/ 39529 h 39528"/>
                  <a:gd name="connsiteX7" fmla="*/ 23717 w 30765"/>
                  <a:gd name="connsiteY7" fmla="*/ 39529 h 39528"/>
                  <a:gd name="connsiteX8" fmla="*/ 15526 w 30765"/>
                  <a:gd name="connsiteY8" fmla="*/ 24860 h 39528"/>
                  <a:gd name="connsiteX9" fmla="*/ 6191 w 30765"/>
                  <a:gd name="connsiteY9" fmla="*/ 24860 h 39528"/>
                  <a:gd name="connsiteX10" fmla="*/ 6191 w 30765"/>
                  <a:gd name="connsiteY10" fmla="*/ 39529 h 39528"/>
                  <a:gd name="connsiteX11" fmla="*/ 0 w 30765"/>
                  <a:gd name="connsiteY11" fmla="*/ 39529 h 39528"/>
                  <a:gd name="connsiteX12" fmla="*/ 0 w 30765"/>
                  <a:gd name="connsiteY12" fmla="*/ 0 h 39528"/>
                  <a:gd name="connsiteX13" fmla="*/ 16383 w 30765"/>
                  <a:gd name="connsiteY13" fmla="*/ 0 h 39528"/>
                  <a:gd name="connsiteX14" fmla="*/ 16383 w 30765"/>
                  <a:gd name="connsiteY14" fmla="*/ 19336 h 39528"/>
                  <a:gd name="connsiteX15" fmla="*/ 19907 w 30765"/>
                  <a:gd name="connsiteY15" fmla="*/ 18478 h 39528"/>
                  <a:gd name="connsiteX16" fmla="*/ 22289 w 30765"/>
                  <a:gd name="connsiteY16" fmla="*/ 16097 h 39528"/>
                  <a:gd name="connsiteX17" fmla="*/ 23146 w 30765"/>
                  <a:gd name="connsiteY17" fmla="*/ 12573 h 39528"/>
                  <a:gd name="connsiteX18" fmla="*/ 22289 w 30765"/>
                  <a:gd name="connsiteY18" fmla="*/ 9049 h 39528"/>
                  <a:gd name="connsiteX19" fmla="*/ 19907 w 30765"/>
                  <a:gd name="connsiteY19" fmla="*/ 6668 h 39528"/>
                  <a:gd name="connsiteX20" fmla="*/ 16383 w 30765"/>
                  <a:gd name="connsiteY20" fmla="*/ 5810 h 39528"/>
                  <a:gd name="connsiteX21" fmla="*/ 6191 w 30765"/>
                  <a:gd name="connsiteY21" fmla="*/ 5810 h 39528"/>
                  <a:gd name="connsiteX22" fmla="*/ 6191 w 30765"/>
                  <a:gd name="connsiteY22" fmla="*/ 19336 h 39528"/>
                  <a:gd name="connsiteX23" fmla="*/ 16383 w 30765"/>
                  <a:gd name="connsiteY23" fmla="*/ 19336 h 39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0765" h="39528">
                    <a:moveTo>
                      <a:pt x="16383" y="95"/>
                    </a:moveTo>
                    <a:cubicBezTo>
                      <a:pt x="18860" y="95"/>
                      <a:pt x="21050" y="667"/>
                      <a:pt x="23051" y="1715"/>
                    </a:cubicBezTo>
                    <a:cubicBezTo>
                      <a:pt x="25051" y="2762"/>
                      <a:pt x="26575" y="4286"/>
                      <a:pt x="27718" y="6191"/>
                    </a:cubicBezTo>
                    <a:cubicBezTo>
                      <a:pt x="28861" y="8096"/>
                      <a:pt x="29337" y="10192"/>
                      <a:pt x="29337" y="12478"/>
                    </a:cubicBezTo>
                    <a:cubicBezTo>
                      <a:pt x="29337" y="15335"/>
                      <a:pt x="28575" y="17717"/>
                      <a:pt x="27146" y="19622"/>
                    </a:cubicBezTo>
                    <a:cubicBezTo>
                      <a:pt x="25718" y="21527"/>
                      <a:pt x="23908" y="22860"/>
                      <a:pt x="21812" y="23717"/>
                    </a:cubicBezTo>
                    <a:lnTo>
                      <a:pt x="30766" y="39529"/>
                    </a:lnTo>
                    <a:lnTo>
                      <a:pt x="23717" y="39529"/>
                    </a:lnTo>
                    <a:lnTo>
                      <a:pt x="15526" y="24860"/>
                    </a:lnTo>
                    <a:lnTo>
                      <a:pt x="6191" y="24860"/>
                    </a:lnTo>
                    <a:lnTo>
                      <a:pt x="6191" y="39529"/>
                    </a:lnTo>
                    <a:lnTo>
                      <a:pt x="0" y="39529"/>
                    </a:lnTo>
                    <a:lnTo>
                      <a:pt x="0" y="0"/>
                    </a:lnTo>
                    <a:lnTo>
                      <a:pt x="16383" y="0"/>
                    </a:lnTo>
                    <a:close/>
                    <a:moveTo>
                      <a:pt x="16383" y="19336"/>
                    </a:moveTo>
                    <a:cubicBezTo>
                      <a:pt x="17717" y="19336"/>
                      <a:pt x="18860" y="19050"/>
                      <a:pt x="19907" y="18478"/>
                    </a:cubicBezTo>
                    <a:cubicBezTo>
                      <a:pt x="20955" y="17907"/>
                      <a:pt x="21717" y="17050"/>
                      <a:pt x="22289" y="16097"/>
                    </a:cubicBezTo>
                    <a:cubicBezTo>
                      <a:pt x="22860" y="15050"/>
                      <a:pt x="23146" y="13906"/>
                      <a:pt x="23146" y="12573"/>
                    </a:cubicBezTo>
                    <a:cubicBezTo>
                      <a:pt x="23146" y="11240"/>
                      <a:pt x="22860" y="10097"/>
                      <a:pt x="22289" y="9049"/>
                    </a:cubicBezTo>
                    <a:cubicBezTo>
                      <a:pt x="21717" y="8001"/>
                      <a:pt x="20860" y="7239"/>
                      <a:pt x="19907" y="6668"/>
                    </a:cubicBezTo>
                    <a:cubicBezTo>
                      <a:pt x="18860" y="6096"/>
                      <a:pt x="17717" y="5810"/>
                      <a:pt x="16383" y="5810"/>
                    </a:cubicBezTo>
                    <a:lnTo>
                      <a:pt x="6191" y="5810"/>
                    </a:lnTo>
                    <a:lnTo>
                      <a:pt x="6191" y="19336"/>
                    </a:lnTo>
                    <a:lnTo>
                      <a:pt x="16383" y="19336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2825262-3F6E-4DC6-AA53-E30B25B1583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43438" y="944163"/>
            <a:ext cx="9810362" cy="627700"/>
          </a:xfrm>
        </p:spPr>
        <p:txBody>
          <a:bodyPr anchor="b" anchorCtr="0">
            <a:norm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  <a:latin typeface="IntelOne Text" panose="020B0503020203020204" pitchFamily="34" charset="77"/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E6BC2F-544E-4727-A6CC-2BE3B3E01B5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42536" y="1635111"/>
            <a:ext cx="9789007" cy="1874852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F0B31C-0AD0-4CC0-BF2B-DECE53E6665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42536" y="3602038"/>
            <a:ext cx="9789007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330561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, Content &amp;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B35A4-51BC-4EA4-8E63-8A7D09FB8A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221694"/>
            <a:ext cx="5429864" cy="1199822"/>
          </a:xfrm>
        </p:spPr>
        <p:txBody>
          <a:bodyPr/>
          <a:lstStyle/>
          <a:p>
            <a:r>
              <a:rPr lang="en-US"/>
              <a:t>Click to edit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C66EBB2-584E-4CD8-BAAE-06D480D3A0C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1495361"/>
            <a:ext cx="5429864" cy="530454"/>
          </a:xfrm>
        </p:spPr>
        <p:txBody>
          <a:bodyPr>
            <a:no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IntelOne Text" panose="020B0503020203020204" pitchFamily="34" charset="77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6AEA0-8A4A-4395-842E-1588A8A29D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80999" y="2105680"/>
            <a:ext cx="5429865" cy="4095774"/>
          </a:xfrm>
        </p:spPr>
        <p:txBody>
          <a:bodyPr/>
          <a:lstStyle/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F6811E0-242E-4455-9E93-6248E7DEDA0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26394" y="230287"/>
            <a:ext cx="5429250" cy="24106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9775C37-EE38-450C-8269-79E50F8E88A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26138" y="2655075"/>
            <a:ext cx="5429250" cy="470063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7DC24117-8044-4F60-A59D-9F61002D6C8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24550" y="3331781"/>
            <a:ext cx="5429250" cy="24106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205F9606-8CF6-4C56-B2B6-E8A04B25F11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924294" y="5767077"/>
            <a:ext cx="5429250" cy="470063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3030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, Content &amp;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B35A4-51BC-4EA4-8E63-8A7D09FB8A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221694"/>
            <a:ext cx="5429864" cy="1199822"/>
          </a:xfrm>
        </p:spPr>
        <p:txBody>
          <a:bodyPr/>
          <a:lstStyle/>
          <a:p>
            <a:r>
              <a:rPr lang="en-US"/>
              <a:t>Click to edit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6AEA0-8A4A-4395-842E-1588A8A29D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80999" y="2105680"/>
            <a:ext cx="5429865" cy="4095774"/>
          </a:xfrm>
        </p:spPr>
        <p:txBody>
          <a:bodyPr/>
          <a:lstStyle/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F6811E0-242E-4455-9E93-6248E7DEDA0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26394" y="0"/>
            <a:ext cx="5808406" cy="640079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C4D1D699-1964-9A45-A892-EAAC949B825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1495361"/>
            <a:ext cx="5429864" cy="530454"/>
          </a:xfrm>
        </p:spPr>
        <p:txBody>
          <a:bodyPr>
            <a:no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IntelOne Text" panose="020B0503020203020204" pitchFamily="34" charset="77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6561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BF6811E0-242E-4455-9E93-6248E7DEDA0B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1734800" cy="640079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922070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A8C51-69D0-4653-9DD4-C9657C8565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0A8B5C-DC90-4F60-9A7A-08826CF8083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1441833"/>
            <a:ext cx="10972800" cy="4241800"/>
          </a:xfrm>
        </p:spPr>
        <p:txBody>
          <a:bodyPr>
            <a:normAutofit/>
          </a:bodyPr>
          <a:lstStyle>
            <a:lvl1pPr marL="0" indent="0">
              <a:buNone/>
              <a:defRPr sz="6000" b="0" i="0">
                <a:solidFill>
                  <a:schemeClr val="accent1"/>
                </a:solidFill>
                <a:latin typeface="IntelOne Text" panose="020B0503020203020204" pitchFamily="34" charset="0"/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74C57F0-3964-4184-8486-C7C3D87AEA3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5757203"/>
            <a:ext cx="10972800" cy="501650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IntelOne Text" panose="020B0503020203020204" pitchFamily="34" charset="77"/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8939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A8C51-69D0-4653-9DD4-C9657C8565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0A8B5C-DC90-4F60-9A7A-08826CF8083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1441833"/>
            <a:ext cx="10972800" cy="4241800"/>
          </a:xfrm>
        </p:spPr>
        <p:txBody>
          <a:bodyPr>
            <a:normAutofit/>
          </a:bodyPr>
          <a:lstStyle>
            <a:lvl1pPr marL="0" indent="0">
              <a:buNone/>
              <a:defRPr sz="6000" b="0" i="0">
                <a:solidFill>
                  <a:schemeClr val="bg1"/>
                </a:solidFill>
                <a:latin typeface="IntelOne Text" panose="020B0503020203020204" pitchFamily="34" charset="0"/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74C57F0-3964-4184-8486-C7C3D87AEA3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1000" y="5757203"/>
            <a:ext cx="10972800" cy="5016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IntelOne Text" panose="020B0503020203020204" pitchFamily="34" charset="77"/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3DA6DA-63DC-460A-B2F4-6584E4114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00800"/>
            <a:ext cx="11734800" cy="457200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F26FFBC-3F56-4549-828C-9A20F03B1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10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EBB8918-321F-4814-85AD-F9F7A8C67A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0"/>
            <a:ext cx="457200" cy="6400800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DFBDE8F-8844-4DFF-BA21-35B58CB1D8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7995" y="6510549"/>
            <a:ext cx="11160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75CFAC-8A95-416C-AF0A-BE82C31DD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6365" y="6510549"/>
            <a:ext cx="21723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2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Department or Event Name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01852F3-59BE-4CC1-B2BF-0FAA22504E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0C7463-044C-48C5-9C61-01035600C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00800"/>
            <a:ext cx="11734800" cy="457200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791783BE-2760-44E4-ADC3-DD3F254CEA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10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547586F-EE67-4051-9999-DE673BC9B9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0"/>
            <a:ext cx="457200" cy="6400800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3B0D2E6-CDB6-4990-9882-8E1AC38762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7995" y="6510549"/>
            <a:ext cx="11160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8A1EC77-5BEB-45BB-B35A-D1CB9FB092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6365" y="6510549"/>
            <a:ext cx="21723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2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Department or Event Name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FE3CC19-B2E2-40FF-B774-8AD1AD5A1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304557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gu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A8C51-69D0-4653-9DD4-C9657C8565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2229178"/>
            <a:ext cx="10972800" cy="1199822"/>
          </a:xfrm>
        </p:spPr>
        <p:txBody>
          <a:bodyPr anchor="b" anchorCtr="0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0A8B5C-DC90-4F60-9A7A-08826CF8083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449317"/>
            <a:ext cx="10972800" cy="681935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accent1"/>
                </a:solidFill>
                <a:latin typeface="IntelOne Text" panose="020B0503020203020204" pitchFamily="34" charset="77"/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271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A8C51-69D0-4653-9DD4-C9657C8565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2229178"/>
            <a:ext cx="10972800" cy="1199822"/>
          </a:xfrm>
        </p:spPr>
        <p:txBody>
          <a:bodyPr anchor="b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0A8B5C-DC90-4F60-9A7A-08826CF8083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3449317"/>
            <a:ext cx="10972800" cy="681935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bg1"/>
                </a:solidFill>
                <a:latin typeface="IntelOne Text" panose="020B0503020203020204" pitchFamily="34" charset="77"/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EB7CF4-6E59-4F58-B339-D2AEFB0D20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00800"/>
            <a:ext cx="11734800" cy="457200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42F87E56-D20F-4261-BEAD-AB9B17E14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10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5FB7B45-0229-4BD9-84EB-963DE20FBD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0"/>
            <a:ext cx="457200" cy="6400800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1CF056-9D11-4F80-AB2B-5694DFB8A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7995" y="6510549"/>
            <a:ext cx="11160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FD4934B-0E18-43C3-ABD3-375F5EB74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6365" y="6510549"/>
            <a:ext cx="21723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2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Department or Event Name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3A9EF0-587D-4D66-AF71-B360DB9198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5E9F9A1-9773-43B8-98D0-A483D488C5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00800"/>
            <a:ext cx="11734800" cy="457200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50338064-1322-4DA2-AA1C-4E086E88E7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10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B20DD1C-FBB9-4A79-99DE-1A05C67584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0"/>
            <a:ext cx="457200" cy="6400800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A8CF211-593C-4B89-BA8B-B4BF959BF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7995" y="6510549"/>
            <a:ext cx="11160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86AE8E-163B-4673-9C89-BA60DB5BB6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6365" y="6510549"/>
            <a:ext cx="21723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2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Department or Event Name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A9A01FA-314F-465F-BEBB-029CC884BD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601682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ontent Blue 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5A368D64-A019-4399-A672-206E0E3B7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7399" y="402558"/>
            <a:ext cx="5874297" cy="6003471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EA8C51-69D0-4653-9DD4-C9657C8565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5220" y="2614497"/>
            <a:ext cx="4838270" cy="1782383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C841197-2CF0-45F0-8F2A-7933BBBCA6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6400800"/>
            <a:ext cx="457200" cy="457200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7C7E27-4D13-40CC-BD02-3CD7453D0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7399" y="402558"/>
            <a:ext cx="5874297" cy="6003471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0A8B5C-DC90-4F60-9A7A-08826CF8083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87623" y="546389"/>
            <a:ext cx="5433848" cy="1118706"/>
          </a:xfrm>
        </p:spPr>
        <p:txBody>
          <a:bodyPr anchor="ctr" anchorCtr="0">
            <a:no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5706ADC8-E536-415C-9589-A82AD6F7BDD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087623" y="1813801"/>
            <a:ext cx="5433848" cy="437679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42F87E56-D20F-4261-BEAD-AB9B17E14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10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1CF056-9D11-4F80-AB2B-5694DFB8A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7995" y="6510549"/>
            <a:ext cx="11160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FD4934B-0E18-43C3-ABD3-375F5EB74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6365" y="6510549"/>
            <a:ext cx="21723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2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Department or Event Name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3A9EF0-587D-4D66-AF71-B360DB9198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41B807F-E5A0-4B47-8126-0798D03DDE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6812" y="2023074"/>
            <a:ext cx="492319" cy="591423"/>
            <a:chOff x="536812" y="2023074"/>
            <a:chExt cx="492319" cy="59142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2EB94AE-1165-4C66-B976-C2E168859D49}"/>
                </a:ext>
              </a:extLst>
            </p:cNvPr>
            <p:cNvSpPr/>
            <p:nvPr/>
          </p:nvSpPr>
          <p:spPr>
            <a:xfrm>
              <a:off x="709974" y="2295340"/>
              <a:ext cx="319157" cy="319157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9F8E51D-DCA9-46A9-A882-29E595D6A99F}"/>
                </a:ext>
              </a:extLst>
            </p:cNvPr>
            <p:cNvSpPr/>
            <p:nvPr/>
          </p:nvSpPr>
          <p:spPr>
            <a:xfrm>
              <a:off x="536812" y="2123120"/>
              <a:ext cx="174318" cy="174318"/>
            </a:xfrm>
            <a:prstGeom prst="rect">
              <a:avLst/>
            </a:prstGeom>
            <a:solidFill>
              <a:srgbClr val="7BDE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E74772E-29C4-4337-A397-0F1232F1F1FE}"/>
                </a:ext>
              </a:extLst>
            </p:cNvPr>
            <p:cNvSpPr/>
            <p:nvPr/>
          </p:nvSpPr>
          <p:spPr>
            <a:xfrm>
              <a:off x="711130" y="2023074"/>
              <a:ext cx="100045" cy="100045"/>
            </a:xfrm>
            <a:prstGeom prst="rect">
              <a:avLst/>
            </a:prstGeom>
            <a:solidFill>
              <a:srgbClr val="B4F0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3C2D0DF1-6BFD-4E45-8CA9-4436F31DB6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6400800"/>
            <a:ext cx="457200" cy="457200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0BFD17C7-2044-4743-9B58-A721FED6F0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10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BC1BD233-1B52-4259-BBB2-FFAB0A8D1A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7995" y="6510549"/>
            <a:ext cx="11160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E012ABA-EED9-48CA-B3FF-9EE6151C6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2426B1C-8B0F-44A4-8250-F1D859854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6812" y="2023074"/>
            <a:ext cx="492319" cy="591423"/>
            <a:chOff x="536812" y="2023074"/>
            <a:chExt cx="492319" cy="591423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5D4EF16-2639-4F0C-B7CE-3B49694D7462}"/>
                </a:ext>
              </a:extLst>
            </p:cNvPr>
            <p:cNvSpPr/>
            <p:nvPr/>
          </p:nvSpPr>
          <p:spPr>
            <a:xfrm>
              <a:off x="709974" y="2295340"/>
              <a:ext cx="319157" cy="319157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FFEF9D7-E955-4747-98A8-A3CDA0B2EA11}"/>
                </a:ext>
              </a:extLst>
            </p:cNvPr>
            <p:cNvSpPr/>
            <p:nvPr/>
          </p:nvSpPr>
          <p:spPr>
            <a:xfrm>
              <a:off x="536812" y="2123120"/>
              <a:ext cx="174318" cy="174318"/>
            </a:xfrm>
            <a:prstGeom prst="rect">
              <a:avLst/>
            </a:prstGeom>
            <a:solidFill>
              <a:srgbClr val="7BDE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1C53175F-9DFF-470F-9639-8993D337BE4A}"/>
                </a:ext>
              </a:extLst>
            </p:cNvPr>
            <p:cNvSpPr/>
            <p:nvPr/>
          </p:nvSpPr>
          <p:spPr>
            <a:xfrm>
              <a:off x="711130" y="2023074"/>
              <a:ext cx="100045" cy="100045"/>
            </a:xfrm>
            <a:prstGeom prst="rect">
              <a:avLst/>
            </a:prstGeom>
            <a:solidFill>
              <a:srgbClr val="B4F0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1343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ontent Blue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6F68134-655A-4C58-8EC5-042D492A62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7399" y="402558"/>
            <a:ext cx="5874297" cy="6003471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C841197-2CF0-45F0-8F2A-7933BBBCA6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6400800"/>
            <a:ext cx="457200" cy="457200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7C7E27-4D13-40CC-BD02-3CD7453D0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7399" y="402558"/>
            <a:ext cx="5874297" cy="6003471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EA8C51-69D0-4653-9DD4-C9657C8565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5220" y="2614497"/>
            <a:ext cx="4838270" cy="1782383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0A8B5C-DC90-4F60-9A7A-08826CF8083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87623" y="546389"/>
            <a:ext cx="5433848" cy="1118706"/>
          </a:xfrm>
        </p:spPr>
        <p:txBody>
          <a:bodyPr anchor="ctr" anchorCtr="0">
            <a:no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5706ADC8-E536-415C-9589-A82AD6F7BDD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087623" y="1813801"/>
            <a:ext cx="5433848" cy="437679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42F87E56-D20F-4261-BEAD-AB9B17E14F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10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1CF056-9D11-4F80-AB2B-5694DFB8A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7995" y="6510549"/>
            <a:ext cx="11160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FD4934B-0E18-43C3-ABD3-375F5EB74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6365" y="6510549"/>
            <a:ext cx="21723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2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Department or Event Name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3A9EF0-587D-4D66-AF71-B360DB9198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F16FE66-F77C-48EC-9636-B0D3F1F81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6812" y="2023074"/>
            <a:ext cx="492319" cy="591423"/>
            <a:chOff x="536812" y="2023074"/>
            <a:chExt cx="492319" cy="59142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2EB94AE-1165-4C66-B976-C2E168859D49}"/>
                </a:ext>
              </a:extLst>
            </p:cNvPr>
            <p:cNvSpPr/>
            <p:nvPr/>
          </p:nvSpPr>
          <p:spPr>
            <a:xfrm>
              <a:off x="709974" y="2295340"/>
              <a:ext cx="319157" cy="319157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9F8E51D-DCA9-46A9-A882-29E595D6A99F}"/>
                </a:ext>
              </a:extLst>
            </p:cNvPr>
            <p:cNvSpPr/>
            <p:nvPr/>
          </p:nvSpPr>
          <p:spPr>
            <a:xfrm>
              <a:off x="536812" y="2123120"/>
              <a:ext cx="174318" cy="174318"/>
            </a:xfrm>
            <a:prstGeom prst="rect">
              <a:avLst/>
            </a:prstGeom>
            <a:solidFill>
              <a:schemeClr val="accent3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E74772E-29C4-4337-A397-0F1232F1F1FE}"/>
                </a:ext>
              </a:extLst>
            </p:cNvPr>
            <p:cNvSpPr/>
            <p:nvPr/>
          </p:nvSpPr>
          <p:spPr>
            <a:xfrm>
              <a:off x="711130" y="2023074"/>
              <a:ext cx="100045" cy="100045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2FC6B6DC-5CBA-4569-BD05-67C2152AE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6400800"/>
            <a:ext cx="457200" cy="457200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EF9F90E2-0FB9-44A2-B48E-E894C3113E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10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4B2BE4E4-A2DB-46D6-B372-8C331EFD1D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7995" y="6510549"/>
            <a:ext cx="11160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D945211-AEEA-4A21-B35C-B4FC0F99C6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CBCDBB5-E209-49E3-8CC6-AEB941DB1E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6812" y="2023074"/>
            <a:ext cx="492319" cy="591423"/>
            <a:chOff x="536812" y="2023074"/>
            <a:chExt cx="492319" cy="591423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63C2813-2F09-413F-9991-44CA3B6BE2D7}"/>
                </a:ext>
              </a:extLst>
            </p:cNvPr>
            <p:cNvSpPr/>
            <p:nvPr/>
          </p:nvSpPr>
          <p:spPr>
            <a:xfrm>
              <a:off x="709974" y="2295340"/>
              <a:ext cx="319157" cy="319157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892EC626-BB7B-40F7-9ABD-4FB62F9E9719}"/>
                </a:ext>
              </a:extLst>
            </p:cNvPr>
            <p:cNvSpPr/>
            <p:nvPr/>
          </p:nvSpPr>
          <p:spPr>
            <a:xfrm>
              <a:off x="536812" y="2123120"/>
              <a:ext cx="174318" cy="174318"/>
            </a:xfrm>
            <a:prstGeom prst="rect">
              <a:avLst/>
            </a:prstGeom>
            <a:solidFill>
              <a:schemeClr val="accent3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040C129E-8ED4-49C2-A5EB-49C77A547ED5}"/>
                </a:ext>
              </a:extLst>
            </p:cNvPr>
            <p:cNvSpPr/>
            <p:nvPr/>
          </p:nvSpPr>
          <p:spPr>
            <a:xfrm>
              <a:off x="711130" y="2023074"/>
              <a:ext cx="100045" cy="100045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79177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Whit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89E57986-E823-49CC-B8D3-C5A2AD941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7399" y="402558"/>
            <a:ext cx="5874297" cy="6003471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EA8C51-69D0-4653-9DD4-C9657C8565B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25220" y="2614497"/>
            <a:ext cx="4838270" cy="1782383"/>
          </a:xfrm>
        </p:spPr>
        <p:txBody>
          <a:bodyPr anchor="t" anchorCtr="0">
            <a:normAutofit/>
          </a:bodyPr>
          <a:lstStyle>
            <a:lvl1pPr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32B7E3E-B537-4EE3-BA97-B90982F6C31B}"/>
              </a:ext>
            </a:extLst>
          </p:cNvPr>
          <p:cNvSpPr/>
          <p:nvPr/>
        </p:nvSpPr>
        <p:spPr>
          <a:xfrm>
            <a:off x="11734800" y="6400800"/>
            <a:ext cx="457200" cy="457200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7C7E27-4D13-40CC-BD02-3CD7453D0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7399" y="402558"/>
            <a:ext cx="5874297" cy="6003471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0A8B5C-DC90-4F60-9A7A-08826CF8083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87623" y="546389"/>
            <a:ext cx="5433848" cy="1118706"/>
          </a:xfrm>
        </p:spPr>
        <p:txBody>
          <a:bodyPr anchor="ctr" anchorCtr="0">
            <a:no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506BD04-B5E7-422F-B321-54907EFDFD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6812" y="2023074"/>
            <a:ext cx="492319" cy="591423"/>
            <a:chOff x="536812" y="2023074"/>
            <a:chExt cx="492319" cy="59142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2EB94AE-1165-4C66-B976-C2E168859D49}"/>
                </a:ext>
              </a:extLst>
            </p:cNvPr>
            <p:cNvSpPr/>
            <p:nvPr/>
          </p:nvSpPr>
          <p:spPr>
            <a:xfrm>
              <a:off x="709974" y="2295340"/>
              <a:ext cx="319157" cy="319157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9F8E51D-DCA9-46A9-A882-29E595D6A99F}"/>
                </a:ext>
              </a:extLst>
            </p:cNvPr>
            <p:cNvSpPr/>
            <p:nvPr/>
          </p:nvSpPr>
          <p:spPr>
            <a:xfrm>
              <a:off x="536812" y="2123120"/>
              <a:ext cx="174318" cy="174318"/>
            </a:xfrm>
            <a:prstGeom prst="rect">
              <a:avLst/>
            </a:prstGeom>
            <a:solidFill>
              <a:srgbClr val="7BDE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E74772E-29C4-4337-A397-0F1232F1F1FE}"/>
                </a:ext>
              </a:extLst>
            </p:cNvPr>
            <p:cNvSpPr/>
            <p:nvPr/>
          </p:nvSpPr>
          <p:spPr>
            <a:xfrm>
              <a:off x="711130" y="2023074"/>
              <a:ext cx="100045" cy="100045"/>
            </a:xfrm>
            <a:prstGeom prst="rect">
              <a:avLst/>
            </a:prstGeom>
            <a:solidFill>
              <a:srgbClr val="B4F0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5706ADC8-E536-415C-9589-A82AD6F7BDD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087623" y="1813801"/>
            <a:ext cx="5433848" cy="4376791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175E17D-D74E-461D-9994-21701E9CF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65D4340-FCEE-4743-A648-5DB311031F75}"/>
              </a:ext>
            </a:extLst>
          </p:cNvPr>
          <p:cNvSpPr/>
          <p:nvPr/>
        </p:nvSpPr>
        <p:spPr>
          <a:xfrm>
            <a:off x="11734800" y="6400800"/>
            <a:ext cx="457200" cy="457200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8C35DA17-DFF2-467C-A710-877908080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6812" y="2023074"/>
            <a:ext cx="492319" cy="591423"/>
            <a:chOff x="536812" y="2023074"/>
            <a:chExt cx="492319" cy="591423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6AEFDCF-A68C-4E0D-95B4-6F1A9717550A}"/>
                </a:ext>
              </a:extLst>
            </p:cNvPr>
            <p:cNvSpPr/>
            <p:nvPr/>
          </p:nvSpPr>
          <p:spPr>
            <a:xfrm>
              <a:off x="709974" y="2295340"/>
              <a:ext cx="319157" cy="319157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55E41F1-4636-455F-8CC5-9CC2D25CD287}"/>
                </a:ext>
              </a:extLst>
            </p:cNvPr>
            <p:cNvSpPr/>
            <p:nvPr/>
          </p:nvSpPr>
          <p:spPr>
            <a:xfrm>
              <a:off x="536812" y="2123120"/>
              <a:ext cx="174318" cy="174318"/>
            </a:xfrm>
            <a:prstGeom prst="rect">
              <a:avLst/>
            </a:prstGeom>
            <a:solidFill>
              <a:srgbClr val="7BDE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BF6C486-C6BA-41CF-8F21-5691BA4400F2}"/>
                </a:ext>
              </a:extLst>
            </p:cNvPr>
            <p:cNvSpPr/>
            <p:nvPr/>
          </p:nvSpPr>
          <p:spPr>
            <a:xfrm>
              <a:off x="711130" y="2023074"/>
              <a:ext cx="100045" cy="100045"/>
            </a:xfrm>
            <a:prstGeom prst="rect">
              <a:avLst/>
            </a:prstGeom>
            <a:solidFill>
              <a:srgbClr val="B4F0FF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A0695690-BC82-4B1F-9B7E-92DC6CAFF1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84811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Blue B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6882660D-9752-4416-A0A1-69ECA0CD42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3803" y="0"/>
            <a:ext cx="4325371" cy="6392520"/>
            <a:chOff x="573803" y="0"/>
            <a:chExt cx="4325371" cy="639252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581569F-6701-4CDA-895D-6BD6D388AB05}"/>
                </a:ext>
              </a:extLst>
            </p:cNvPr>
            <p:cNvSpPr/>
            <p:nvPr/>
          </p:nvSpPr>
          <p:spPr>
            <a:xfrm>
              <a:off x="1468406" y="0"/>
              <a:ext cx="3430768" cy="539087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8EFB02BB-CBC4-4742-9BA0-2C9212EFAF23}"/>
                </a:ext>
              </a:extLst>
            </p:cNvPr>
            <p:cNvGrpSpPr/>
            <p:nvPr/>
          </p:nvGrpSpPr>
          <p:grpSpPr>
            <a:xfrm>
              <a:off x="1468406" y="5995719"/>
              <a:ext cx="1059754" cy="396801"/>
              <a:chOff x="1314450" y="6391094"/>
              <a:chExt cx="1123377" cy="420623"/>
            </a:xfrm>
          </p:grpSpPr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85AE6566-9773-4111-B8E5-827E7E8AE779}"/>
                  </a:ext>
                </a:extLst>
              </p:cNvPr>
              <p:cNvSpPr/>
              <p:nvPr/>
            </p:nvSpPr>
            <p:spPr>
              <a:xfrm>
                <a:off x="1314450" y="6396809"/>
                <a:ext cx="78581" cy="78581"/>
              </a:xfrm>
              <a:custGeom>
                <a:avLst/>
                <a:gdLst>
                  <a:gd name="connsiteX0" fmla="*/ 0 w 78581"/>
                  <a:gd name="connsiteY0" fmla="*/ 0 h 78581"/>
                  <a:gd name="connsiteX1" fmla="*/ 78581 w 78581"/>
                  <a:gd name="connsiteY1" fmla="*/ 0 h 78581"/>
                  <a:gd name="connsiteX2" fmla="*/ 78581 w 78581"/>
                  <a:gd name="connsiteY2" fmla="*/ 78581 h 78581"/>
                  <a:gd name="connsiteX3" fmla="*/ 0 w 78581"/>
                  <a:gd name="connsiteY3" fmla="*/ 78581 h 785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581" h="78581">
                    <a:moveTo>
                      <a:pt x="0" y="0"/>
                    </a:moveTo>
                    <a:lnTo>
                      <a:pt x="78581" y="0"/>
                    </a:lnTo>
                    <a:lnTo>
                      <a:pt x="78581" y="78581"/>
                    </a:lnTo>
                    <a:lnTo>
                      <a:pt x="0" y="78581"/>
                    </a:lnTo>
                    <a:close/>
                  </a:path>
                </a:pathLst>
              </a:custGeom>
              <a:solidFill>
                <a:srgbClr val="00B2E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5251A5FC-EF81-41EC-BA9D-EC2323003C59}"/>
                  </a:ext>
                </a:extLst>
              </p:cNvPr>
              <p:cNvSpPr/>
              <p:nvPr/>
            </p:nvSpPr>
            <p:spPr>
              <a:xfrm>
                <a:off x="1316545" y="6391094"/>
                <a:ext cx="995171" cy="420623"/>
              </a:xfrm>
              <a:custGeom>
                <a:avLst/>
                <a:gdLst>
                  <a:gd name="connsiteX0" fmla="*/ 74486 w 995171"/>
                  <a:gd name="connsiteY0" fmla="*/ 131921 h 420623"/>
                  <a:gd name="connsiteX1" fmla="*/ 0 w 995171"/>
                  <a:gd name="connsiteY1" fmla="*/ 131921 h 420623"/>
                  <a:gd name="connsiteX2" fmla="*/ 0 w 995171"/>
                  <a:gd name="connsiteY2" fmla="*/ 414719 h 420623"/>
                  <a:gd name="connsiteX3" fmla="*/ 74486 w 995171"/>
                  <a:gd name="connsiteY3" fmla="*/ 414719 h 420623"/>
                  <a:gd name="connsiteX4" fmla="*/ 74486 w 995171"/>
                  <a:gd name="connsiteY4" fmla="*/ 131921 h 420623"/>
                  <a:gd name="connsiteX5" fmla="*/ 568262 w 995171"/>
                  <a:gd name="connsiteY5" fmla="*/ 417576 h 420623"/>
                  <a:gd name="connsiteX6" fmla="*/ 568262 w 995171"/>
                  <a:gd name="connsiteY6" fmla="*/ 348234 h 420623"/>
                  <a:gd name="connsiteX7" fmla="*/ 541306 w 995171"/>
                  <a:gd name="connsiteY7" fmla="*/ 346520 h 420623"/>
                  <a:gd name="connsiteX8" fmla="*/ 523780 w 995171"/>
                  <a:gd name="connsiteY8" fmla="*/ 338804 h 420623"/>
                  <a:gd name="connsiteX9" fmla="*/ 516065 w 995171"/>
                  <a:gd name="connsiteY9" fmla="*/ 321945 h 420623"/>
                  <a:gd name="connsiteX10" fmla="*/ 514350 w 995171"/>
                  <a:gd name="connsiteY10" fmla="*/ 294608 h 420623"/>
                  <a:gd name="connsiteX11" fmla="*/ 514350 w 995171"/>
                  <a:gd name="connsiteY11" fmla="*/ 195644 h 420623"/>
                  <a:gd name="connsiteX12" fmla="*/ 568262 w 995171"/>
                  <a:gd name="connsiteY12" fmla="*/ 195644 h 420623"/>
                  <a:gd name="connsiteX13" fmla="*/ 568262 w 995171"/>
                  <a:gd name="connsiteY13" fmla="*/ 131921 h 420623"/>
                  <a:gd name="connsiteX14" fmla="*/ 514350 w 995171"/>
                  <a:gd name="connsiteY14" fmla="*/ 131921 h 420623"/>
                  <a:gd name="connsiteX15" fmla="*/ 514350 w 995171"/>
                  <a:gd name="connsiteY15" fmla="*/ 21812 h 420623"/>
                  <a:gd name="connsiteX16" fmla="*/ 439865 w 995171"/>
                  <a:gd name="connsiteY16" fmla="*/ 21812 h 420623"/>
                  <a:gd name="connsiteX17" fmla="*/ 439865 w 995171"/>
                  <a:gd name="connsiteY17" fmla="*/ 295180 h 420623"/>
                  <a:gd name="connsiteX18" fmla="*/ 445865 w 995171"/>
                  <a:gd name="connsiteY18" fmla="*/ 353473 h 420623"/>
                  <a:gd name="connsiteX19" fmla="*/ 465677 w 995171"/>
                  <a:gd name="connsiteY19" fmla="*/ 391001 h 420623"/>
                  <a:gd name="connsiteX20" fmla="*/ 502063 w 995171"/>
                  <a:gd name="connsiteY20" fmla="*/ 411385 h 420623"/>
                  <a:gd name="connsiteX21" fmla="*/ 558927 w 995171"/>
                  <a:gd name="connsiteY21" fmla="*/ 417671 h 420623"/>
                  <a:gd name="connsiteX22" fmla="*/ 568262 w 995171"/>
                  <a:gd name="connsiteY22" fmla="*/ 417671 h 420623"/>
                  <a:gd name="connsiteX23" fmla="*/ 995172 w 995171"/>
                  <a:gd name="connsiteY23" fmla="*/ 0 h 420623"/>
                  <a:gd name="connsiteX24" fmla="*/ 920687 w 995171"/>
                  <a:gd name="connsiteY24" fmla="*/ 0 h 420623"/>
                  <a:gd name="connsiteX25" fmla="*/ 920687 w 995171"/>
                  <a:gd name="connsiteY25" fmla="*/ 414719 h 420623"/>
                  <a:gd name="connsiteX26" fmla="*/ 995172 w 995171"/>
                  <a:gd name="connsiteY26" fmla="*/ 414719 h 420623"/>
                  <a:gd name="connsiteX27" fmla="*/ 995172 w 995171"/>
                  <a:gd name="connsiteY27" fmla="*/ 0 h 420623"/>
                  <a:gd name="connsiteX28" fmla="*/ 367951 w 995171"/>
                  <a:gd name="connsiteY28" fmla="*/ 159830 h 420623"/>
                  <a:gd name="connsiteX29" fmla="*/ 281273 w 995171"/>
                  <a:gd name="connsiteY29" fmla="*/ 126206 h 420623"/>
                  <a:gd name="connsiteX30" fmla="*/ 232410 w 995171"/>
                  <a:gd name="connsiteY30" fmla="*/ 137065 h 420623"/>
                  <a:gd name="connsiteX31" fmla="*/ 195358 w 995171"/>
                  <a:gd name="connsiteY31" fmla="*/ 167259 h 420623"/>
                  <a:gd name="connsiteX32" fmla="*/ 191262 w 995171"/>
                  <a:gd name="connsiteY32" fmla="*/ 172498 h 420623"/>
                  <a:gd name="connsiteX33" fmla="*/ 191262 w 995171"/>
                  <a:gd name="connsiteY33" fmla="*/ 167831 h 420623"/>
                  <a:gd name="connsiteX34" fmla="*/ 191262 w 995171"/>
                  <a:gd name="connsiteY34" fmla="*/ 132017 h 420623"/>
                  <a:gd name="connsiteX35" fmla="*/ 117920 w 995171"/>
                  <a:gd name="connsiteY35" fmla="*/ 132017 h 420623"/>
                  <a:gd name="connsiteX36" fmla="*/ 117920 w 995171"/>
                  <a:gd name="connsiteY36" fmla="*/ 414814 h 420623"/>
                  <a:gd name="connsiteX37" fmla="*/ 191929 w 995171"/>
                  <a:gd name="connsiteY37" fmla="*/ 414814 h 420623"/>
                  <a:gd name="connsiteX38" fmla="*/ 191929 w 995171"/>
                  <a:gd name="connsiteY38" fmla="*/ 264128 h 420623"/>
                  <a:gd name="connsiteX39" fmla="*/ 192024 w 995171"/>
                  <a:gd name="connsiteY39" fmla="*/ 274606 h 420623"/>
                  <a:gd name="connsiteX40" fmla="*/ 192119 w 995171"/>
                  <a:gd name="connsiteY40" fmla="*/ 269558 h 420623"/>
                  <a:gd name="connsiteX41" fmla="*/ 211741 w 995171"/>
                  <a:gd name="connsiteY41" fmla="*/ 210884 h 420623"/>
                  <a:gd name="connsiteX42" fmla="*/ 258985 w 995171"/>
                  <a:gd name="connsiteY42" fmla="*/ 190786 h 420623"/>
                  <a:gd name="connsiteX43" fmla="*/ 307753 w 995171"/>
                  <a:gd name="connsiteY43" fmla="*/ 210407 h 420623"/>
                  <a:gd name="connsiteX44" fmla="*/ 323945 w 995171"/>
                  <a:gd name="connsiteY44" fmla="*/ 264605 h 420623"/>
                  <a:gd name="connsiteX45" fmla="*/ 323945 w 995171"/>
                  <a:gd name="connsiteY45" fmla="*/ 264605 h 420623"/>
                  <a:gd name="connsiteX46" fmla="*/ 323945 w 995171"/>
                  <a:gd name="connsiteY46" fmla="*/ 265176 h 420623"/>
                  <a:gd name="connsiteX47" fmla="*/ 323945 w 995171"/>
                  <a:gd name="connsiteY47" fmla="*/ 265271 h 420623"/>
                  <a:gd name="connsiteX48" fmla="*/ 323945 w 995171"/>
                  <a:gd name="connsiteY48" fmla="*/ 414814 h 420623"/>
                  <a:gd name="connsiteX49" fmla="*/ 399098 w 995171"/>
                  <a:gd name="connsiteY49" fmla="*/ 414814 h 420623"/>
                  <a:gd name="connsiteX50" fmla="*/ 399098 w 995171"/>
                  <a:gd name="connsiteY50" fmla="*/ 254222 h 420623"/>
                  <a:gd name="connsiteX51" fmla="*/ 367951 w 995171"/>
                  <a:gd name="connsiteY51" fmla="*/ 159830 h 420623"/>
                  <a:gd name="connsiteX52" fmla="*/ 881825 w 995171"/>
                  <a:gd name="connsiteY52" fmla="*/ 272796 h 420623"/>
                  <a:gd name="connsiteX53" fmla="*/ 871061 w 995171"/>
                  <a:gd name="connsiteY53" fmla="*/ 215646 h 420623"/>
                  <a:gd name="connsiteX54" fmla="*/ 841057 w 995171"/>
                  <a:gd name="connsiteY54" fmla="*/ 168974 h 420623"/>
                  <a:gd name="connsiteX55" fmla="*/ 794957 w 995171"/>
                  <a:gd name="connsiteY55" fmla="*/ 137636 h 420623"/>
                  <a:gd name="connsiteX56" fmla="*/ 735806 w 995171"/>
                  <a:gd name="connsiteY56" fmla="*/ 126302 h 420623"/>
                  <a:gd name="connsiteX57" fmla="*/ 678371 w 995171"/>
                  <a:gd name="connsiteY57" fmla="*/ 137922 h 420623"/>
                  <a:gd name="connsiteX58" fmla="*/ 631698 w 995171"/>
                  <a:gd name="connsiteY58" fmla="*/ 169355 h 420623"/>
                  <a:gd name="connsiteX59" fmla="*/ 600266 w 995171"/>
                  <a:gd name="connsiteY59" fmla="*/ 216027 h 420623"/>
                  <a:gd name="connsiteX60" fmla="*/ 588645 w 995171"/>
                  <a:gd name="connsiteY60" fmla="*/ 273463 h 420623"/>
                  <a:gd name="connsiteX61" fmla="*/ 599694 w 995171"/>
                  <a:gd name="connsiteY61" fmla="*/ 330899 h 420623"/>
                  <a:gd name="connsiteX62" fmla="*/ 630269 w 995171"/>
                  <a:gd name="connsiteY62" fmla="*/ 377571 h 420623"/>
                  <a:gd name="connsiteX63" fmla="*/ 677513 w 995171"/>
                  <a:gd name="connsiteY63" fmla="*/ 409004 h 420623"/>
                  <a:gd name="connsiteX64" fmla="*/ 738092 w 995171"/>
                  <a:gd name="connsiteY64" fmla="*/ 420624 h 420623"/>
                  <a:gd name="connsiteX65" fmla="*/ 863918 w 995171"/>
                  <a:gd name="connsiteY65" fmla="*/ 365093 h 420623"/>
                  <a:gd name="connsiteX66" fmla="*/ 810292 w 995171"/>
                  <a:gd name="connsiteY66" fmla="*/ 324231 h 420623"/>
                  <a:gd name="connsiteX67" fmla="*/ 738664 w 995171"/>
                  <a:gd name="connsiteY67" fmla="*/ 355854 h 420623"/>
                  <a:gd name="connsiteX68" fmla="*/ 687229 w 995171"/>
                  <a:gd name="connsiteY68" fmla="*/ 341376 h 420623"/>
                  <a:gd name="connsiteX69" fmla="*/ 660368 w 995171"/>
                  <a:gd name="connsiteY69" fmla="*/ 302133 h 420623"/>
                  <a:gd name="connsiteX70" fmla="*/ 659606 w 995171"/>
                  <a:gd name="connsiteY70" fmla="*/ 299466 h 420623"/>
                  <a:gd name="connsiteX71" fmla="*/ 881825 w 995171"/>
                  <a:gd name="connsiteY71" fmla="*/ 299466 h 420623"/>
                  <a:gd name="connsiteX72" fmla="*/ 881825 w 995171"/>
                  <a:gd name="connsiteY72" fmla="*/ 272796 h 420623"/>
                  <a:gd name="connsiteX73" fmla="*/ 660368 w 995171"/>
                  <a:gd name="connsiteY73" fmla="*/ 246793 h 420623"/>
                  <a:gd name="connsiteX74" fmla="*/ 735330 w 995171"/>
                  <a:gd name="connsiteY74" fmla="*/ 189929 h 420623"/>
                  <a:gd name="connsiteX75" fmla="*/ 810387 w 995171"/>
                  <a:gd name="connsiteY75" fmla="*/ 246698 h 420623"/>
                  <a:gd name="connsiteX76" fmla="*/ 660368 w 995171"/>
                  <a:gd name="connsiteY76" fmla="*/ 246793 h 4206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</a:cxnLst>
                <a:rect l="l" t="t" r="r" b="b"/>
                <a:pathLst>
                  <a:path w="995171" h="420623">
                    <a:moveTo>
                      <a:pt x="74486" y="131921"/>
                    </a:moveTo>
                    <a:lnTo>
                      <a:pt x="0" y="131921"/>
                    </a:lnTo>
                    <a:lnTo>
                      <a:pt x="0" y="414719"/>
                    </a:lnTo>
                    <a:lnTo>
                      <a:pt x="74486" y="414719"/>
                    </a:lnTo>
                    <a:lnTo>
                      <a:pt x="74486" y="131921"/>
                    </a:lnTo>
                    <a:close/>
                    <a:moveTo>
                      <a:pt x="568262" y="417576"/>
                    </a:moveTo>
                    <a:lnTo>
                      <a:pt x="568262" y="348234"/>
                    </a:lnTo>
                    <a:cubicBezTo>
                      <a:pt x="557308" y="348139"/>
                      <a:pt x="548259" y="347567"/>
                      <a:pt x="541306" y="346520"/>
                    </a:cubicBezTo>
                    <a:cubicBezTo>
                      <a:pt x="533591" y="345281"/>
                      <a:pt x="527685" y="342710"/>
                      <a:pt x="523780" y="338804"/>
                    </a:cubicBezTo>
                    <a:cubicBezTo>
                      <a:pt x="519875" y="334899"/>
                      <a:pt x="517303" y="329184"/>
                      <a:pt x="516065" y="321945"/>
                    </a:cubicBezTo>
                    <a:cubicBezTo>
                      <a:pt x="514922" y="314992"/>
                      <a:pt x="514350" y="305753"/>
                      <a:pt x="514350" y="294608"/>
                    </a:cubicBezTo>
                    <a:lnTo>
                      <a:pt x="514350" y="195644"/>
                    </a:lnTo>
                    <a:lnTo>
                      <a:pt x="568262" y="195644"/>
                    </a:lnTo>
                    <a:lnTo>
                      <a:pt x="568262" y="131921"/>
                    </a:lnTo>
                    <a:lnTo>
                      <a:pt x="514350" y="131921"/>
                    </a:lnTo>
                    <a:lnTo>
                      <a:pt x="514350" y="21812"/>
                    </a:lnTo>
                    <a:lnTo>
                      <a:pt x="439865" y="21812"/>
                    </a:lnTo>
                    <a:lnTo>
                      <a:pt x="439865" y="295180"/>
                    </a:lnTo>
                    <a:cubicBezTo>
                      <a:pt x="439865" y="318230"/>
                      <a:pt x="441865" y="337852"/>
                      <a:pt x="445865" y="353473"/>
                    </a:cubicBezTo>
                    <a:cubicBezTo>
                      <a:pt x="449771" y="368903"/>
                      <a:pt x="456438" y="381572"/>
                      <a:pt x="465677" y="391001"/>
                    </a:cubicBezTo>
                    <a:cubicBezTo>
                      <a:pt x="474917" y="400431"/>
                      <a:pt x="487204" y="407289"/>
                      <a:pt x="502063" y="411385"/>
                    </a:cubicBezTo>
                    <a:cubicBezTo>
                      <a:pt x="517112" y="415481"/>
                      <a:pt x="536258" y="417671"/>
                      <a:pt x="558927" y="417671"/>
                    </a:cubicBezTo>
                    <a:lnTo>
                      <a:pt x="568262" y="417671"/>
                    </a:lnTo>
                    <a:close/>
                    <a:moveTo>
                      <a:pt x="995172" y="0"/>
                    </a:moveTo>
                    <a:lnTo>
                      <a:pt x="920687" y="0"/>
                    </a:lnTo>
                    <a:lnTo>
                      <a:pt x="920687" y="414719"/>
                    </a:lnTo>
                    <a:lnTo>
                      <a:pt x="995172" y="414719"/>
                    </a:lnTo>
                    <a:lnTo>
                      <a:pt x="995172" y="0"/>
                    </a:lnTo>
                    <a:close/>
                    <a:moveTo>
                      <a:pt x="367951" y="159830"/>
                    </a:moveTo>
                    <a:cubicBezTo>
                      <a:pt x="347282" y="137541"/>
                      <a:pt x="318135" y="126206"/>
                      <a:pt x="281273" y="126206"/>
                    </a:cubicBezTo>
                    <a:cubicBezTo>
                      <a:pt x="263462" y="126206"/>
                      <a:pt x="247079" y="129921"/>
                      <a:pt x="232410" y="137065"/>
                    </a:cubicBezTo>
                    <a:cubicBezTo>
                      <a:pt x="217742" y="144304"/>
                      <a:pt x="205264" y="154496"/>
                      <a:pt x="195358" y="167259"/>
                    </a:cubicBezTo>
                    <a:lnTo>
                      <a:pt x="191262" y="172498"/>
                    </a:lnTo>
                    <a:lnTo>
                      <a:pt x="191262" y="167831"/>
                    </a:lnTo>
                    <a:lnTo>
                      <a:pt x="191262" y="132017"/>
                    </a:lnTo>
                    <a:lnTo>
                      <a:pt x="117920" y="132017"/>
                    </a:lnTo>
                    <a:lnTo>
                      <a:pt x="117920" y="414814"/>
                    </a:lnTo>
                    <a:lnTo>
                      <a:pt x="191929" y="414814"/>
                    </a:lnTo>
                    <a:lnTo>
                      <a:pt x="191929" y="264128"/>
                    </a:lnTo>
                    <a:lnTo>
                      <a:pt x="192024" y="274606"/>
                    </a:lnTo>
                    <a:cubicBezTo>
                      <a:pt x="192024" y="272891"/>
                      <a:pt x="192024" y="271177"/>
                      <a:pt x="192119" y="269558"/>
                    </a:cubicBezTo>
                    <a:cubicBezTo>
                      <a:pt x="192881" y="243173"/>
                      <a:pt x="199454" y="223456"/>
                      <a:pt x="211741" y="210884"/>
                    </a:cubicBezTo>
                    <a:cubicBezTo>
                      <a:pt x="224790" y="197549"/>
                      <a:pt x="240697" y="190786"/>
                      <a:pt x="258985" y="190786"/>
                    </a:cubicBezTo>
                    <a:cubicBezTo>
                      <a:pt x="280511" y="190786"/>
                      <a:pt x="296894" y="197358"/>
                      <a:pt x="307753" y="210407"/>
                    </a:cubicBezTo>
                    <a:cubicBezTo>
                      <a:pt x="318421" y="223171"/>
                      <a:pt x="323850" y="241364"/>
                      <a:pt x="323945" y="264605"/>
                    </a:cubicBezTo>
                    <a:lnTo>
                      <a:pt x="323945" y="264605"/>
                    </a:lnTo>
                    <a:lnTo>
                      <a:pt x="323945" y="265176"/>
                    </a:lnTo>
                    <a:lnTo>
                      <a:pt x="323945" y="265271"/>
                    </a:lnTo>
                    <a:lnTo>
                      <a:pt x="323945" y="414814"/>
                    </a:lnTo>
                    <a:lnTo>
                      <a:pt x="399098" y="414814"/>
                    </a:lnTo>
                    <a:lnTo>
                      <a:pt x="399098" y="254222"/>
                    </a:lnTo>
                    <a:cubicBezTo>
                      <a:pt x="399193" y="213931"/>
                      <a:pt x="388620" y="182118"/>
                      <a:pt x="367951" y="159830"/>
                    </a:cubicBezTo>
                    <a:moveTo>
                      <a:pt x="881825" y="272796"/>
                    </a:moveTo>
                    <a:cubicBezTo>
                      <a:pt x="881825" y="252508"/>
                      <a:pt x="878205" y="233267"/>
                      <a:pt x="871061" y="215646"/>
                    </a:cubicBezTo>
                    <a:cubicBezTo>
                      <a:pt x="863918" y="198025"/>
                      <a:pt x="853821" y="182309"/>
                      <a:pt x="841057" y="168974"/>
                    </a:cubicBezTo>
                    <a:cubicBezTo>
                      <a:pt x="828294" y="155639"/>
                      <a:pt x="812768" y="145066"/>
                      <a:pt x="794957" y="137636"/>
                    </a:cubicBezTo>
                    <a:cubicBezTo>
                      <a:pt x="777145" y="130112"/>
                      <a:pt x="757238" y="126302"/>
                      <a:pt x="735806" y="126302"/>
                    </a:cubicBezTo>
                    <a:cubicBezTo>
                      <a:pt x="715518" y="126302"/>
                      <a:pt x="696182" y="130207"/>
                      <a:pt x="678371" y="137922"/>
                    </a:cubicBezTo>
                    <a:cubicBezTo>
                      <a:pt x="660559" y="145637"/>
                      <a:pt x="644843" y="156210"/>
                      <a:pt x="631698" y="169355"/>
                    </a:cubicBezTo>
                    <a:cubicBezTo>
                      <a:pt x="618554" y="182499"/>
                      <a:pt x="607981" y="198215"/>
                      <a:pt x="600266" y="216027"/>
                    </a:cubicBezTo>
                    <a:cubicBezTo>
                      <a:pt x="592550" y="233839"/>
                      <a:pt x="588645" y="253175"/>
                      <a:pt x="588645" y="273463"/>
                    </a:cubicBezTo>
                    <a:cubicBezTo>
                      <a:pt x="588645" y="293751"/>
                      <a:pt x="592360" y="313087"/>
                      <a:pt x="599694" y="330899"/>
                    </a:cubicBezTo>
                    <a:cubicBezTo>
                      <a:pt x="607028" y="348710"/>
                      <a:pt x="617315" y="364426"/>
                      <a:pt x="630269" y="377571"/>
                    </a:cubicBezTo>
                    <a:cubicBezTo>
                      <a:pt x="643223" y="390716"/>
                      <a:pt x="659130" y="401288"/>
                      <a:pt x="677513" y="409004"/>
                    </a:cubicBezTo>
                    <a:cubicBezTo>
                      <a:pt x="695897" y="416719"/>
                      <a:pt x="716280" y="420624"/>
                      <a:pt x="738092" y="420624"/>
                    </a:cubicBezTo>
                    <a:cubicBezTo>
                      <a:pt x="801148" y="420624"/>
                      <a:pt x="840391" y="391954"/>
                      <a:pt x="863918" y="365093"/>
                    </a:cubicBezTo>
                    <a:lnTo>
                      <a:pt x="810292" y="324231"/>
                    </a:lnTo>
                    <a:cubicBezTo>
                      <a:pt x="798957" y="337661"/>
                      <a:pt x="772192" y="355854"/>
                      <a:pt x="738664" y="355854"/>
                    </a:cubicBezTo>
                    <a:cubicBezTo>
                      <a:pt x="717614" y="355854"/>
                      <a:pt x="700373" y="350996"/>
                      <a:pt x="687229" y="341376"/>
                    </a:cubicBezTo>
                    <a:cubicBezTo>
                      <a:pt x="674084" y="331756"/>
                      <a:pt x="665036" y="318611"/>
                      <a:pt x="660368" y="302133"/>
                    </a:cubicBezTo>
                    <a:lnTo>
                      <a:pt x="659606" y="299466"/>
                    </a:lnTo>
                    <a:lnTo>
                      <a:pt x="881825" y="299466"/>
                    </a:lnTo>
                    <a:lnTo>
                      <a:pt x="881825" y="272796"/>
                    </a:lnTo>
                    <a:close/>
                    <a:moveTo>
                      <a:pt x="660368" y="246793"/>
                    </a:moveTo>
                    <a:cubicBezTo>
                      <a:pt x="660368" y="226124"/>
                      <a:pt x="684086" y="189929"/>
                      <a:pt x="735330" y="189929"/>
                    </a:cubicBezTo>
                    <a:cubicBezTo>
                      <a:pt x="786575" y="189929"/>
                      <a:pt x="810387" y="226028"/>
                      <a:pt x="810387" y="246698"/>
                    </a:cubicBezTo>
                    <a:lnTo>
                      <a:pt x="660368" y="246793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id="{E6ED56C7-8502-4EC0-A864-040B8DB9D862}"/>
                  </a:ext>
                </a:extLst>
              </p:cNvPr>
              <p:cNvSpPr/>
              <p:nvPr/>
            </p:nvSpPr>
            <p:spPr>
              <a:xfrm>
                <a:off x="2358770" y="6728469"/>
                <a:ext cx="79057" cy="79057"/>
              </a:xfrm>
              <a:custGeom>
                <a:avLst/>
                <a:gdLst>
                  <a:gd name="connsiteX0" fmla="*/ 39529 w 79057"/>
                  <a:gd name="connsiteY0" fmla="*/ 5620 h 79057"/>
                  <a:gd name="connsiteX1" fmla="*/ 73438 w 79057"/>
                  <a:gd name="connsiteY1" fmla="*/ 39529 h 79057"/>
                  <a:gd name="connsiteX2" fmla="*/ 39529 w 79057"/>
                  <a:gd name="connsiteY2" fmla="*/ 73438 h 79057"/>
                  <a:gd name="connsiteX3" fmla="*/ 5620 w 79057"/>
                  <a:gd name="connsiteY3" fmla="*/ 39529 h 79057"/>
                  <a:gd name="connsiteX4" fmla="*/ 39529 w 79057"/>
                  <a:gd name="connsiteY4" fmla="*/ 5620 h 79057"/>
                  <a:gd name="connsiteX5" fmla="*/ 39529 w 79057"/>
                  <a:gd name="connsiteY5" fmla="*/ 0 h 79057"/>
                  <a:gd name="connsiteX6" fmla="*/ 0 w 79057"/>
                  <a:gd name="connsiteY6" fmla="*/ 39529 h 79057"/>
                  <a:gd name="connsiteX7" fmla="*/ 39529 w 79057"/>
                  <a:gd name="connsiteY7" fmla="*/ 79058 h 79057"/>
                  <a:gd name="connsiteX8" fmla="*/ 79058 w 79057"/>
                  <a:gd name="connsiteY8" fmla="*/ 39529 h 79057"/>
                  <a:gd name="connsiteX9" fmla="*/ 39529 w 79057"/>
                  <a:gd name="connsiteY9" fmla="*/ 0 h 790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9057" h="79057">
                    <a:moveTo>
                      <a:pt x="39529" y="5620"/>
                    </a:moveTo>
                    <a:cubicBezTo>
                      <a:pt x="58198" y="5620"/>
                      <a:pt x="73438" y="20860"/>
                      <a:pt x="73438" y="39529"/>
                    </a:cubicBezTo>
                    <a:cubicBezTo>
                      <a:pt x="73438" y="58198"/>
                      <a:pt x="58198" y="73438"/>
                      <a:pt x="39529" y="73438"/>
                    </a:cubicBezTo>
                    <a:cubicBezTo>
                      <a:pt x="20860" y="73438"/>
                      <a:pt x="5620" y="58198"/>
                      <a:pt x="5620" y="39529"/>
                    </a:cubicBezTo>
                    <a:cubicBezTo>
                      <a:pt x="5620" y="20860"/>
                      <a:pt x="20860" y="5620"/>
                      <a:pt x="39529" y="5620"/>
                    </a:cubicBezTo>
                    <a:moveTo>
                      <a:pt x="39529" y="0"/>
                    </a:moveTo>
                    <a:cubicBezTo>
                      <a:pt x="17717" y="0"/>
                      <a:pt x="0" y="17717"/>
                      <a:pt x="0" y="39529"/>
                    </a:cubicBezTo>
                    <a:cubicBezTo>
                      <a:pt x="0" y="61341"/>
                      <a:pt x="17717" y="79058"/>
                      <a:pt x="39529" y="79058"/>
                    </a:cubicBezTo>
                    <a:cubicBezTo>
                      <a:pt x="61341" y="79058"/>
                      <a:pt x="79058" y="61341"/>
                      <a:pt x="79058" y="39529"/>
                    </a:cubicBezTo>
                    <a:cubicBezTo>
                      <a:pt x="79058" y="17717"/>
                      <a:pt x="61341" y="0"/>
                      <a:pt x="39529" y="0"/>
                    </a:cubicBezTo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6C77F18A-71EB-4B46-8C22-E5C1ACCE6C40}"/>
                  </a:ext>
                </a:extLst>
              </p:cNvPr>
              <p:cNvSpPr/>
              <p:nvPr/>
            </p:nvSpPr>
            <p:spPr>
              <a:xfrm>
                <a:off x="2384869" y="6748090"/>
                <a:ext cx="30765" cy="39528"/>
              </a:xfrm>
              <a:custGeom>
                <a:avLst/>
                <a:gdLst>
                  <a:gd name="connsiteX0" fmla="*/ 16383 w 30765"/>
                  <a:gd name="connsiteY0" fmla="*/ 95 h 39528"/>
                  <a:gd name="connsiteX1" fmla="*/ 23051 w 30765"/>
                  <a:gd name="connsiteY1" fmla="*/ 1715 h 39528"/>
                  <a:gd name="connsiteX2" fmla="*/ 27718 w 30765"/>
                  <a:gd name="connsiteY2" fmla="*/ 6191 h 39528"/>
                  <a:gd name="connsiteX3" fmla="*/ 29337 w 30765"/>
                  <a:gd name="connsiteY3" fmla="*/ 12478 h 39528"/>
                  <a:gd name="connsiteX4" fmla="*/ 27146 w 30765"/>
                  <a:gd name="connsiteY4" fmla="*/ 19622 h 39528"/>
                  <a:gd name="connsiteX5" fmla="*/ 21812 w 30765"/>
                  <a:gd name="connsiteY5" fmla="*/ 23717 h 39528"/>
                  <a:gd name="connsiteX6" fmla="*/ 30766 w 30765"/>
                  <a:gd name="connsiteY6" fmla="*/ 39529 h 39528"/>
                  <a:gd name="connsiteX7" fmla="*/ 23717 w 30765"/>
                  <a:gd name="connsiteY7" fmla="*/ 39529 h 39528"/>
                  <a:gd name="connsiteX8" fmla="*/ 15526 w 30765"/>
                  <a:gd name="connsiteY8" fmla="*/ 24860 h 39528"/>
                  <a:gd name="connsiteX9" fmla="*/ 6191 w 30765"/>
                  <a:gd name="connsiteY9" fmla="*/ 24860 h 39528"/>
                  <a:gd name="connsiteX10" fmla="*/ 6191 w 30765"/>
                  <a:gd name="connsiteY10" fmla="*/ 39529 h 39528"/>
                  <a:gd name="connsiteX11" fmla="*/ 0 w 30765"/>
                  <a:gd name="connsiteY11" fmla="*/ 39529 h 39528"/>
                  <a:gd name="connsiteX12" fmla="*/ 0 w 30765"/>
                  <a:gd name="connsiteY12" fmla="*/ 0 h 39528"/>
                  <a:gd name="connsiteX13" fmla="*/ 16383 w 30765"/>
                  <a:gd name="connsiteY13" fmla="*/ 0 h 39528"/>
                  <a:gd name="connsiteX14" fmla="*/ 16383 w 30765"/>
                  <a:gd name="connsiteY14" fmla="*/ 19336 h 39528"/>
                  <a:gd name="connsiteX15" fmla="*/ 19907 w 30765"/>
                  <a:gd name="connsiteY15" fmla="*/ 18478 h 39528"/>
                  <a:gd name="connsiteX16" fmla="*/ 22289 w 30765"/>
                  <a:gd name="connsiteY16" fmla="*/ 16097 h 39528"/>
                  <a:gd name="connsiteX17" fmla="*/ 23146 w 30765"/>
                  <a:gd name="connsiteY17" fmla="*/ 12573 h 39528"/>
                  <a:gd name="connsiteX18" fmla="*/ 22289 w 30765"/>
                  <a:gd name="connsiteY18" fmla="*/ 9049 h 39528"/>
                  <a:gd name="connsiteX19" fmla="*/ 19907 w 30765"/>
                  <a:gd name="connsiteY19" fmla="*/ 6668 h 39528"/>
                  <a:gd name="connsiteX20" fmla="*/ 16383 w 30765"/>
                  <a:gd name="connsiteY20" fmla="*/ 5810 h 39528"/>
                  <a:gd name="connsiteX21" fmla="*/ 6191 w 30765"/>
                  <a:gd name="connsiteY21" fmla="*/ 5810 h 39528"/>
                  <a:gd name="connsiteX22" fmla="*/ 6191 w 30765"/>
                  <a:gd name="connsiteY22" fmla="*/ 19336 h 39528"/>
                  <a:gd name="connsiteX23" fmla="*/ 16383 w 30765"/>
                  <a:gd name="connsiteY23" fmla="*/ 19336 h 39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0765" h="39528">
                    <a:moveTo>
                      <a:pt x="16383" y="95"/>
                    </a:moveTo>
                    <a:cubicBezTo>
                      <a:pt x="18860" y="95"/>
                      <a:pt x="21050" y="667"/>
                      <a:pt x="23051" y="1715"/>
                    </a:cubicBezTo>
                    <a:cubicBezTo>
                      <a:pt x="25051" y="2762"/>
                      <a:pt x="26575" y="4286"/>
                      <a:pt x="27718" y="6191"/>
                    </a:cubicBezTo>
                    <a:cubicBezTo>
                      <a:pt x="28861" y="8096"/>
                      <a:pt x="29337" y="10192"/>
                      <a:pt x="29337" y="12478"/>
                    </a:cubicBezTo>
                    <a:cubicBezTo>
                      <a:pt x="29337" y="15335"/>
                      <a:pt x="28575" y="17717"/>
                      <a:pt x="27146" y="19622"/>
                    </a:cubicBezTo>
                    <a:cubicBezTo>
                      <a:pt x="25718" y="21527"/>
                      <a:pt x="23908" y="22860"/>
                      <a:pt x="21812" y="23717"/>
                    </a:cubicBezTo>
                    <a:lnTo>
                      <a:pt x="30766" y="39529"/>
                    </a:lnTo>
                    <a:lnTo>
                      <a:pt x="23717" y="39529"/>
                    </a:lnTo>
                    <a:lnTo>
                      <a:pt x="15526" y="24860"/>
                    </a:lnTo>
                    <a:lnTo>
                      <a:pt x="6191" y="24860"/>
                    </a:lnTo>
                    <a:lnTo>
                      <a:pt x="6191" y="39529"/>
                    </a:lnTo>
                    <a:lnTo>
                      <a:pt x="0" y="39529"/>
                    </a:lnTo>
                    <a:lnTo>
                      <a:pt x="0" y="0"/>
                    </a:lnTo>
                    <a:lnTo>
                      <a:pt x="16383" y="0"/>
                    </a:lnTo>
                    <a:close/>
                    <a:moveTo>
                      <a:pt x="16383" y="19336"/>
                    </a:moveTo>
                    <a:cubicBezTo>
                      <a:pt x="17717" y="19336"/>
                      <a:pt x="18860" y="19050"/>
                      <a:pt x="19907" y="18478"/>
                    </a:cubicBezTo>
                    <a:cubicBezTo>
                      <a:pt x="20955" y="17907"/>
                      <a:pt x="21717" y="17050"/>
                      <a:pt x="22289" y="16097"/>
                    </a:cubicBezTo>
                    <a:cubicBezTo>
                      <a:pt x="22860" y="15050"/>
                      <a:pt x="23146" y="13906"/>
                      <a:pt x="23146" y="12573"/>
                    </a:cubicBezTo>
                    <a:cubicBezTo>
                      <a:pt x="23146" y="11240"/>
                      <a:pt x="22860" y="10097"/>
                      <a:pt x="22289" y="9049"/>
                    </a:cubicBezTo>
                    <a:cubicBezTo>
                      <a:pt x="21717" y="8001"/>
                      <a:pt x="20860" y="7239"/>
                      <a:pt x="19907" y="6668"/>
                    </a:cubicBezTo>
                    <a:cubicBezTo>
                      <a:pt x="18860" y="6096"/>
                      <a:pt x="17717" y="5810"/>
                      <a:pt x="16383" y="5810"/>
                    </a:cubicBezTo>
                    <a:lnTo>
                      <a:pt x="6191" y="5810"/>
                    </a:lnTo>
                    <a:lnTo>
                      <a:pt x="6191" y="19336"/>
                    </a:lnTo>
                    <a:lnTo>
                      <a:pt x="16383" y="19336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58CE26D-A586-4A86-AA98-B9D850FBFCD7}"/>
                </a:ext>
              </a:extLst>
            </p:cNvPr>
            <p:cNvSpPr/>
            <p:nvPr/>
          </p:nvSpPr>
          <p:spPr>
            <a:xfrm>
              <a:off x="860457" y="4951823"/>
              <a:ext cx="158111" cy="158111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CE63CF4-E38C-42FE-9C75-CB2B3DEB5FBD}"/>
                </a:ext>
              </a:extLst>
            </p:cNvPr>
            <p:cNvSpPr/>
            <p:nvPr/>
          </p:nvSpPr>
          <p:spPr>
            <a:xfrm>
              <a:off x="573803" y="5104242"/>
              <a:ext cx="286654" cy="286654"/>
            </a:xfrm>
            <a:prstGeom prst="rect">
              <a:avLst/>
            </a:prstGeom>
            <a:solidFill>
              <a:schemeClr val="accent3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7E1EECF-CDF6-475D-8C89-D59E9C677475}"/>
                </a:ext>
              </a:extLst>
            </p:cNvPr>
            <p:cNvSpPr/>
            <p:nvPr/>
          </p:nvSpPr>
          <p:spPr>
            <a:xfrm>
              <a:off x="861107" y="5390896"/>
              <a:ext cx="610214" cy="610214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B3AA05A6-FEDA-41DC-B943-5B1F42A56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3803" y="0"/>
            <a:ext cx="4325371" cy="6392520"/>
            <a:chOff x="573803" y="0"/>
            <a:chExt cx="4325371" cy="639252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F200040-B841-47B7-8555-E0299CDC24FA}"/>
                </a:ext>
              </a:extLst>
            </p:cNvPr>
            <p:cNvSpPr/>
            <p:nvPr/>
          </p:nvSpPr>
          <p:spPr>
            <a:xfrm>
              <a:off x="1468406" y="0"/>
              <a:ext cx="3430768" cy="539087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3AD8DF60-7E0A-43C5-81B6-9B3522A7A826}"/>
                </a:ext>
              </a:extLst>
            </p:cNvPr>
            <p:cNvGrpSpPr/>
            <p:nvPr/>
          </p:nvGrpSpPr>
          <p:grpSpPr>
            <a:xfrm>
              <a:off x="1468406" y="5995719"/>
              <a:ext cx="1059754" cy="396801"/>
              <a:chOff x="1314450" y="6391094"/>
              <a:chExt cx="1123377" cy="420623"/>
            </a:xfrm>
          </p:grpSpPr>
          <p:sp>
            <p:nvSpPr>
              <p:cNvPr id="9" name="Freeform: Shape 8">
                <a:extLst>
                  <a:ext uri="{FF2B5EF4-FFF2-40B4-BE49-F238E27FC236}">
                    <a16:creationId xmlns:a16="http://schemas.microsoft.com/office/drawing/2014/main" id="{0AC5EDAF-1FA5-4CEA-99CA-7D0E1F5DDF81}"/>
                  </a:ext>
                </a:extLst>
              </p:cNvPr>
              <p:cNvSpPr/>
              <p:nvPr/>
            </p:nvSpPr>
            <p:spPr>
              <a:xfrm>
                <a:off x="1314450" y="6396809"/>
                <a:ext cx="78581" cy="78581"/>
              </a:xfrm>
              <a:custGeom>
                <a:avLst/>
                <a:gdLst>
                  <a:gd name="connsiteX0" fmla="*/ 0 w 78581"/>
                  <a:gd name="connsiteY0" fmla="*/ 0 h 78581"/>
                  <a:gd name="connsiteX1" fmla="*/ 78581 w 78581"/>
                  <a:gd name="connsiteY1" fmla="*/ 0 h 78581"/>
                  <a:gd name="connsiteX2" fmla="*/ 78581 w 78581"/>
                  <a:gd name="connsiteY2" fmla="*/ 78581 h 78581"/>
                  <a:gd name="connsiteX3" fmla="*/ 0 w 78581"/>
                  <a:gd name="connsiteY3" fmla="*/ 78581 h 785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8581" h="78581">
                    <a:moveTo>
                      <a:pt x="0" y="0"/>
                    </a:moveTo>
                    <a:lnTo>
                      <a:pt x="78581" y="0"/>
                    </a:lnTo>
                    <a:lnTo>
                      <a:pt x="78581" y="78581"/>
                    </a:lnTo>
                    <a:lnTo>
                      <a:pt x="0" y="78581"/>
                    </a:lnTo>
                    <a:close/>
                  </a:path>
                </a:pathLst>
              </a:custGeom>
              <a:solidFill>
                <a:srgbClr val="00B2E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5731A324-874D-4D3D-95F1-8AE3303E2272}"/>
                  </a:ext>
                </a:extLst>
              </p:cNvPr>
              <p:cNvSpPr/>
              <p:nvPr/>
            </p:nvSpPr>
            <p:spPr>
              <a:xfrm>
                <a:off x="1316545" y="6391094"/>
                <a:ext cx="995171" cy="420623"/>
              </a:xfrm>
              <a:custGeom>
                <a:avLst/>
                <a:gdLst>
                  <a:gd name="connsiteX0" fmla="*/ 74486 w 995171"/>
                  <a:gd name="connsiteY0" fmla="*/ 131921 h 420623"/>
                  <a:gd name="connsiteX1" fmla="*/ 0 w 995171"/>
                  <a:gd name="connsiteY1" fmla="*/ 131921 h 420623"/>
                  <a:gd name="connsiteX2" fmla="*/ 0 w 995171"/>
                  <a:gd name="connsiteY2" fmla="*/ 414719 h 420623"/>
                  <a:gd name="connsiteX3" fmla="*/ 74486 w 995171"/>
                  <a:gd name="connsiteY3" fmla="*/ 414719 h 420623"/>
                  <a:gd name="connsiteX4" fmla="*/ 74486 w 995171"/>
                  <a:gd name="connsiteY4" fmla="*/ 131921 h 420623"/>
                  <a:gd name="connsiteX5" fmla="*/ 568262 w 995171"/>
                  <a:gd name="connsiteY5" fmla="*/ 417576 h 420623"/>
                  <a:gd name="connsiteX6" fmla="*/ 568262 w 995171"/>
                  <a:gd name="connsiteY6" fmla="*/ 348234 h 420623"/>
                  <a:gd name="connsiteX7" fmla="*/ 541306 w 995171"/>
                  <a:gd name="connsiteY7" fmla="*/ 346520 h 420623"/>
                  <a:gd name="connsiteX8" fmla="*/ 523780 w 995171"/>
                  <a:gd name="connsiteY8" fmla="*/ 338804 h 420623"/>
                  <a:gd name="connsiteX9" fmla="*/ 516065 w 995171"/>
                  <a:gd name="connsiteY9" fmla="*/ 321945 h 420623"/>
                  <a:gd name="connsiteX10" fmla="*/ 514350 w 995171"/>
                  <a:gd name="connsiteY10" fmla="*/ 294608 h 420623"/>
                  <a:gd name="connsiteX11" fmla="*/ 514350 w 995171"/>
                  <a:gd name="connsiteY11" fmla="*/ 195644 h 420623"/>
                  <a:gd name="connsiteX12" fmla="*/ 568262 w 995171"/>
                  <a:gd name="connsiteY12" fmla="*/ 195644 h 420623"/>
                  <a:gd name="connsiteX13" fmla="*/ 568262 w 995171"/>
                  <a:gd name="connsiteY13" fmla="*/ 131921 h 420623"/>
                  <a:gd name="connsiteX14" fmla="*/ 514350 w 995171"/>
                  <a:gd name="connsiteY14" fmla="*/ 131921 h 420623"/>
                  <a:gd name="connsiteX15" fmla="*/ 514350 w 995171"/>
                  <a:gd name="connsiteY15" fmla="*/ 21812 h 420623"/>
                  <a:gd name="connsiteX16" fmla="*/ 439865 w 995171"/>
                  <a:gd name="connsiteY16" fmla="*/ 21812 h 420623"/>
                  <a:gd name="connsiteX17" fmla="*/ 439865 w 995171"/>
                  <a:gd name="connsiteY17" fmla="*/ 295180 h 420623"/>
                  <a:gd name="connsiteX18" fmla="*/ 445865 w 995171"/>
                  <a:gd name="connsiteY18" fmla="*/ 353473 h 420623"/>
                  <a:gd name="connsiteX19" fmla="*/ 465677 w 995171"/>
                  <a:gd name="connsiteY19" fmla="*/ 391001 h 420623"/>
                  <a:gd name="connsiteX20" fmla="*/ 502063 w 995171"/>
                  <a:gd name="connsiteY20" fmla="*/ 411385 h 420623"/>
                  <a:gd name="connsiteX21" fmla="*/ 558927 w 995171"/>
                  <a:gd name="connsiteY21" fmla="*/ 417671 h 420623"/>
                  <a:gd name="connsiteX22" fmla="*/ 568262 w 995171"/>
                  <a:gd name="connsiteY22" fmla="*/ 417671 h 420623"/>
                  <a:gd name="connsiteX23" fmla="*/ 995172 w 995171"/>
                  <a:gd name="connsiteY23" fmla="*/ 0 h 420623"/>
                  <a:gd name="connsiteX24" fmla="*/ 920687 w 995171"/>
                  <a:gd name="connsiteY24" fmla="*/ 0 h 420623"/>
                  <a:gd name="connsiteX25" fmla="*/ 920687 w 995171"/>
                  <a:gd name="connsiteY25" fmla="*/ 414719 h 420623"/>
                  <a:gd name="connsiteX26" fmla="*/ 995172 w 995171"/>
                  <a:gd name="connsiteY26" fmla="*/ 414719 h 420623"/>
                  <a:gd name="connsiteX27" fmla="*/ 995172 w 995171"/>
                  <a:gd name="connsiteY27" fmla="*/ 0 h 420623"/>
                  <a:gd name="connsiteX28" fmla="*/ 367951 w 995171"/>
                  <a:gd name="connsiteY28" fmla="*/ 159830 h 420623"/>
                  <a:gd name="connsiteX29" fmla="*/ 281273 w 995171"/>
                  <a:gd name="connsiteY29" fmla="*/ 126206 h 420623"/>
                  <a:gd name="connsiteX30" fmla="*/ 232410 w 995171"/>
                  <a:gd name="connsiteY30" fmla="*/ 137065 h 420623"/>
                  <a:gd name="connsiteX31" fmla="*/ 195358 w 995171"/>
                  <a:gd name="connsiteY31" fmla="*/ 167259 h 420623"/>
                  <a:gd name="connsiteX32" fmla="*/ 191262 w 995171"/>
                  <a:gd name="connsiteY32" fmla="*/ 172498 h 420623"/>
                  <a:gd name="connsiteX33" fmla="*/ 191262 w 995171"/>
                  <a:gd name="connsiteY33" fmla="*/ 167831 h 420623"/>
                  <a:gd name="connsiteX34" fmla="*/ 191262 w 995171"/>
                  <a:gd name="connsiteY34" fmla="*/ 132017 h 420623"/>
                  <a:gd name="connsiteX35" fmla="*/ 117920 w 995171"/>
                  <a:gd name="connsiteY35" fmla="*/ 132017 h 420623"/>
                  <a:gd name="connsiteX36" fmla="*/ 117920 w 995171"/>
                  <a:gd name="connsiteY36" fmla="*/ 414814 h 420623"/>
                  <a:gd name="connsiteX37" fmla="*/ 191929 w 995171"/>
                  <a:gd name="connsiteY37" fmla="*/ 414814 h 420623"/>
                  <a:gd name="connsiteX38" fmla="*/ 191929 w 995171"/>
                  <a:gd name="connsiteY38" fmla="*/ 264128 h 420623"/>
                  <a:gd name="connsiteX39" fmla="*/ 192024 w 995171"/>
                  <a:gd name="connsiteY39" fmla="*/ 274606 h 420623"/>
                  <a:gd name="connsiteX40" fmla="*/ 192119 w 995171"/>
                  <a:gd name="connsiteY40" fmla="*/ 269558 h 420623"/>
                  <a:gd name="connsiteX41" fmla="*/ 211741 w 995171"/>
                  <a:gd name="connsiteY41" fmla="*/ 210884 h 420623"/>
                  <a:gd name="connsiteX42" fmla="*/ 258985 w 995171"/>
                  <a:gd name="connsiteY42" fmla="*/ 190786 h 420623"/>
                  <a:gd name="connsiteX43" fmla="*/ 307753 w 995171"/>
                  <a:gd name="connsiteY43" fmla="*/ 210407 h 420623"/>
                  <a:gd name="connsiteX44" fmla="*/ 323945 w 995171"/>
                  <a:gd name="connsiteY44" fmla="*/ 264605 h 420623"/>
                  <a:gd name="connsiteX45" fmla="*/ 323945 w 995171"/>
                  <a:gd name="connsiteY45" fmla="*/ 264605 h 420623"/>
                  <a:gd name="connsiteX46" fmla="*/ 323945 w 995171"/>
                  <a:gd name="connsiteY46" fmla="*/ 265176 h 420623"/>
                  <a:gd name="connsiteX47" fmla="*/ 323945 w 995171"/>
                  <a:gd name="connsiteY47" fmla="*/ 265271 h 420623"/>
                  <a:gd name="connsiteX48" fmla="*/ 323945 w 995171"/>
                  <a:gd name="connsiteY48" fmla="*/ 414814 h 420623"/>
                  <a:gd name="connsiteX49" fmla="*/ 399098 w 995171"/>
                  <a:gd name="connsiteY49" fmla="*/ 414814 h 420623"/>
                  <a:gd name="connsiteX50" fmla="*/ 399098 w 995171"/>
                  <a:gd name="connsiteY50" fmla="*/ 254222 h 420623"/>
                  <a:gd name="connsiteX51" fmla="*/ 367951 w 995171"/>
                  <a:gd name="connsiteY51" fmla="*/ 159830 h 420623"/>
                  <a:gd name="connsiteX52" fmla="*/ 881825 w 995171"/>
                  <a:gd name="connsiteY52" fmla="*/ 272796 h 420623"/>
                  <a:gd name="connsiteX53" fmla="*/ 871061 w 995171"/>
                  <a:gd name="connsiteY53" fmla="*/ 215646 h 420623"/>
                  <a:gd name="connsiteX54" fmla="*/ 841057 w 995171"/>
                  <a:gd name="connsiteY54" fmla="*/ 168974 h 420623"/>
                  <a:gd name="connsiteX55" fmla="*/ 794957 w 995171"/>
                  <a:gd name="connsiteY55" fmla="*/ 137636 h 420623"/>
                  <a:gd name="connsiteX56" fmla="*/ 735806 w 995171"/>
                  <a:gd name="connsiteY56" fmla="*/ 126302 h 420623"/>
                  <a:gd name="connsiteX57" fmla="*/ 678371 w 995171"/>
                  <a:gd name="connsiteY57" fmla="*/ 137922 h 420623"/>
                  <a:gd name="connsiteX58" fmla="*/ 631698 w 995171"/>
                  <a:gd name="connsiteY58" fmla="*/ 169355 h 420623"/>
                  <a:gd name="connsiteX59" fmla="*/ 600266 w 995171"/>
                  <a:gd name="connsiteY59" fmla="*/ 216027 h 420623"/>
                  <a:gd name="connsiteX60" fmla="*/ 588645 w 995171"/>
                  <a:gd name="connsiteY60" fmla="*/ 273463 h 420623"/>
                  <a:gd name="connsiteX61" fmla="*/ 599694 w 995171"/>
                  <a:gd name="connsiteY61" fmla="*/ 330899 h 420623"/>
                  <a:gd name="connsiteX62" fmla="*/ 630269 w 995171"/>
                  <a:gd name="connsiteY62" fmla="*/ 377571 h 420623"/>
                  <a:gd name="connsiteX63" fmla="*/ 677513 w 995171"/>
                  <a:gd name="connsiteY63" fmla="*/ 409004 h 420623"/>
                  <a:gd name="connsiteX64" fmla="*/ 738092 w 995171"/>
                  <a:gd name="connsiteY64" fmla="*/ 420624 h 420623"/>
                  <a:gd name="connsiteX65" fmla="*/ 863918 w 995171"/>
                  <a:gd name="connsiteY65" fmla="*/ 365093 h 420623"/>
                  <a:gd name="connsiteX66" fmla="*/ 810292 w 995171"/>
                  <a:gd name="connsiteY66" fmla="*/ 324231 h 420623"/>
                  <a:gd name="connsiteX67" fmla="*/ 738664 w 995171"/>
                  <a:gd name="connsiteY67" fmla="*/ 355854 h 420623"/>
                  <a:gd name="connsiteX68" fmla="*/ 687229 w 995171"/>
                  <a:gd name="connsiteY68" fmla="*/ 341376 h 420623"/>
                  <a:gd name="connsiteX69" fmla="*/ 660368 w 995171"/>
                  <a:gd name="connsiteY69" fmla="*/ 302133 h 420623"/>
                  <a:gd name="connsiteX70" fmla="*/ 659606 w 995171"/>
                  <a:gd name="connsiteY70" fmla="*/ 299466 h 420623"/>
                  <a:gd name="connsiteX71" fmla="*/ 881825 w 995171"/>
                  <a:gd name="connsiteY71" fmla="*/ 299466 h 420623"/>
                  <a:gd name="connsiteX72" fmla="*/ 881825 w 995171"/>
                  <a:gd name="connsiteY72" fmla="*/ 272796 h 420623"/>
                  <a:gd name="connsiteX73" fmla="*/ 660368 w 995171"/>
                  <a:gd name="connsiteY73" fmla="*/ 246793 h 420623"/>
                  <a:gd name="connsiteX74" fmla="*/ 735330 w 995171"/>
                  <a:gd name="connsiteY74" fmla="*/ 189929 h 420623"/>
                  <a:gd name="connsiteX75" fmla="*/ 810387 w 995171"/>
                  <a:gd name="connsiteY75" fmla="*/ 246698 h 420623"/>
                  <a:gd name="connsiteX76" fmla="*/ 660368 w 995171"/>
                  <a:gd name="connsiteY76" fmla="*/ 246793 h 42062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</a:cxnLst>
                <a:rect l="l" t="t" r="r" b="b"/>
                <a:pathLst>
                  <a:path w="995171" h="420623">
                    <a:moveTo>
                      <a:pt x="74486" y="131921"/>
                    </a:moveTo>
                    <a:lnTo>
                      <a:pt x="0" y="131921"/>
                    </a:lnTo>
                    <a:lnTo>
                      <a:pt x="0" y="414719"/>
                    </a:lnTo>
                    <a:lnTo>
                      <a:pt x="74486" y="414719"/>
                    </a:lnTo>
                    <a:lnTo>
                      <a:pt x="74486" y="131921"/>
                    </a:lnTo>
                    <a:close/>
                    <a:moveTo>
                      <a:pt x="568262" y="417576"/>
                    </a:moveTo>
                    <a:lnTo>
                      <a:pt x="568262" y="348234"/>
                    </a:lnTo>
                    <a:cubicBezTo>
                      <a:pt x="557308" y="348139"/>
                      <a:pt x="548259" y="347567"/>
                      <a:pt x="541306" y="346520"/>
                    </a:cubicBezTo>
                    <a:cubicBezTo>
                      <a:pt x="533591" y="345281"/>
                      <a:pt x="527685" y="342710"/>
                      <a:pt x="523780" y="338804"/>
                    </a:cubicBezTo>
                    <a:cubicBezTo>
                      <a:pt x="519875" y="334899"/>
                      <a:pt x="517303" y="329184"/>
                      <a:pt x="516065" y="321945"/>
                    </a:cubicBezTo>
                    <a:cubicBezTo>
                      <a:pt x="514922" y="314992"/>
                      <a:pt x="514350" y="305753"/>
                      <a:pt x="514350" y="294608"/>
                    </a:cubicBezTo>
                    <a:lnTo>
                      <a:pt x="514350" y="195644"/>
                    </a:lnTo>
                    <a:lnTo>
                      <a:pt x="568262" y="195644"/>
                    </a:lnTo>
                    <a:lnTo>
                      <a:pt x="568262" y="131921"/>
                    </a:lnTo>
                    <a:lnTo>
                      <a:pt x="514350" y="131921"/>
                    </a:lnTo>
                    <a:lnTo>
                      <a:pt x="514350" y="21812"/>
                    </a:lnTo>
                    <a:lnTo>
                      <a:pt x="439865" y="21812"/>
                    </a:lnTo>
                    <a:lnTo>
                      <a:pt x="439865" y="295180"/>
                    </a:lnTo>
                    <a:cubicBezTo>
                      <a:pt x="439865" y="318230"/>
                      <a:pt x="441865" y="337852"/>
                      <a:pt x="445865" y="353473"/>
                    </a:cubicBezTo>
                    <a:cubicBezTo>
                      <a:pt x="449771" y="368903"/>
                      <a:pt x="456438" y="381572"/>
                      <a:pt x="465677" y="391001"/>
                    </a:cubicBezTo>
                    <a:cubicBezTo>
                      <a:pt x="474917" y="400431"/>
                      <a:pt x="487204" y="407289"/>
                      <a:pt x="502063" y="411385"/>
                    </a:cubicBezTo>
                    <a:cubicBezTo>
                      <a:pt x="517112" y="415481"/>
                      <a:pt x="536258" y="417671"/>
                      <a:pt x="558927" y="417671"/>
                    </a:cubicBezTo>
                    <a:lnTo>
                      <a:pt x="568262" y="417671"/>
                    </a:lnTo>
                    <a:close/>
                    <a:moveTo>
                      <a:pt x="995172" y="0"/>
                    </a:moveTo>
                    <a:lnTo>
                      <a:pt x="920687" y="0"/>
                    </a:lnTo>
                    <a:lnTo>
                      <a:pt x="920687" y="414719"/>
                    </a:lnTo>
                    <a:lnTo>
                      <a:pt x="995172" y="414719"/>
                    </a:lnTo>
                    <a:lnTo>
                      <a:pt x="995172" y="0"/>
                    </a:lnTo>
                    <a:close/>
                    <a:moveTo>
                      <a:pt x="367951" y="159830"/>
                    </a:moveTo>
                    <a:cubicBezTo>
                      <a:pt x="347282" y="137541"/>
                      <a:pt x="318135" y="126206"/>
                      <a:pt x="281273" y="126206"/>
                    </a:cubicBezTo>
                    <a:cubicBezTo>
                      <a:pt x="263462" y="126206"/>
                      <a:pt x="247079" y="129921"/>
                      <a:pt x="232410" y="137065"/>
                    </a:cubicBezTo>
                    <a:cubicBezTo>
                      <a:pt x="217742" y="144304"/>
                      <a:pt x="205264" y="154496"/>
                      <a:pt x="195358" y="167259"/>
                    </a:cubicBezTo>
                    <a:lnTo>
                      <a:pt x="191262" y="172498"/>
                    </a:lnTo>
                    <a:lnTo>
                      <a:pt x="191262" y="167831"/>
                    </a:lnTo>
                    <a:lnTo>
                      <a:pt x="191262" y="132017"/>
                    </a:lnTo>
                    <a:lnTo>
                      <a:pt x="117920" y="132017"/>
                    </a:lnTo>
                    <a:lnTo>
                      <a:pt x="117920" y="414814"/>
                    </a:lnTo>
                    <a:lnTo>
                      <a:pt x="191929" y="414814"/>
                    </a:lnTo>
                    <a:lnTo>
                      <a:pt x="191929" y="264128"/>
                    </a:lnTo>
                    <a:lnTo>
                      <a:pt x="192024" y="274606"/>
                    </a:lnTo>
                    <a:cubicBezTo>
                      <a:pt x="192024" y="272891"/>
                      <a:pt x="192024" y="271177"/>
                      <a:pt x="192119" y="269558"/>
                    </a:cubicBezTo>
                    <a:cubicBezTo>
                      <a:pt x="192881" y="243173"/>
                      <a:pt x="199454" y="223456"/>
                      <a:pt x="211741" y="210884"/>
                    </a:cubicBezTo>
                    <a:cubicBezTo>
                      <a:pt x="224790" y="197549"/>
                      <a:pt x="240697" y="190786"/>
                      <a:pt x="258985" y="190786"/>
                    </a:cubicBezTo>
                    <a:cubicBezTo>
                      <a:pt x="280511" y="190786"/>
                      <a:pt x="296894" y="197358"/>
                      <a:pt x="307753" y="210407"/>
                    </a:cubicBezTo>
                    <a:cubicBezTo>
                      <a:pt x="318421" y="223171"/>
                      <a:pt x="323850" y="241364"/>
                      <a:pt x="323945" y="264605"/>
                    </a:cubicBezTo>
                    <a:lnTo>
                      <a:pt x="323945" y="264605"/>
                    </a:lnTo>
                    <a:lnTo>
                      <a:pt x="323945" y="265176"/>
                    </a:lnTo>
                    <a:lnTo>
                      <a:pt x="323945" y="265271"/>
                    </a:lnTo>
                    <a:lnTo>
                      <a:pt x="323945" y="414814"/>
                    </a:lnTo>
                    <a:lnTo>
                      <a:pt x="399098" y="414814"/>
                    </a:lnTo>
                    <a:lnTo>
                      <a:pt x="399098" y="254222"/>
                    </a:lnTo>
                    <a:cubicBezTo>
                      <a:pt x="399193" y="213931"/>
                      <a:pt x="388620" y="182118"/>
                      <a:pt x="367951" y="159830"/>
                    </a:cubicBezTo>
                    <a:moveTo>
                      <a:pt x="881825" y="272796"/>
                    </a:moveTo>
                    <a:cubicBezTo>
                      <a:pt x="881825" y="252508"/>
                      <a:pt x="878205" y="233267"/>
                      <a:pt x="871061" y="215646"/>
                    </a:cubicBezTo>
                    <a:cubicBezTo>
                      <a:pt x="863918" y="198025"/>
                      <a:pt x="853821" y="182309"/>
                      <a:pt x="841057" y="168974"/>
                    </a:cubicBezTo>
                    <a:cubicBezTo>
                      <a:pt x="828294" y="155639"/>
                      <a:pt x="812768" y="145066"/>
                      <a:pt x="794957" y="137636"/>
                    </a:cubicBezTo>
                    <a:cubicBezTo>
                      <a:pt x="777145" y="130112"/>
                      <a:pt x="757238" y="126302"/>
                      <a:pt x="735806" y="126302"/>
                    </a:cubicBezTo>
                    <a:cubicBezTo>
                      <a:pt x="715518" y="126302"/>
                      <a:pt x="696182" y="130207"/>
                      <a:pt x="678371" y="137922"/>
                    </a:cubicBezTo>
                    <a:cubicBezTo>
                      <a:pt x="660559" y="145637"/>
                      <a:pt x="644843" y="156210"/>
                      <a:pt x="631698" y="169355"/>
                    </a:cubicBezTo>
                    <a:cubicBezTo>
                      <a:pt x="618554" y="182499"/>
                      <a:pt x="607981" y="198215"/>
                      <a:pt x="600266" y="216027"/>
                    </a:cubicBezTo>
                    <a:cubicBezTo>
                      <a:pt x="592550" y="233839"/>
                      <a:pt x="588645" y="253175"/>
                      <a:pt x="588645" y="273463"/>
                    </a:cubicBezTo>
                    <a:cubicBezTo>
                      <a:pt x="588645" y="293751"/>
                      <a:pt x="592360" y="313087"/>
                      <a:pt x="599694" y="330899"/>
                    </a:cubicBezTo>
                    <a:cubicBezTo>
                      <a:pt x="607028" y="348710"/>
                      <a:pt x="617315" y="364426"/>
                      <a:pt x="630269" y="377571"/>
                    </a:cubicBezTo>
                    <a:cubicBezTo>
                      <a:pt x="643223" y="390716"/>
                      <a:pt x="659130" y="401288"/>
                      <a:pt x="677513" y="409004"/>
                    </a:cubicBezTo>
                    <a:cubicBezTo>
                      <a:pt x="695897" y="416719"/>
                      <a:pt x="716280" y="420624"/>
                      <a:pt x="738092" y="420624"/>
                    </a:cubicBezTo>
                    <a:cubicBezTo>
                      <a:pt x="801148" y="420624"/>
                      <a:pt x="840391" y="391954"/>
                      <a:pt x="863918" y="365093"/>
                    </a:cubicBezTo>
                    <a:lnTo>
                      <a:pt x="810292" y="324231"/>
                    </a:lnTo>
                    <a:cubicBezTo>
                      <a:pt x="798957" y="337661"/>
                      <a:pt x="772192" y="355854"/>
                      <a:pt x="738664" y="355854"/>
                    </a:cubicBezTo>
                    <a:cubicBezTo>
                      <a:pt x="717614" y="355854"/>
                      <a:pt x="700373" y="350996"/>
                      <a:pt x="687229" y="341376"/>
                    </a:cubicBezTo>
                    <a:cubicBezTo>
                      <a:pt x="674084" y="331756"/>
                      <a:pt x="665036" y="318611"/>
                      <a:pt x="660368" y="302133"/>
                    </a:cubicBezTo>
                    <a:lnTo>
                      <a:pt x="659606" y="299466"/>
                    </a:lnTo>
                    <a:lnTo>
                      <a:pt x="881825" y="299466"/>
                    </a:lnTo>
                    <a:lnTo>
                      <a:pt x="881825" y="272796"/>
                    </a:lnTo>
                    <a:close/>
                    <a:moveTo>
                      <a:pt x="660368" y="246793"/>
                    </a:moveTo>
                    <a:cubicBezTo>
                      <a:pt x="660368" y="226124"/>
                      <a:pt x="684086" y="189929"/>
                      <a:pt x="735330" y="189929"/>
                    </a:cubicBezTo>
                    <a:cubicBezTo>
                      <a:pt x="786575" y="189929"/>
                      <a:pt x="810387" y="226028"/>
                      <a:pt x="810387" y="246698"/>
                    </a:cubicBezTo>
                    <a:lnTo>
                      <a:pt x="660368" y="246793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id="{934E3A93-BFC9-49AD-8CF7-7EDF2A13157E}"/>
                  </a:ext>
                </a:extLst>
              </p:cNvPr>
              <p:cNvSpPr/>
              <p:nvPr/>
            </p:nvSpPr>
            <p:spPr>
              <a:xfrm>
                <a:off x="2358770" y="6728469"/>
                <a:ext cx="79057" cy="79057"/>
              </a:xfrm>
              <a:custGeom>
                <a:avLst/>
                <a:gdLst>
                  <a:gd name="connsiteX0" fmla="*/ 39529 w 79057"/>
                  <a:gd name="connsiteY0" fmla="*/ 5620 h 79057"/>
                  <a:gd name="connsiteX1" fmla="*/ 73438 w 79057"/>
                  <a:gd name="connsiteY1" fmla="*/ 39529 h 79057"/>
                  <a:gd name="connsiteX2" fmla="*/ 39529 w 79057"/>
                  <a:gd name="connsiteY2" fmla="*/ 73438 h 79057"/>
                  <a:gd name="connsiteX3" fmla="*/ 5620 w 79057"/>
                  <a:gd name="connsiteY3" fmla="*/ 39529 h 79057"/>
                  <a:gd name="connsiteX4" fmla="*/ 39529 w 79057"/>
                  <a:gd name="connsiteY4" fmla="*/ 5620 h 79057"/>
                  <a:gd name="connsiteX5" fmla="*/ 39529 w 79057"/>
                  <a:gd name="connsiteY5" fmla="*/ 0 h 79057"/>
                  <a:gd name="connsiteX6" fmla="*/ 0 w 79057"/>
                  <a:gd name="connsiteY6" fmla="*/ 39529 h 79057"/>
                  <a:gd name="connsiteX7" fmla="*/ 39529 w 79057"/>
                  <a:gd name="connsiteY7" fmla="*/ 79058 h 79057"/>
                  <a:gd name="connsiteX8" fmla="*/ 79058 w 79057"/>
                  <a:gd name="connsiteY8" fmla="*/ 39529 h 79057"/>
                  <a:gd name="connsiteX9" fmla="*/ 39529 w 79057"/>
                  <a:gd name="connsiteY9" fmla="*/ 0 h 790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79057" h="79057">
                    <a:moveTo>
                      <a:pt x="39529" y="5620"/>
                    </a:moveTo>
                    <a:cubicBezTo>
                      <a:pt x="58198" y="5620"/>
                      <a:pt x="73438" y="20860"/>
                      <a:pt x="73438" y="39529"/>
                    </a:cubicBezTo>
                    <a:cubicBezTo>
                      <a:pt x="73438" y="58198"/>
                      <a:pt x="58198" y="73438"/>
                      <a:pt x="39529" y="73438"/>
                    </a:cubicBezTo>
                    <a:cubicBezTo>
                      <a:pt x="20860" y="73438"/>
                      <a:pt x="5620" y="58198"/>
                      <a:pt x="5620" y="39529"/>
                    </a:cubicBezTo>
                    <a:cubicBezTo>
                      <a:pt x="5620" y="20860"/>
                      <a:pt x="20860" y="5620"/>
                      <a:pt x="39529" y="5620"/>
                    </a:cubicBezTo>
                    <a:moveTo>
                      <a:pt x="39529" y="0"/>
                    </a:moveTo>
                    <a:cubicBezTo>
                      <a:pt x="17717" y="0"/>
                      <a:pt x="0" y="17717"/>
                      <a:pt x="0" y="39529"/>
                    </a:cubicBezTo>
                    <a:cubicBezTo>
                      <a:pt x="0" y="61341"/>
                      <a:pt x="17717" y="79058"/>
                      <a:pt x="39529" y="79058"/>
                    </a:cubicBezTo>
                    <a:cubicBezTo>
                      <a:pt x="61341" y="79058"/>
                      <a:pt x="79058" y="61341"/>
                      <a:pt x="79058" y="39529"/>
                    </a:cubicBezTo>
                    <a:cubicBezTo>
                      <a:pt x="79058" y="17717"/>
                      <a:pt x="61341" y="0"/>
                      <a:pt x="39529" y="0"/>
                    </a:cubicBezTo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839DD8F2-C56B-454C-9A84-A663F83DB6CE}"/>
                  </a:ext>
                </a:extLst>
              </p:cNvPr>
              <p:cNvSpPr/>
              <p:nvPr/>
            </p:nvSpPr>
            <p:spPr>
              <a:xfrm>
                <a:off x="2384869" y="6748090"/>
                <a:ext cx="30765" cy="39528"/>
              </a:xfrm>
              <a:custGeom>
                <a:avLst/>
                <a:gdLst>
                  <a:gd name="connsiteX0" fmla="*/ 16383 w 30765"/>
                  <a:gd name="connsiteY0" fmla="*/ 95 h 39528"/>
                  <a:gd name="connsiteX1" fmla="*/ 23051 w 30765"/>
                  <a:gd name="connsiteY1" fmla="*/ 1715 h 39528"/>
                  <a:gd name="connsiteX2" fmla="*/ 27718 w 30765"/>
                  <a:gd name="connsiteY2" fmla="*/ 6191 h 39528"/>
                  <a:gd name="connsiteX3" fmla="*/ 29337 w 30765"/>
                  <a:gd name="connsiteY3" fmla="*/ 12478 h 39528"/>
                  <a:gd name="connsiteX4" fmla="*/ 27146 w 30765"/>
                  <a:gd name="connsiteY4" fmla="*/ 19622 h 39528"/>
                  <a:gd name="connsiteX5" fmla="*/ 21812 w 30765"/>
                  <a:gd name="connsiteY5" fmla="*/ 23717 h 39528"/>
                  <a:gd name="connsiteX6" fmla="*/ 30766 w 30765"/>
                  <a:gd name="connsiteY6" fmla="*/ 39529 h 39528"/>
                  <a:gd name="connsiteX7" fmla="*/ 23717 w 30765"/>
                  <a:gd name="connsiteY7" fmla="*/ 39529 h 39528"/>
                  <a:gd name="connsiteX8" fmla="*/ 15526 w 30765"/>
                  <a:gd name="connsiteY8" fmla="*/ 24860 h 39528"/>
                  <a:gd name="connsiteX9" fmla="*/ 6191 w 30765"/>
                  <a:gd name="connsiteY9" fmla="*/ 24860 h 39528"/>
                  <a:gd name="connsiteX10" fmla="*/ 6191 w 30765"/>
                  <a:gd name="connsiteY10" fmla="*/ 39529 h 39528"/>
                  <a:gd name="connsiteX11" fmla="*/ 0 w 30765"/>
                  <a:gd name="connsiteY11" fmla="*/ 39529 h 39528"/>
                  <a:gd name="connsiteX12" fmla="*/ 0 w 30765"/>
                  <a:gd name="connsiteY12" fmla="*/ 0 h 39528"/>
                  <a:gd name="connsiteX13" fmla="*/ 16383 w 30765"/>
                  <a:gd name="connsiteY13" fmla="*/ 0 h 39528"/>
                  <a:gd name="connsiteX14" fmla="*/ 16383 w 30765"/>
                  <a:gd name="connsiteY14" fmla="*/ 19336 h 39528"/>
                  <a:gd name="connsiteX15" fmla="*/ 19907 w 30765"/>
                  <a:gd name="connsiteY15" fmla="*/ 18478 h 39528"/>
                  <a:gd name="connsiteX16" fmla="*/ 22289 w 30765"/>
                  <a:gd name="connsiteY16" fmla="*/ 16097 h 39528"/>
                  <a:gd name="connsiteX17" fmla="*/ 23146 w 30765"/>
                  <a:gd name="connsiteY17" fmla="*/ 12573 h 39528"/>
                  <a:gd name="connsiteX18" fmla="*/ 22289 w 30765"/>
                  <a:gd name="connsiteY18" fmla="*/ 9049 h 39528"/>
                  <a:gd name="connsiteX19" fmla="*/ 19907 w 30765"/>
                  <a:gd name="connsiteY19" fmla="*/ 6668 h 39528"/>
                  <a:gd name="connsiteX20" fmla="*/ 16383 w 30765"/>
                  <a:gd name="connsiteY20" fmla="*/ 5810 h 39528"/>
                  <a:gd name="connsiteX21" fmla="*/ 6191 w 30765"/>
                  <a:gd name="connsiteY21" fmla="*/ 5810 h 39528"/>
                  <a:gd name="connsiteX22" fmla="*/ 6191 w 30765"/>
                  <a:gd name="connsiteY22" fmla="*/ 19336 h 39528"/>
                  <a:gd name="connsiteX23" fmla="*/ 16383 w 30765"/>
                  <a:gd name="connsiteY23" fmla="*/ 19336 h 39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0765" h="39528">
                    <a:moveTo>
                      <a:pt x="16383" y="95"/>
                    </a:moveTo>
                    <a:cubicBezTo>
                      <a:pt x="18860" y="95"/>
                      <a:pt x="21050" y="667"/>
                      <a:pt x="23051" y="1715"/>
                    </a:cubicBezTo>
                    <a:cubicBezTo>
                      <a:pt x="25051" y="2762"/>
                      <a:pt x="26575" y="4286"/>
                      <a:pt x="27718" y="6191"/>
                    </a:cubicBezTo>
                    <a:cubicBezTo>
                      <a:pt x="28861" y="8096"/>
                      <a:pt x="29337" y="10192"/>
                      <a:pt x="29337" y="12478"/>
                    </a:cubicBezTo>
                    <a:cubicBezTo>
                      <a:pt x="29337" y="15335"/>
                      <a:pt x="28575" y="17717"/>
                      <a:pt x="27146" y="19622"/>
                    </a:cubicBezTo>
                    <a:cubicBezTo>
                      <a:pt x="25718" y="21527"/>
                      <a:pt x="23908" y="22860"/>
                      <a:pt x="21812" y="23717"/>
                    </a:cubicBezTo>
                    <a:lnTo>
                      <a:pt x="30766" y="39529"/>
                    </a:lnTo>
                    <a:lnTo>
                      <a:pt x="23717" y="39529"/>
                    </a:lnTo>
                    <a:lnTo>
                      <a:pt x="15526" y="24860"/>
                    </a:lnTo>
                    <a:lnTo>
                      <a:pt x="6191" y="24860"/>
                    </a:lnTo>
                    <a:lnTo>
                      <a:pt x="6191" y="39529"/>
                    </a:lnTo>
                    <a:lnTo>
                      <a:pt x="0" y="39529"/>
                    </a:lnTo>
                    <a:lnTo>
                      <a:pt x="0" y="0"/>
                    </a:lnTo>
                    <a:lnTo>
                      <a:pt x="16383" y="0"/>
                    </a:lnTo>
                    <a:close/>
                    <a:moveTo>
                      <a:pt x="16383" y="19336"/>
                    </a:moveTo>
                    <a:cubicBezTo>
                      <a:pt x="17717" y="19336"/>
                      <a:pt x="18860" y="19050"/>
                      <a:pt x="19907" y="18478"/>
                    </a:cubicBezTo>
                    <a:cubicBezTo>
                      <a:pt x="20955" y="17907"/>
                      <a:pt x="21717" y="17050"/>
                      <a:pt x="22289" y="16097"/>
                    </a:cubicBezTo>
                    <a:cubicBezTo>
                      <a:pt x="22860" y="15050"/>
                      <a:pt x="23146" y="13906"/>
                      <a:pt x="23146" y="12573"/>
                    </a:cubicBezTo>
                    <a:cubicBezTo>
                      <a:pt x="23146" y="11240"/>
                      <a:pt x="22860" y="10097"/>
                      <a:pt x="22289" y="9049"/>
                    </a:cubicBezTo>
                    <a:cubicBezTo>
                      <a:pt x="21717" y="8001"/>
                      <a:pt x="20860" y="7239"/>
                      <a:pt x="19907" y="6668"/>
                    </a:cubicBezTo>
                    <a:cubicBezTo>
                      <a:pt x="18860" y="6096"/>
                      <a:pt x="17717" y="5810"/>
                      <a:pt x="16383" y="5810"/>
                    </a:cubicBezTo>
                    <a:lnTo>
                      <a:pt x="6191" y="5810"/>
                    </a:lnTo>
                    <a:lnTo>
                      <a:pt x="6191" y="19336"/>
                    </a:lnTo>
                    <a:lnTo>
                      <a:pt x="16383" y="19336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ea typeface="Intel Clear" panose="020B060402020302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EC1BCBB2-B699-44A9-B291-3CCD0D0E00F2}"/>
                </a:ext>
              </a:extLst>
            </p:cNvPr>
            <p:cNvSpPr/>
            <p:nvPr/>
          </p:nvSpPr>
          <p:spPr>
            <a:xfrm>
              <a:off x="860457" y="4951823"/>
              <a:ext cx="158111" cy="158111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3D17A91-F49E-45DE-835E-543E5DCD8458}"/>
                </a:ext>
              </a:extLst>
            </p:cNvPr>
            <p:cNvSpPr/>
            <p:nvPr/>
          </p:nvSpPr>
          <p:spPr>
            <a:xfrm>
              <a:off x="573803" y="5104242"/>
              <a:ext cx="286654" cy="286654"/>
            </a:xfrm>
            <a:prstGeom prst="rect">
              <a:avLst/>
            </a:prstGeom>
            <a:solidFill>
              <a:schemeClr val="accent3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7E01F40-8D2A-43E6-B578-00B92049883B}"/>
                </a:ext>
              </a:extLst>
            </p:cNvPr>
            <p:cNvSpPr/>
            <p:nvPr/>
          </p:nvSpPr>
          <p:spPr>
            <a:xfrm>
              <a:off x="861107" y="5390896"/>
              <a:ext cx="610214" cy="610214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2825262-3F6E-4DC6-AA53-E30B25B1583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43438" y="944163"/>
            <a:ext cx="9810362" cy="627700"/>
          </a:xfrm>
        </p:spPr>
        <p:txBody>
          <a:bodyPr anchor="b" anchorCtr="0">
            <a:normAutofit/>
          </a:bodyPr>
          <a:lstStyle>
            <a:lvl1pPr marL="0" indent="0">
              <a:buFontTx/>
              <a:buNone/>
              <a:defRPr sz="1600">
                <a:solidFill>
                  <a:schemeClr val="bg1"/>
                </a:solidFill>
                <a:latin typeface="IntelOne Text" panose="020B0503020203020204" pitchFamily="34" charset="77"/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E6BC2F-544E-4727-A6CC-2BE3B3E01B5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42536" y="1635111"/>
            <a:ext cx="9789007" cy="1874852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F0B31C-0AD0-4CC0-BF2B-DECE53E6665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42536" y="3602038"/>
            <a:ext cx="9789007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79636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Frame Whit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875A302-45A3-481F-BFAB-9A074C3F7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464127"/>
            <a:ext cx="11286348" cy="5944838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A6F6B2-1DD0-42F2-9039-5327CC0EF1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6400800"/>
            <a:ext cx="457200" cy="457200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B3A20D-927D-4DD1-8E5E-A3AC6EDE39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0988D3-27CA-4F8F-A6E2-E1104C51D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6400800"/>
            <a:ext cx="457200" cy="457200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030671-1E88-49B1-9FE5-927C1B8EE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tx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A228789-1C29-4F2A-B05E-B47226DD50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464127"/>
            <a:ext cx="11286348" cy="5944838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FA79AD-8981-4F51-8CC1-43C8856813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6922" y="1828800"/>
            <a:ext cx="10557387" cy="3200400"/>
          </a:xfrm>
        </p:spPr>
        <p:txBody>
          <a:bodyPr>
            <a:norm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title style</a:t>
            </a:r>
          </a:p>
        </p:txBody>
      </p:sp>
    </p:spTree>
    <p:extLst>
      <p:ext uri="{BB962C8B-B14F-4D97-AF65-F5344CB8AC3E}">
        <p14:creationId xmlns:p14="http://schemas.microsoft.com/office/powerpoint/2010/main" val="1041762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with Frame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875A302-45A3-481F-BFAB-9A074C3F77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464127"/>
            <a:ext cx="11286348" cy="5944838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6A6F6B2-1DD0-42F2-9039-5327CC0EF1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6400800"/>
            <a:ext cx="457200" cy="457200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B3A20D-927D-4DD1-8E5E-A3AC6EDE39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5DDBF953-491D-46D1-9B3A-9BACF5F244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10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2B9AAD6-9860-4DB3-B7F8-14D9F7EC7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7995" y="6510549"/>
            <a:ext cx="11160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2595309-FEF7-41EA-9715-F4426DF072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6365" y="6510549"/>
            <a:ext cx="21723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2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Department or Event Name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460A36B-1810-4498-834B-51F1D1A293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6400800"/>
            <a:ext cx="457200" cy="457200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FA9CD9B-5FA5-485E-919D-13A6CB9B3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98805" y="6553045"/>
            <a:ext cx="142668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9404C922-CDF2-4F38-AFEE-299C1D97D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10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2FF7EB7-3074-4A03-9376-7D8CBA804C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37995" y="6510549"/>
            <a:ext cx="111601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E6E5BC3-B783-496C-9E9D-03475FAAD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" y="464127"/>
            <a:ext cx="11286348" cy="5944838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FA79AD-8981-4F51-8CC1-43C8856813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6922" y="1776845"/>
            <a:ext cx="10557387" cy="3304310"/>
          </a:xfrm>
        </p:spPr>
        <p:txBody>
          <a:bodyPr>
            <a:norm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 style</a:t>
            </a:r>
          </a:p>
        </p:txBody>
      </p:sp>
    </p:spTree>
    <p:extLst>
      <p:ext uri="{BB962C8B-B14F-4D97-AF65-F5344CB8AC3E}">
        <p14:creationId xmlns:p14="http://schemas.microsoft.com/office/powerpoint/2010/main" val="329505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ntel Log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Logo&#10;&#10;Description automatically generated">
            <a:extLst>
              <a:ext uri="{FF2B5EF4-FFF2-40B4-BE49-F238E27FC236}">
                <a16:creationId xmlns:a16="http://schemas.microsoft.com/office/drawing/2014/main" id="{81D5E138-8800-4F6C-BD71-5E098EFFE2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381" y="2626737"/>
            <a:ext cx="4052408" cy="1643927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204B0861-499A-4B5C-86C7-11D994DAA6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381" y="2626737"/>
            <a:ext cx="4052408" cy="164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780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Blue A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0" name="Square"/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1" name="Rectangle"/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2" name="Square"/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 Light</a:t>
            </a:r>
            <a:endParaRPr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5379059-B28C-483A-9CD1-B3EB81874AE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BEFC1083-9176-4B55-B8AB-9F31A213ED26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98DF977-78B3-4C00-9E43-1223CD667932}"/>
              </a:ext>
            </a:extLst>
          </p:cNvPr>
          <p:cNvGrpSpPr/>
          <p:nvPr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8F73C8D-05B1-4270-85FA-B1FD37A25A06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C6580CA-6E37-4F04-8FAD-D6491FEE8CE6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1C614C49-972F-498A-9654-844CECF9AF64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922EBBE0-933B-4A65-BAAC-DC5972E3F9A4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47485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Blue B">
    <p:bg>
      <p:bgPr>
        <a:solidFill>
          <a:srgbClr val="184A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"/>
          <p:cNvSpPr/>
          <p:nvPr/>
        </p:nvSpPr>
        <p:spPr>
          <a:xfrm>
            <a:off x="1469360" y="0"/>
            <a:ext cx="3430768" cy="539316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6E706504-BEDA-1441-8BC1-243269FBBCB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rgbClr val="00C7FD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31" name="Title Text">
            <a:extLst>
              <a:ext uri="{FF2B5EF4-FFF2-40B4-BE49-F238E27FC236}">
                <a16:creationId xmlns:a16="http://schemas.microsoft.com/office/drawing/2014/main" id="{89FD31ED-4225-F549-987B-028F84979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chemeClr val="bg1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 Light</a:t>
            </a:r>
            <a:endParaRPr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71E0DDC0-B435-4D0B-837E-0E27121099B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5F1BD0FC-D3B7-4D2E-989A-64ED187DAF99}"/>
              </a:ext>
            </a:extLst>
          </p:cNvPr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3D2DE0DF-793A-4E90-BB4C-004CD646F4EF}"/>
              </a:ext>
            </a:extLst>
          </p:cNvPr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chemeClr val="accent3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C39C59F8-1EBA-44B6-940C-E67247F76722}"/>
              </a:ext>
            </a:extLst>
          </p:cNvPr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251DAF-788D-46D0-84B3-34DFEE6262F3}"/>
              </a:ext>
            </a:extLst>
          </p:cNvPr>
          <p:cNvGrpSpPr/>
          <p:nvPr/>
        </p:nvGrpSpPr>
        <p:grpSpPr>
          <a:xfrm>
            <a:off x="1468406" y="5995719"/>
            <a:ext cx="1059754" cy="396801"/>
            <a:chOff x="1314450" y="6391094"/>
            <a:chExt cx="1123377" cy="420623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A050DF4B-855E-41F4-9B0B-9B0BA01FB4FE}"/>
                </a:ext>
              </a:extLst>
            </p:cNvPr>
            <p:cNvSpPr/>
            <p:nvPr/>
          </p:nvSpPr>
          <p:spPr>
            <a:xfrm>
              <a:off x="1314450" y="6396809"/>
              <a:ext cx="78581" cy="78581"/>
            </a:xfrm>
            <a:custGeom>
              <a:avLst/>
              <a:gdLst>
                <a:gd name="connsiteX0" fmla="*/ 0 w 78581"/>
                <a:gd name="connsiteY0" fmla="*/ 0 h 78581"/>
                <a:gd name="connsiteX1" fmla="*/ 78581 w 78581"/>
                <a:gd name="connsiteY1" fmla="*/ 0 h 78581"/>
                <a:gd name="connsiteX2" fmla="*/ 78581 w 78581"/>
                <a:gd name="connsiteY2" fmla="*/ 78581 h 78581"/>
                <a:gd name="connsiteX3" fmla="*/ 0 w 78581"/>
                <a:gd name="connsiteY3" fmla="*/ 78581 h 785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8581" h="78581">
                  <a:moveTo>
                    <a:pt x="0" y="0"/>
                  </a:moveTo>
                  <a:lnTo>
                    <a:pt x="78581" y="0"/>
                  </a:lnTo>
                  <a:lnTo>
                    <a:pt x="78581" y="78581"/>
                  </a:lnTo>
                  <a:lnTo>
                    <a:pt x="0" y="78581"/>
                  </a:lnTo>
                  <a:close/>
                </a:path>
              </a:pathLst>
            </a:custGeom>
            <a:solidFill>
              <a:srgbClr val="00B2E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D5E76890-19E8-4E79-B88A-5E246700E0DB}"/>
                </a:ext>
              </a:extLst>
            </p:cNvPr>
            <p:cNvSpPr/>
            <p:nvPr/>
          </p:nvSpPr>
          <p:spPr>
            <a:xfrm>
              <a:off x="1316545" y="6391094"/>
              <a:ext cx="995171" cy="420623"/>
            </a:xfrm>
            <a:custGeom>
              <a:avLst/>
              <a:gdLst>
                <a:gd name="connsiteX0" fmla="*/ 74486 w 995171"/>
                <a:gd name="connsiteY0" fmla="*/ 131921 h 420623"/>
                <a:gd name="connsiteX1" fmla="*/ 0 w 995171"/>
                <a:gd name="connsiteY1" fmla="*/ 131921 h 420623"/>
                <a:gd name="connsiteX2" fmla="*/ 0 w 995171"/>
                <a:gd name="connsiteY2" fmla="*/ 414719 h 420623"/>
                <a:gd name="connsiteX3" fmla="*/ 74486 w 995171"/>
                <a:gd name="connsiteY3" fmla="*/ 414719 h 420623"/>
                <a:gd name="connsiteX4" fmla="*/ 74486 w 995171"/>
                <a:gd name="connsiteY4" fmla="*/ 131921 h 420623"/>
                <a:gd name="connsiteX5" fmla="*/ 568262 w 995171"/>
                <a:gd name="connsiteY5" fmla="*/ 417576 h 420623"/>
                <a:gd name="connsiteX6" fmla="*/ 568262 w 995171"/>
                <a:gd name="connsiteY6" fmla="*/ 348234 h 420623"/>
                <a:gd name="connsiteX7" fmla="*/ 541306 w 995171"/>
                <a:gd name="connsiteY7" fmla="*/ 346520 h 420623"/>
                <a:gd name="connsiteX8" fmla="*/ 523780 w 995171"/>
                <a:gd name="connsiteY8" fmla="*/ 338804 h 420623"/>
                <a:gd name="connsiteX9" fmla="*/ 516065 w 995171"/>
                <a:gd name="connsiteY9" fmla="*/ 321945 h 420623"/>
                <a:gd name="connsiteX10" fmla="*/ 514350 w 995171"/>
                <a:gd name="connsiteY10" fmla="*/ 294608 h 420623"/>
                <a:gd name="connsiteX11" fmla="*/ 514350 w 995171"/>
                <a:gd name="connsiteY11" fmla="*/ 195644 h 420623"/>
                <a:gd name="connsiteX12" fmla="*/ 568262 w 995171"/>
                <a:gd name="connsiteY12" fmla="*/ 195644 h 420623"/>
                <a:gd name="connsiteX13" fmla="*/ 568262 w 995171"/>
                <a:gd name="connsiteY13" fmla="*/ 131921 h 420623"/>
                <a:gd name="connsiteX14" fmla="*/ 514350 w 995171"/>
                <a:gd name="connsiteY14" fmla="*/ 131921 h 420623"/>
                <a:gd name="connsiteX15" fmla="*/ 514350 w 995171"/>
                <a:gd name="connsiteY15" fmla="*/ 21812 h 420623"/>
                <a:gd name="connsiteX16" fmla="*/ 439865 w 995171"/>
                <a:gd name="connsiteY16" fmla="*/ 21812 h 420623"/>
                <a:gd name="connsiteX17" fmla="*/ 439865 w 995171"/>
                <a:gd name="connsiteY17" fmla="*/ 295180 h 420623"/>
                <a:gd name="connsiteX18" fmla="*/ 445865 w 995171"/>
                <a:gd name="connsiteY18" fmla="*/ 353473 h 420623"/>
                <a:gd name="connsiteX19" fmla="*/ 465677 w 995171"/>
                <a:gd name="connsiteY19" fmla="*/ 391001 h 420623"/>
                <a:gd name="connsiteX20" fmla="*/ 502063 w 995171"/>
                <a:gd name="connsiteY20" fmla="*/ 411385 h 420623"/>
                <a:gd name="connsiteX21" fmla="*/ 558927 w 995171"/>
                <a:gd name="connsiteY21" fmla="*/ 417671 h 420623"/>
                <a:gd name="connsiteX22" fmla="*/ 568262 w 995171"/>
                <a:gd name="connsiteY22" fmla="*/ 417671 h 420623"/>
                <a:gd name="connsiteX23" fmla="*/ 995172 w 995171"/>
                <a:gd name="connsiteY23" fmla="*/ 0 h 420623"/>
                <a:gd name="connsiteX24" fmla="*/ 920687 w 995171"/>
                <a:gd name="connsiteY24" fmla="*/ 0 h 420623"/>
                <a:gd name="connsiteX25" fmla="*/ 920687 w 995171"/>
                <a:gd name="connsiteY25" fmla="*/ 414719 h 420623"/>
                <a:gd name="connsiteX26" fmla="*/ 995172 w 995171"/>
                <a:gd name="connsiteY26" fmla="*/ 414719 h 420623"/>
                <a:gd name="connsiteX27" fmla="*/ 995172 w 995171"/>
                <a:gd name="connsiteY27" fmla="*/ 0 h 420623"/>
                <a:gd name="connsiteX28" fmla="*/ 367951 w 995171"/>
                <a:gd name="connsiteY28" fmla="*/ 159830 h 420623"/>
                <a:gd name="connsiteX29" fmla="*/ 281273 w 995171"/>
                <a:gd name="connsiteY29" fmla="*/ 126206 h 420623"/>
                <a:gd name="connsiteX30" fmla="*/ 232410 w 995171"/>
                <a:gd name="connsiteY30" fmla="*/ 137065 h 420623"/>
                <a:gd name="connsiteX31" fmla="*/ 195358 w 995171"/>
                <a:gd name="connsiteY31" fmla="*/ 167259 h 420623"/>
                <a:gd name="connsiteX32" fmla="*/ 191262 w 995171"/>
                <a:gd name="connsiteY32" fmla="*/ 172498 h 420623"/>
                <a:gd name="connsiteX33" fmla="*/ 191262 w 995171"/>
                <a:gd name="connsiteY33" fmla="*/ 167831 h 420623"/>
                <a:gd name="connsiteX34" fmla="*/ 191262 w 995171"/>
                <a:gd name="connsiteY34" fmla="*/ 132017 h 420623"/>
                <a:gd name="connsiteX35" fmla="*/ 117920 w 995171"/>
                <a:gd name="connsiteY35" fmla="*/ 132017 h 420623"/>
                <a:gd name="connsiteX36" fmla="*/ 117920 w 995171"/>
                <a:gd name="connsiteY36" fmla="*/ 414814 h 420623"/>
                <a:gd name="connsiteX37" fmla="*/ 191929 w 995171"/>
                <a:gd name="connsiteY37" fmla="*/ 414814 h 420623"/>
                <a:gd name="connsiteX38" fmla="*/ 191929 w 995171"/>
                <a:gd name="connsiteY38" fmla="*/ 264128 h 420623"/>
                <a:gd name="connsiteX39" fmla="*/ 192024 w 995171"/>
                <a:gd name="connsiteY39" fmla="*/ 274606 h 420623"/>
                <a:gd name="connsiteX40" fmla="*/ 192119 w 995171"/>
                <a:gd name="connsiteY40" fmla="*/ 269558 h 420623"/>
                <a:gd name="connsiteX41" fmla="*/ 211741 w 995171"/>
                <a:gd name="connsiteY41" fmla="*/ 210884 h 420623"/>
                <a:gd name="connsiteX42" fmla="*/ 258985 w 995171"/>
                <a:gd name="connsiteY42" fmla="*/ 190786 h 420623"/>
                <a:gd name="connsiteX43" fmla="*/ 307753 w 995171"/>
                <a:gd name="connsiteY43" fmla="*/ 210407 h 420623"/>
                <a:gd name="connsiteX44" fmla="*/ 323945 w 995171"/>
                <a:gd name="connsiteY44" fmla="*/ 264605 h 420623"/>
                <a:gd name="connsiteX45" fmla="*/ 323945 w 995171"/>
                <a:gd name="connsiteY45" fmla="*/ 264605 h 420623"/>
                <a:gd name="connsiteX46" fmla="*/ 323945 w 995171"/>
                <a:gd name="connsiteY46" fmla="*/ 265176 h 420623"/>
                <a:gd name="connsiteX47" fmla="*/ 323945 w 995171"/>
                <a:gd name="connsiteY47" fmla="*/ 265271 h 420623"/>
                <a:gd name="connsiteX48" fmla="*/ 323945 w 995171"/>
                <a:gd name="connsiteY48" fmla="*/ 414814 h 420623"/>
                <a:gd name="connsiteX49" fmla="*/ 399098 w 995171"/>
                <a:gd name="connsiteY49" fmla="*/ 414814 h 420623"/>
                <a:gd name="connsiteX50" fmla="*/ 399098 w 995171"/>
                <a:gd name="connsiteY50" fmla="*/ 254222 h 420623"/>
                <a:gd name="connsiteX51" fmla="*/ 367951 w 995171"/>
                <a:gd name="connsiteY51" fmla="*/ 159830 h 420623"/>
                <a:gd name="connsiteX52" fmla="*/ 881825 w 995171"/>
                <a:gd name="connsiteY52" fmla="*/ 272796 h 420623"/>
                <a:gd name="connsiteX53" fmla="*/ 871061 w 995171"/>
                <a:gd name="connsiteY53" fmla="*/ 215646 h 420623"/>
                <a:gd name="connsiteX54" fmla="*/ 841057 w 995171"/>
                <a:gd name="connsiteY54" fmla="*/ 168974 h 420623"/>
                <a:gd name="connsiteX55" fmla="*/ 794957 w 995171"/>
                <a:gd name="connsiteY55" fmla="*/ 137636 h 420623"/>
                <a:gd name="connsiteX56" fmla="*/ 735806 w 995171"/>
                <a:gd name="connsiteY56" fmla="*/ 126302 h 420623"/>
                <a:gd name="connsiteX57" fmla="*/ 678371 w 995171"/>
                <a:gd name="connsiteY57" fmla="*/ 137922 h 420623"/>
                <a:gd name="connsiteX58" fmla="*/ 631698 w 995171"/>
                <a:gd name="connsiteY58" fmla="*/ 169355 h 420623"/>
                <a:gd name="connsiteX59" fmla="*/ 600266 w 995171"/>
                <a:gd name="connsiteY59" fmla="*/ 216027 h 420623"/>
                <a:gd name="connsiteX60" fmla="*/ 588645 w 995171"/>
                <a:gd name="connsiteY60" fmla="*/ 273463 h 420623"/>
                <a:gd name="connsiteX61" fmla="*/ 599694 w 995171"/>
                <a:gd name="connsiteY61" fmla="*/ 330899 h 420623"/>
                <a:gd name="connsiteX62" fmla="*/ 630269 w 995171"/>
                <a:gd name="connsiteY62" fmla="*/ 377571 h 420623"/>
                <a:gd name="connsiteX63" fmla="*/ 677513 w 995171"/>
                <a:gd name="connsiteY63" fmla="*/ 409004 h 420623"/>
                <a:gd name="connsiteX64" fmla="*/ 738092 w 995171"/>
                <a:gd name="connsiteY64" fmla="*/ 420624 h 420623"/>
                <a:gd name="connsiteX65" fmla="*/ 863918 w 995171"/>
                <a:gd name="connsiteY65" fmla="*/ 365093 h 420623"/>
                <a:gd name="connsiteX66" fmla="*/ 810292 w 995171"/>
                <a:gd name="connsiteY66" fmla="*/ 324231 h 420623"/>
                <a:gd name="connsiteX67" fmla="*/ 738664 w 995171"/>
                <a:gd name="connsiteY67" fmla="*/ 355854 h 420623"/>
                <a:gd name="connsiteX68" fmla="*/ 687229 w 995171"/>
                <a:gd name="connsiteY68" fmla="*/ 341376 h 420623"/>
                <a:gd name="connsiteX69" fmla="*/ 660368 w 995171"/>
                <a:gd name="connsiteY69" fmla="*/ 302133 h 420623"/>
                <a:gd name="connsiteX70" fmla="*/ 659606 w 995171"/>
                <a:gd name="connsiteY70" fmla="*/ 299466 h 420623"/>
                <a:gd name="connsiteX71" fmla="*/ 881825 w 995171"/>
                <a:gd name="connsiteY71" fmla="*/ 299466 h 420623"/>
                <a:gd name="connsiteX72" fmla="*/ 881825 w 995171"/>
                <a:gd name="connsiteY72" fmla="*/ 272796 h 420623"/>
                <a:gd name="connsiteX73" fmla="*/ 660368 w 995171"/>
                <a:gd name="connsiteY73" fmla="*/ 246793 h 420623"/>
                <a:gd name="connsiteX74" fmla="*/ 735330 w 995171"/>
                <a:gd name="connsiteY74" fmla="*/ 189929 h 420623"/>
                <a:gd name="connsiteX75" fmla="*/ 810387 w 995171"/>
                <a:gd name="connsiteY75" fmla="*/ 246698 h 420623"/>
                <a:gd name="connsiteX76" fmla="*/ 660368 w 995171"/>
                <a:gd name="connsiteY76" fmla="*/ 246793 h 420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995171" h="420623">
                  <a:moveTo>
                    <a:pt x="74486" y="131921"/>
                  </a:moveTo>
                  <a:lnTo>
                    <a:pt x="0" y="131921"/>
                  </a:lnTo>
                  <a:lnTo>
                    <a:pt x="0" y="414719"/>
                  </a:lnTo>
                  <a:lnTo>
                    <a:pt x="74486" y="414719"/>
                  </a:lnTo>
                  <a:lnTo>
                    <a:pt x="74486" y="131921"/>
                  </a:lnTo>
                  <a:close/>
                  <a:moveTo>
                    <a:pt x="568262" y="417576"/>
                  </a:moveTo>
                  <a:lnTo>
                    <a:pt x="568262" y="348234"/>
                  </a:lnTo>
                  <a:cubicBezTo>
                    <a:pt x="557308" y="348139"/>
                    <a:pt x="548259" y="347567"/>
                    <a:pt x="541306" y="346520"/>
                  </a:cubicBezTo>
                  <a:cubicBezTo>
                    <a:pt x="533591" y="345281"/>
                    <a:pt x="527685" y="342710"/>
                    <a:pt x="523780" y="338804"/>
                  </a:cubicBezTo>
                  <a:cubicBezTo>
                    <a:pt x="519875" y="334899"/>
                    <a:pt x="517303" y="329184"/>
                    <a:pt x="516065" y="321945"/>
                  </a:cubicBezTo>
                  <a:cubicBezTo>
                    <a:pt x="514922" y="314992"/>
                    <a:pt x="514350" y="305753"/>
                    <a:pt x="514350" y="294608"/>
                  </a:cubicBezTo>
                  <a:lnTo>
                    <a:pt x="514350" y="195644"/>
                  </a:lnTo>
                  <a:lnTo>
                    <a:pt x="568262" y="195644"/>
                  </a:lnTo>
                  <a:lnTo>
                    <a:pt x="568262" y="131921"/>
                  </a:lnTo>
                  <a:lnTo>
                    <a:pt x="514350" y="131921"/>
                  </a:lnTo>
                  <a:lnTo>
                    <a:pt x="514350" y="21812"/>
                  </a:lnTo>
                  <a:lnTo>
                    <a:pt x="439865" y="21812"/>
                  </a:lnTo>
                  <a:lnTo>
                    <a:pt x="439865" y="295180"/>
                  </a:lnTo>
                  <a:cubicBezTo>
                    <a:pt x="439865" y="318230"/>
                    <a:pt x="441865" y="337852"/>
                    <a:pt x="445865" y="353473"/>
                  </a:cubicBezTo>
                  <a:cubicBezTo>
                    <a:pt x="449771" y="368903"/>
                    <a:pt x="456438" y="381572"/>
                    <a:pt x="465677" y="391001"/>
                  </a:cubicBezTo>
                  <a:cubicBezTo>
                    <a:pt x="474917" y="400431"/>
                    <a:pt x="487204" y="407289"/>
                    <a:pt x="502063" y="411385"/>
                  </a:cubicBezTo>
                  <a:cubicBezTo>
                    <a:pt x="517112" y="415481"/>
                    <a:pt x="536258" y="417671"/>
                    <a:pt x="558927" y="417671"/>
                  </a:cubicBezTo>
                  <a:lnTo>
                    <a:pt x="568262" y="417671"/>
                  </a:lnTo>
                  <a:close/>
                  <a:moveTo>
                    <a:pt x="995172" y="0"/>
                  </a:moveTo>
                  <a:lnTo>
                    <a:pt x="920687" y="0"/>
                  </a:lnTo>
                  <a:lnTo>
                    <a:pt x="920687" y="414719"/>
                  </a:lnTo>
                  <a:lnTo>
                    <a:pt x="995172" y="414719"/>
                  </a:lnTo>
                  <a:lnTo>
                    <a:pt x="995172" y="0"/>
                  </a:lnTo>
                  <a:close/>
                  <a:moveTo>
                    <a:pt x="367951" y="159830"/>
                  </a:moveTo>
                  <a:cubicBezTo>
                    <a:pt x="347282" y="137541"/>
                    <a:pt x="318135" y="126206"/>
                    <a:pt x="281273" y="126206"/>
                  </a:cubicBezTo>
                  <a:cubicBezTo>
                    <a:pt x="263462" y="126206"/>
                    <a:pt x="247079" y="129921"/>
                    <a:pt x="232410" y="137065"/>
                  </a:cubicBezTo>
                  <a:cubicBezTo>
                    <a:pt x="217742" y="144304"/>
                    <a:pt x="205264" y="154496"/>
                    <a:pt x="195358" y="167259"/>
                  </a:cubicBezTo>
                  <a:lnTo>
                    <a:pt x="191262" y="172498"/>
                  </a:lnTo>
                  <a:lnTo>
                    <a:pt x="191262" y="167831"/>
                  </a:lnTo>
                  <a:lnTo>
                    <a:pt x="191262" y="132017"/>
                  </a:lnTo>
                  <a:lnTo>
                    <a:pt x="117920" y="132017"/>
                  </a:lnTo>
                  <a:lnTo>
                    <a:pt x="117920" y="414814"/>
                  </a:lnTo>
                  <a:lnTo>
                    <a:pt x="191929" y="414814"/>
                  </a:lnTo>
                  <a:lnTo>
                    <a:pt x="191929" y="264128"/>
                  </a:lnTo>
                  <a:lnTo>
                    <a:pt x="192024" y="274606"/>
                  </a:lnTo>
                  <a:cubicBezTo>
                    <a:pt x="192024" y="272891"/>
                    <a:pt x="192024" y="271177"/>
                    <a:pt x="192119" y="269558"/>
                  </a:cubicBezTo>
                  <a:cubicBezTo>
                    <a:pt x="192881" y="243173"/>
                    <a:pt x="199454" y="223456"/>
                    <a:pt x="211741" y="210884"/>
                  </a:cubicBezTo>
                  <a:cubicBezTo>
                    <a:pt x="224790" y="197549"/>
                    <a:pt x="240697" y="190786"/>
                    <a:pt x="258985" y="190786"/>
                  </a:cubicBezTo>
                  <a:cubicBezTo>
                    <a:pt x="280511" y="190786"/>
                    <a:pt x="296894" y="197358"/>
                    <a:pt x="307753" y="210407"/>
                  </a:cubicBezTo>
                  <a:cubicBezTo>
                    <a:pt x="318421" y="223171"/>
                    <a:pt x="323850" y="241364"/>
                    <a:pt x="323945" y="264605"/>
                  </a:cubicBezTo>
                  <a:lnTo>
                    <a:pt x="323945" y="264605"/>
                  </a:lnTo>
                  <a:lnTo>
                    <a:pt x="323945" y="265176"/>
                  </a:lnTo>
                  <a:lnTo>
                    <a:pt x="323945" y="265271"/>
                  </a:lnTo>
                  <a:lnTo>
                    <a:pt x="323945" y="414814"/>
                  </a:lnTo>
                  <a:lnTo>
                    <a:pt x="399098" y="414814"/>
                  </a:lnTo>
                  <a:lnTo>
                    <a:pt x="399098" y="254222"/>
                  </a:lnTo>
                  <a:cubicBezTo>
                    <a:pt x="399193" y="213931"/>
                    <a:pt x="388620" y="182118"/>
                    <a:pt x="367951" y="159830"/>
                  </a:cubicBezTo>
                  <a:moveTo>
                    <a:pt x="881825" y="272796"/>
                  </a:moveTo>
                  <a:cubicBezTo>
                    <a:pt x="881825" y="252508"/>
                    <a:pt x="878205" y="233267"/>
                    <a:pt x="871061" y="215646"/>
                  </a:cubicBezTo>
                  <a:cubicBezTo>
                    <a:pt x="863918" y="198025"/>
                    <a:pt x="853821" y="182309"/>
                    <a:pt x="841057" y="168974"/>
                  </a:cubicBezTo>
                  <a:cubicBezTo>
                    <a:pt x="828294" y="155639"/>
                    <a:pt x="812768" y="145066"/>
                    <a:pt x="794957" y="137636"/>
                  </a:cubicBezTo>
                  <a:cubicBezTo>
                    <a:pt x="777145" y="130112"/>
                    <a:pt x="757238" y="126302"/>
                    <a:pt x="735806" y="126302"/>
                  </a:cubicBezTo>
                  <a:cubicBezTo>
                    <a:pt x="715518" y="126302"/>
                    <a:pt x="696182" y="130207"/>
                    <a:pt x="678371" y="137922"/>
                  </a:cubicBezTo>
                  <a:cubicBezTo>
                    <a:pt x="660559" y="145637"/>
                    <a:pt x="644843" y="156210"/>
                    <a:pt x="631698" y="169355"/>
                  </a:cubicBezTo>
                  <a:cubicBezTo>
                    <a:pt x="618554" y="182499"/>
                    <a:pt x="607981" y="198215"/>
                    <a:pt x="600266" y="216027"/>
                  </a:cubicBezTo>
                  <a:cubicBezTo>
                    <a:pt x="592550" y="233839"/>
                    <a:pt x="588645" y="253175"/>
                    <a:pt x="588645" y="273463"/>
                  </a:cubicBezTo>
                  <a:cubicBezTo>
                    <a:pt x="588645" y="293751"/>
                    <a:pt x="592360" y="313087"/>
                    <a:pt x="599694" y="330899"/>
                  </a:cubicBezTo>
                  <a:cubicBezTo>
                    <a:pt x="607028" y="348710"/>
                    <a:pt x="617315" y="364426"/>
                    <a:pt x="630269" y="377571"/>
                  </a:cubicBezTo>
                  <a:cubicBezTo>
                    <a:pt x="643223" y="390716"/>
                    <a:pt x="659130" y="401288"/>
                    <a:pt x="677513" y="409004"/>
                  </a:cubicBezTo>
                  <a:cubicBezTo>
                    <a:pt x="695897" y="416719"/>
                    <a:pt x="716280" y="420624"/>
                    <a:pt x="738092" y="420624"/>
                  </a:cubicBezTo>
                  <a:cubicBezTo>
                    <a:pt x="801148" y="420624"/>
                    <a:pt x="840391" y="391954"/>
                    <a:pt x="863918" y="365093"/>
                  </a:cubicBezTo>
                  <a:lnTo>
                    <a:pt x="810292" y="324231"/>
                  </a:lnTo>
                  <a:cubicBezTo>
                    <a:pt x="798957" y="337661"/>
                    <a:pt x="772192" y="355854"/>
                    <a:pt x="738664" y="355854"/>
                  </a:cubicBezTo>
                  <a:cubicBezTo>
                    <a:pt x="717614" y="355854"/>
                    <a:pt x="700373" y="350996"/>
                    <a:pt x="687229" y="341376"/>
                  </a:cubicBezTo>
                  <a:cubicBezTo>
                    <a:pt x="674084" y="331756"/>
                    <a:pt x="665036" y="318611"/>
                    <a:pt x="660368" y="302133"/>
                  </a:cubicBezTo>
                  <a:lnTo>
                    <a:pt x="659606" y="299466"/>
                  </a:lnTo>
                  <a:lnTo>
                    <a:pt x="881825" y="299466"/>
                  </a:lnTo>
                  <a:lnTo>
                    <a:pt x="881825" y="272796"/>
                  </a:lnTo>
                  <a:close/>
                  <a:moveTo>
                    <a:pt x="660368" y="246793"/>
                  </a:moveTo>
                  <a:cubicBezTo>
                    <a:pt x="660368" y="226124"/>
                    <a:pt x="684086" y="189929"/>
                    <a:pt x="735330" y="189929"/>
                  </a:cubicBezTo>
                  <a:cubicBezTo>
                    <a:pt x="786575" y="189929"/>
                    <a:pt x="810387" y="226028"/>
                    <a:pt x="810387" y="246698"/>
                  </a:cubicBezTo>
                  <a:lnTo>
                    <a:pt x="660368" y="246793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1094D935-4B06-467E-ACD3-E78CD1B86EE3}"/>
                </a:ext>
              </a:extLst>
            </p:cNvPr>
            <p:cNvSpPr/>
            <p:nvPr/>
          </p:nvSpPr>
          <p:spPr>
            <a:xfrm>
              <a:off x="2358770" y="6728469"/>
              <a:ext cx="79057" cy="79057"/>
            </a:xfrm>
            <a:custGeom>
              <a:avLst/>
              <a:gdLst>
                <a:gd name="connsiteX0" fmla="*/ 39529 w 79057"/>
                <a:gd name="connsiteY0" fmla="*/ 5620 h 79057"/>
                <a:gd name="connsiteX1" fmla="*/ 73438 w 79057"/>
                <a:gd name="connsiteY1" fmla="*/ 39529 h 79057"/>
                <a:gd name="connsiteX2" fmla="*/ 39529 w 79057"/>
                <a:gd name="connsiteY2" fmla="*/ 73438 h 79057"/>
                <a:gd name="connsiteX3" fmla="*/ 5620 w 79057"/>
                <a:gd name="connsiteY3" fmla="*/ 39529 h 79057"/>
                <a:gd name="connsiteX4" fmla="*/ 39529 w 79057"/>
                <a:gd name="connsiteY4" fmla="*/ 5620 h 79057"/>
                <a:gd name="connsiteX5" fmla="*/ 39529 w 79057"/>
                <a:gd name="connsiteY5" fmla="*/ 0 h 79057"/>
                <a:gd name="connsiteX6" fmla="*/ 0 w 79057"/>
                <a:gd name="connsiteY6" fmla="*/ 39529 h 79057"/>
                <a:gd name="connsiteX7" fmla="*/ 39529 w 79057"/>
                <a:gd name="connsiteY7" fmla="*/ 79058 h 79057"/>
                <a:gd name="connsiteX8" fmla="*/ 79058 w 79057"/>
                <a:gd name="connsiteY8" fmla="*/ 39529 h 79057"/>
                <a:gd name="connsiteX9" fmla="*/ 39529 w 79057"/>
                <a:gd name="connsiteY9" fmla="*/ 0 h 79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9057" h="79057">
                  <a:moveTo>
                    <a:pt x="39529" y="5620"/>
                  </a:moveTo>
                  <a:cubicBezTo>
                    <a:pt x="58198" y="5620"/>
                    <a:pt x="73438" y="20860"/>
                    <a:pt x="73438" y="39529"/>
                  </a:cubicBezTo>
                  <a:cubicBezTo>
                    <a:pt x="73438" y="58198"/>
                    <a:pt x="58198" y="73438"/>
                    <a:pt x="39529" y="73438"/>
                  </a:cubicBezTo>
                  <a:cubicBezTo>
                    <a:pt x="20860" y="73438"/>
                    <a:pt x="5620" y="58198"/>
                    <a:pt x="5620" y="39529"/>
                  </a:cubicBezTo>
                  <a:cubicBezTo>
                    <a:pt x="5620" y="20860"/>
                    <a:pt x="20860" y="5620"/>
                    <a:pt x="39529" y="5620"/>
                  </a:cubicBezTo>
                  <a:moveTo>
                    <a:pt x="39529" y="0"/>
                  </a:moveTo>
                  <a:cubicBezTo>
                    <a:pt x="17717" y="0"/>
                    <a:pt x="0" y="17717"/>
                    <a:pt x="0" y="39529"/>
                  </a:cubicBezTo>
                  <a:cubicBezTo>
                    <a:pt x="0" y="61341"/>
                    <a:pt x="17717" y="79058"/>
                    <a:pt x="39529" y="79058"/>
                  </a:cubicBezTo>
                  <a:cubicBezTo>
                    <a:pt x="61341" y="79058"/>
                    <a:pt x="79058" y="61341"/>
                    <a:pt x="79058" y="39529"/>
                  </a:cubicBezTo>
                  <a:cubicBezTo>
                    <a:pt x="79058" y="17717"/>
                    <a:pt x="61341" y="0"/>
                    <a:pt x="39529" y="0"/>
                  </a:cubicBezTo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E1BDA4-68F2-4FA3-BD91-CBC85BF15A79}"/>
                </a:ext>
              </a:extLst>
            </p:cNvPr>
            <p:cNvSpPr/>
            <p:nvPr/>
          </p:nvSpPr>
          <p:spPr>
            <a:xfrm>
              <a:off x="2384869" y="6748090"/>
              <a:ext cx="30765" cy="39528"/>
            </a:xfrm>
            <a:custGeom>
              <a:avLst/>
              <a:gdLst>
                <a:gd name="connsiteX0" fmla="*/ 16383 w 30765"/>
                <a:gd name="connsiteY0" fmla="*/ 95 h 39528"/>
                <a:gd name="connsiteX1" fmla="*/ 23051 w 30765"/>
                <a:gd name="connsiteY1" fmla="*/ 1715 h 39528"/>
                <a:gd name="connsiteX2" fmla="*/ 27718 w 30765"/>
                <a:gd name="connsiteY2" fmla="*/ 6191 h 39528"/>
                <a:gd name="connsiteX3" fmla="*/ 29337 w 30765"/>
                <a:gd name="connsiteY3" fmla="*/ 12478 h 39528"/>
                <a:gd name="connsiteX4" fmla="*/ 27146 w 30765"/>
                <a:gd name="connsiteY4" fmla="*/ 19622 h 39528"/>
                <a:gd name="connsiteX5" fmla="*/ 21812 w 30765"/>
                <a:gd name="connsiteY5" fmla="*/ 23717 h 39528"/>
                <a:gd name="connsiteX6" fmla="*/ 30766 w 30765"/>
                <a:gd name="connsiteY6" fmla="*/ 39529 h 39528"/>
                <a:gd name="connsiteX7" fmla="*/ 23717 w 30765"/>
                <a:gd name="connsiteY7" fmla="*/ 39529 h 39528"/>
                <a:gd name="connsiteX8" fmla="*/ 15526 w 30765"/>
                <a:gd name="connsiteY8" fmla="*/ 24860 h 39528"/>
                <a:gd name="connsiteX9" fmla="*/ 6191 w 30765"/>
                <a:gd name="connsiteY9" fmla="*/ 24860 h 39528"/>
                <a:gd name="connsiteX10" fmla="*/ 6191 w 30765"/>
                <a:gd name="connsiteY10" fmla="*/ 39529 h 39528"/>
                <a:gd name="connsiteX11" fmla="*/ 0 w 30765"/>
                <a:gd name="connsiteY11" fmla="*/ 39529 h 39528"/>
                <a:gd name="connsiteX12" fmla="*/ 0 w 30765"/>
                <a:gd name="connsiteY12" fmla="*/ 0 h 39528"/>
                <a:gd name="connsiteX13" fmla="*/ 16383 w 30765"/>
                <a:gd name="connsiteY13" fmla="*/ 0 h 39528"/>
                <a:gd name="connsiteX14" fmla="*/ 16383 w 30765"/>
                <a:gd name="connsiteY14" fmla="*/ 19336 h 39528"/>
                <a:gd name="connsiteX15" fmla="*/ 19907 w 30765"/>
                <a:gd name="connsiteY15" fmla="*/ 18478 h 39528"/>
                <a:gd name="connsiteX16" fmla="*/ 22289 w 30765"/>
                <a:gd name="connsiteY16" fmla="*/ 16097 h 39528"/>
                <a:gd name="connsiteX17" fmla="*/ 23146 w 30765"/>
                <a:gd name="connsiteY17" fmla="*/ 12573 h 39528"/>
                <a:gd name="connsiteX18" fmla="*/ 22289 w 30765"/>
                <a:gd name="connsiteY18" fmla="*/ 9049 h 39528"/>
                <a:gd name="connsiteX19" fmla="*/ 19907 w 30765"/>
                <a:gd name="connsiteY19" fmla="*/ 6668 h 39528"/>
                <a:gd name="connsiteX20" fmla="*/ 16383 w 30765"/>
                <a:gd name="connsiteY20" fmla="*/ 5810 h 39528"/>
                <a:gd name="connsiteX21" fmla="*/ 6191 w 30765"/>
                <a:gd name="connsiteY21" fmla="*/ 5810 h 39528"/>
                <a:gd name="connsiteX22" fmla="*/ 6191 w 30765"/>
                <a:gd name="connsiteY22" fmla="*/ 19336 h 39528"/>
                <a:gd name="connsiteX23" fmla="*/ 16383 w 30765"/>
                <a:gd name="connsiteY23" fmla="*/ 19336 h 395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0765" h="39528">
                  <a:moveTo>
                    <a:pt x="16383" y="95"/>
                  </a:moveTo>
                  <a:cubicBezTo>
                    <a:pt x="18860" y="95"/>
                    <a:pt x="21050" y="667"/>
                    <a:pt x="23051" y="1715"/>
                  </a:cubicBezTo>
                  <a:cubicBezTo>
                    <a:pt x="25051" y="2762"/>
                    <a:pt x="26575" y="4286"/>
                    <a:pt x="27718" y="6191"/>
                  </a:cubicBezTo>
                  <a:cubicBezTo>
                    <a:pt x="28861" y="8096"/>
                    <a:pt x="29337" y="10192"/>
                    <a:pt x="29337" y="12478"/>
                  </a:cubicBezTo>
                  <a:cubicBezTo>
                    <a:pt x="29337" y="15335"/>
                    <a:pt x="28575" y="17717"/>
                    <a:pt x="27146" y="19622"/>
                  </a:cubicBezTo>
                  <a:cubicBezTo>
                    <a:pt x="25718" y="21527"/>
                    <a:pt x="23908" y="22860"/>
                    <a:pt x="21812" y="23717"/>
                  </a:cubicBezTo>
                  <a:lnTo>
                    <a:pt x="30766" y="39529"/>
                  </a:lnTo>
                  <a:lnTo>
                    <a:pt x="23717" y="39529"/>
                  </a:lnTo>
                  <a:lnTo>
                    <a:pt x="15526" y="24860"/>
                  </a:lnTo>
                  <a:lnTo>
                    <a:pt x="6191" y="24860"/>
                  </a:lnTo>
                  <a:lnTo>
                    <a:pt x="6191" y="39529"/>
                  </a:lnTo>
                  <a:lnTo>
                    <a:pt x="0" y="39529"/>
                  </a:lnTo>
                  <a:lnTo>
                    <a:pt x="0" y="0"/>
                  </a:lnTo>
                  <a:lnTo>
                    <a:pt x="16383" y="0"/>
                  </a:lnTo>
                  <a:close/>
                  <a:moveTo>
                    <a:pt x="16383" y="19336"/>
                  </a:moveTo>
                  <a:cubicBezTo>
                    <a:pt x="17717" y="19336"/>
                    <a:pt x="18860" y="19050"/>
                    <a:pt x="19907" y="18478"/>
                  </a:cubicBezTo>
                  <a:cubicBezTo>
                    <a:pt x="20955" y="17907"/>
                    <a:pt x="21717" y="17050"/>
                    <a:pt x="22289" y="16097"/>
                  </a:cubicBezTo>
                  <a:cubicBezTo>
                    <a:pt x="22860" y="15050"/>
                    <a:pt x="23146" y="13906"/>
                    <a:pt x="23146" y="12573"/>
                  </a:cubicBezTo>
                  <a:cubicBezTo>
                    <a:pt x="23146" y="11240"/>
                    <a:pt x="22860" y="10097"/>
                    <a:pt x="22289" y="9049"/>
                  </a:cubicBezTo>
                  <a:cubicBezTo>
                    <a:pt x="21717" y="8001"/>
                    <a:pt x="20860" y="7239"/>
                    <a:pt x="19907" y="6668"/>
                  </a:cubicBezTo>
                  <a:cubicBezTo>
                    <a:pt x="18860" y="6096"/>
                    <a:pt x="17717" y="5810"/>
                    <a:pt x="16383" y="5810"/>
                  </a:cubicBezTo>
                  <a:lnTo>
                    <a:pt x="6191" y="5810"/>
                  </a:lnTo>
                  <a:lnTo>
                    <a:pt x="6191" y="19336"/>
                  </a:lnTo>
                  <a:lnTo>
                    <a:pt x="16383" y="19336"/>
                  </a:lnTo>
                  <a:close/>
                </a:path>
              </a:pathLst>
            </a:custGeom>
            <a:solidFill>
              <a:srgbClr val="FFFFFF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8495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Rectangle"/>
          <p:cNvSpPr/>
          <p:nvPr/>
        </p:nvSpPr>
        <p:spPr>
          <a:xfrm>
            <a:off x="1466513" y="-28456"/>
            <a:ext cx="3430768" cy="5421617"/>
          </a:xfrm>
          <a:prstGeom prst="rect">
            <a:avLst/>
          </a:prstGeom>
          <a:solidFill>
            <a:srgbClr val="E7E7E7">
              <a:alpha val="39000"/>
            </a:srgb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Title Text">
            <a:extLst>
              <a:ext uri="{FF2B5EF4-FFF2-40B4-BE49-F238E27FC236}">
                <a16:creationId xmlns:a16="http://schemas.microsoft.com/office/drawing/2014/main" id="{82EC668F-6093-6548-B182-47568630AF8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895475" y="3585279"/>
            <a:ext cx="10972801" cy="10918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>
            <a:noAutofit/>
          </a:bodyPr>
          <a:lstStyle>
            <a:lvl1pPr>
              <a:defRPr sz="7500">
                <a:solidFill>
                  <a:srgbClr val="525252"/>
                </a:solidFill>
              </a:defRPr>
            </a:lvl1pPr>
          </a:lstStyle>
          <a:p>
            <a:r>
              <a:rPr lang="en-US"/>
              <a:t>75 </a:t>
            </a:r>
            <a:r>
              <a:rPr lang="en-US" err="1"/>
              <a:t>pt</a:t>
            </a:r>
            <a:r>
              <a:rPr lang="en-US"/>
              <a:t> Intel Clear</a:t>
            </a:r>
            <a:endParaRPr/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F87CC838-4D6E-4C99-A3F1-81F2913C62B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895475" y="3182315"/>
            <a:ext cx="10296524" cy="304800"/>
          </a:xfrm>
        </p:spPr>
        <p:txBody>
          <a:bodyPr>
            <a:normAutofit/>
          </a:bodyPr>
          <a:lstStyle>
            <a:lvl1pPr marL="0" indent="0">
              <a:buNone/>
              <a:defRPr sz="1600" b="1" i="0">
                <a:solidFill>
                  <a:schemeClr val="accent1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16pt Intel Clear Bold Intro:</a:t>
            </a:r>
          </a:p>
        </p:txBody>
      </p:sp>
      <p:sp>
        <p:nvSpPr>
          <p:cNvPr id="18" name="Text Placeholder 6">
            <a:extLst>
              <a:ext uri="{FF2B5EF4-FFF2-40B4-BE49-F238E27FC236}">
                <a16:creationId xmlns:a16="http://schemas.microsoft.com/office/drawing/2014/main" id="{00C3E650-A810-40D9-81A8-D3E73C9326E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908348" y="4778609"/>
            <a:ext cx="10283651" cy="326776"/>
          </a:xfrm>
        </p:spPr>
        <p:txBody>
          <a:bodyPr>
            <a:normAutofit/>
          </a:bodyPr>
          <a:lstStyle>
            <a:lvl1pPr marL="0" indent="0">
              <a:buNone/>
              <a:defRPr sz="1800" b="0" i="0">
                <a:solidFill>
                  <a:schemeClr val="bg2"/>
                </a:solidFill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</a:defRPr>
            </a:lvl1pPr>
          </a:lstStyle>
          <a:p>
            <a:r>
              <a:rPr lang="en-US"/>
              <a:t>18pt Intel Clear Subhead, Date, Etc.</a:t>
            </a:r>
          </a:p>
        </p:txBody>
      </p:sp>
      <p:sp>
        <p:nvSpPr>
          <p:cNvPr id="10" name="Square">
            <a:extLst>
              <a:ext uri="{FF2B5EF4-FFF2-40B4-BE49-F238E27FC236}">
                <a16:creationId xmlns:a16="http://schemas.microsoft.com/office/drawing/2014/main" id="{99F366F8-DC49-4E0B-B131-1FB92CC518E3}"/>
              </a:ext>
            </a:extLst>
          </p:cNvPr>
          <p:cNvSpPr/>
          <p:nvPr/>
        </p:nvSpPr>
        <p:spPr>
          <a:xfrm>
            <a:off x="861107" y="5390896"/>
            <a:ext cx="607299" cy="607299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10443275-64C7-4249-92B8-990C3BB41279}"/>
              </a:ext>
            </a:extLst>
          </p:cNvPr>
          <p:cNvSpPr/>
          <p:nvPr/>
        </p:nvSpPr>
        <p:spPr>
          <a:xfrm>
            <a:off x="576067" y="5108797"/>
            <a:ext cx="286654" cy="282073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908D9A-1608-44B4-A0A3-FC9E665728CA}"/>
              </a:ext>
            </a:extLst>
          </p:cNvPr>
          <p:cNvSpPr/>
          <p:nvPr/>
        </p:nvSpPr>
        <p:spPr>
          <a:xfrm>
            <a:off x="861107" y="4952474"/>
            <a:ext cx="157461" cy="157461"/>
          </a:xfrm>
          <a:prstGeom prst="rect">
            <a:avLst/>
          </a:prstGeom>
          <a:solidFill>
            <a:srgbClr val="2872C5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2952F383-4862-4271-B541-5612120030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6513" y="5992753"/>
            <a:ext cx="1031758" cy="384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888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530428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3706"/>
            <a:ext cx="11010816" cy="4928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039092"/>
            <a:ext cx="11010900" cy="5170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441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82117"/>
            <a:ext cx="10972800" cy="415516"/>
          </a:xfrm>
        </p:spPr>
        <p:txBody>
          <a:bodyPr/>
          <a:lstStyle>
            <a:lvl1pPr>
              <a:defRPr sz="2800" b="0" i="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/>
              <a:t>28pt Intel Clear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07484" y="690284"/>
            <a:ext cx="11018459" cy="5536345"/>
          </a:xfrm>
        </p:spPr>
        <p:txBody>
          <a:bodyPr/>
          <a:lstStyle>
            <a:lvl1pPr>
              <a:defRPr sz="1800">
                <a:solidFill>
                  <a:srgbClr val="0071C5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18pt Intel Clear body text</a:t>
            </a:r>
          </a:p>
          <a:p>
            <a:pPr lvl="1"/>
            <a:r>
              <a:rPr lang="en-US"/>
              <a:t>18pt Intel Clear bullet one</a:t>
            </a:r>
          </a:p>
          <a:p>
            <a:pPr lvl="2"/>
            <a:r>
              <a:rPr lang="en-US"/>
              <a:t>16pt Intel Clear sub-bullet</a:t>
            </a:r>
          </a:p>
          <a:p>
            <a:pPr lvl="3"/>
            <a:r>
              <a:rPr lang="en-US"/>
              <a:t>14pt Intel Clear fourth level</a:t>
            </a:r>
          </a:p>
          <a:p>
            <a:pPr lvl="4"/>
            <a:r>
              <a:rPr lang="en-US"/>
              <a:t>12pt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2802468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1673454"/>
            <a:ext cx="11010900" cy="45749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80660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E1B587A-481D-4354-9508-D5D8FF887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3803" y="0"/>
            <a:ext cx="4325371" cy="6377476"/>
            <a:chOff x="573803" y="0"/>
            <a:chExt cx="4325371" cy="6377476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CFE29C8-410C-4059-919F-670CE49EA18F}"/>
                </a:ext>
              </a:extLst>
            </p:cNvPr>
            <p:cNvSpPr/>
            <p:nvPr/>
          </p:nvSpPr>
          <p:spPr>
            <a:xfrm>
              <a:off x="1468406" y="0"/>
              <a:ext cx="3430768" cy="539087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ADCBE42-BEC7-4DF9-A16F-7E76C7D448E8}"/>
                </a:ext>
              </a:extLst>
            </p:cNvPr>
            <p:cNvSpPr/>
            <p:nvPr/>
          </p:nvSpPr>
          <p:spPr>
            <a:xfrm>
              <a:off x="860457" y="4951823"/>
              <a:ext cx="158111" cy="158111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AA47B74-98DC-499D-981D-583A2DD69E50}"/>
                </a:ext>
              </a:extLst>
            </p:cNvPr>
            <p:cNvSpPr/>
            <p:nvPr/>
          </p:nvSpPr>
          <p:spPr>
            <a:xfrm>
              <a:off x="573803" y="5104242"/>
              <a:ext cx="286654" cy="28665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33D68EB8-A34F-47E3-8B7F-5FF260D65B7C}"/>
                </a:ext>
              </a:extLst>
            </p:cNvPr>
            <p:cNvSpPr/>
            <p:nvPr/>
          </p:nvSpPr>
          <p:spPr>
            <a:xfrm>
              <a:off x="861107" y="5390896"/>
              <a:ext cx="610214" cy="610214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pic>
          <p:nvPicPr>
            <p:cNvPr id="17" name="Graphic 16">
              <a:extLst>
                <a:ext uri="{FF2B5EF4-FFF2-40B4-BE49-F238E27FC236}">
                  <a16:creationId xmlns:a16="http://schemas.microsoft.com/office/drawing/2014/main" id="{07897D68-7CB8-406F-9146-F00DE71319E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466513" y="5992753"/>
              <a:ext cx="1031758" cy="384723"/>
            </a:xfrm>
            <a:prstGeom prst="rect">
              <a:avLst/>
            </a:prstGeom>
          </p:spPr>
        </p:pic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66D8E5A8-9477-47F6-9CA7-9A7DC46705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73803" y="0"/>
            <a:ext cx="4325371" cy="6377476"/>
            <a:chOff x="573803" y="0"/>
            <a:chExt cx="4325371" cy="637747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F200040-B841-47B7-8555-E0299CDC24FA}"/>
                </a:ext>
              </a:extLst>
            </p:cNvPr>
            <p:cNvSpPr/>
            <p:nvPr/>
          </p:nvSpPr>
          <p:spPr>
            <a:xfrm>
              <a:off x="1468406" y="0"/>
              <a:ext cx="3430768" cy="539087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24C56C1-BF0A-4234-81F8-D2B769834C58}"/>
                </a:ext>
              </a:extLst>
            </p:cNvPr>
            <p:cNvSpPr/>
            <p:nvPr/>
          </p:nvSpPr>
          <p:spPr>
            <a:xfrm>
              <a:off x="860457" y="4951823"/>
              <a:ext cx="158111" cy="158111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657C8AC4-A26E-48AF-9B2F-93A0F02E758D}"/>
                </a:ext>
              </a:extLst>
            </p:cNvPr>
            <p:cNvSpPr/>
            <p:nvPr/>
          </p:nvSpPr>
          <p:spPr>
            <a:xfrm>
              <a:off x="573803" y="5104242"/>
              <a:ext cx="286654" cy="286654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D5060BD-E2D2-44BB-ADFB-2B20CEB8775D}"/>
                </a:ext>
              </a:extLst>
            </p:cNvPr>
            <p:cNvSpPr/>
            <p:nvPr/>
          </p:nvSpPr>
          <p:spPr>
            <a:xfrm>
              <a:off x="861107" y="5390896"/>
              <a:ext cx="610214" cy="610214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en-US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ea typeface="Helvetica Neue Medium"/>
                <a:cs typeface="Helvetica Neue Medium"/>
                <a:sym typeface="Helvetica Neue Medium"/>
              </a:endParaRPr>
            </a:p>
          </p:txBody>
        </p:sp>
        <p:pic>
          <p:nvPicPr>
            <p:cNvPr id="21" name="Graphic 20">
              <a:extLst>
                <a:ext uri="{FF2B5EF4-FFF2-40B4-BE49-F238E27FC236}">
                  <a16:creationId xmlns:a16="http://schemas.microsoft.com/office/drawing/2014/main" id="{5A184651-D34A-4937-8369-48ADD8E89C0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466513" y="5992753"/>
              <a:ext cx="1031758" cy="384723"/>
            </a:xfrm>
            <a:prstGeom prst="rect">
              <a:avLst/>
            </a:prstGeom>
          </p:spPr>
        </p:pic>
      </p:grp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2825262-3F6E-4DC6-AA53-E30B25B1583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43438" y="944163"/>
            <a:ext cx="9810362" cy="627700"/>
          </a:xfrm>
        </p:spPr>
        <p:txBody>
          <a:bodyPr anchor="b" anchorCtr="0">
            <a:normAutofit/>
          </a:bodyPr>
          <a:lstStyle>
            <a:lvl1pPr marL="0" indent="0">
              <a:buFontTx/>
              <a:buNone/>
              <a:defRPr sz="1600">
                <a:solidFill>
                  <a:schemeClr val="accent1"/>
                </a:solidFill>
                <a:latin typeface="IntelOne Text" panose="020B0503020203020204" pitchFamily="34" charset="77"/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E6BC2F-544E-4727-A6CC-2BE3B3E01B5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42536" y="1635111"/>
            <a:ext cx="9789007" cy="1874852"/>
          </a:xfrm>
        </p:spPr>
        <p:txBody>
          <a:bodyPr anchor="b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F0B31C-0AD0-4CC0-BF2B-DECE53E6665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42536" y="3602038"/>
            <a:ext cx="9789007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30960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14C27936-4608-A44C-9C6E-3708646E200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571500"/>
            <a:ext cx="11010816" cy="9524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0C540-99BD-45E3-99D2-78C2032EBE57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571370" y="2139953"/>
            <a:ext cx="11010900" cy="41084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980C114-FE9A-4B63-B509-F59F1A2C55A5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37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148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2139951"/>
            <a:ext cx="5288525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4EEAA39-7062-4DCE-91B8-83056F818FA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11022013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4397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2 Content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EBEEA47F-E66C-C546-A539-293E792A32C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1"/>
            <a:ext cx="11010901" cy="952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5712A-D685-7146-A64F-2AEC13EF76F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571500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8FE6631-4BAF-4E4B-B6F0-F9ED72A3155E}"/>
              </a:ext>
            </a:extLst>
          </p:cNvPr>
          <p:cNvSpPr>
            <a:spLocks noGrp="1"/>
          </p:cNvSpPr>
          <p:nvPr>
            <p:ph sz="quarter" idx="28"/>
          </p:nvPr>
        </p:nvSpPr>
        <p:spPr>
          <a:xfrm>
            <a:off x="6289113" y="1673402"/>
            <a:ext cx="5288525" cy="458483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50720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, Content &amp;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557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25" name="Body Level One…">
            <a:extLst>
              <a:ext uri="{FF2B5EF4-FFF2-40B4-BE49-F238E27FC236}">
                <a16:creationId xmlns:a16="http://schemas.microsoft.com/office/drawing/2014/main" id="{6903F994-74B2-4D40-AA5F-7F3D24A00171}"/>
              </a:ext>
            </a:extLst>
          </p:cNvPr>
          <p:cNvSpPr txBox="1">
            <a:spLocks noGrp="1"/>
          </p:cNvSpPr>
          <p:nvPr>
            <p:ph idx="27" hasCustomPrompt="1"/>
          </p:nvPr>
        </p:nvSpPr>
        <p:spPr>
          <a:xfrm>
            <a:off x="6609331" y="2978828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/>
              <a:t>Image Caption 16pt gray text</a:t>
            </a:r>
          </a:p>
        </p:txBody>
      </p:sp>
      <p:sp>
        <p:nvSpPr>
          <p:cNvPr id="26" name="Body Level One…">
            <a:extLst>
              <a:ext uri="{FF2B5EF4-FFF2-40B4-BE49-F238E27FC236}">
                <a16:creationId xmlns:a16="http://schemas.microsoft.com/office/drawing/2014/main" id="{BF74888E-798E-B543-94EF-279F3EA6E46B}"/>
              </a:ext>
            </a:extLst>
          </p:cNvPr>
          <p:cNvSpPr txBox="1">
            <a:spLocks noGrp="1"/>
          </p:cNvSpPr>
          <p:nvPr>
            <p:ph idx="28" hasCustomPrompt="1"/>
          </p:nvPr>
        </p:nvSpPr>
        <p:spPr>
          <a:xfrm>
            <a:off x="6609331" y="5929172"/>
            <a:ext cx="4668837" cy="345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 numCol="1">
            <a:normAutofit/>
          </a:bodyPr>
          <a:lstStyle>
            <a:lvl1pPr marL="0" marR="0" indent="0" algn="l" defTabSz="609600" eaLnBrk="1" fontAlgn="auto" latinLnBrk="0" hangingPunct="1">
              <a:lnSpc>
                <a:spcPts val="245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>
                <a:solidFill>
                  <a:schemeClr val="tx2"/>
                </a:solidFill>
              </a:defRPr>
            </a:lvl1pPr>
          </a:lstStyle>
          <a:p>
            <a:r>
              <a:rPr lang="en-US"/>
              <a:t>Image Caption 16pt gray text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09331" y="571500"/>
            <a:ext cx="4668837" cy="23812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0" name="Picture Placeholder 4">
            <a:extLst>
              <a:ext uri="{FF2B5EF4-FFF2-40B4-BE49-F238E27FC236}">
                <a16:creationId xmlns:a16="http://schemas.microsoft.com/office/drawing/2014/main" id="{5CA48836-DAA2-4E4F-A22A-2F5682E12CEF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6609331" y="3537061"/>
            <a:ext cx="4668837" cy="238125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DC0D3278-E8A7-4B14-A5ED-BE235CEC6F80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403FD6E6-528D-49D5-BBAB-B26572C15F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273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, Content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B3C6455-4913-47BC-8232-AB0BABBA08C3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615046" y="0"/>
            <a:ext cx="5129422" cy="641616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FAEAC0A3-8438-1245-A28C-64BC26BFB231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67227"/>
            <a:ext cx="5747107" cy="9458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B7FB3F6-9C71-45A0-8236-12671533CA22}"/>
              </a:ext>
            </a:extLst>
          </p:cNvPr>
          <p:cNvSpPr>
            <a:spLocks noGrp="1"/>
          </p:cNvSpPr>
          <p:nvPr>
            <p:ph sz="quarter" idx="32"/>
          </p:nvPr>
        </p:nvSpPr>
        <p:spPr>
          <a:xfrm>
            <a:off x="571500" y="2139952"/>
            <a:ext cx="5768944" cy="41182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B1C73349-1E00-4922-970C-187F97CE062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1612901"/>
            <a:ext cx="5768944" cy="43815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35001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Full Pag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AD9210-5064-4050-9368-9292054D59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-11286" y="0"/>
            <a:ext cx="11744325" cy="6401797"/>
          </a:xfrm>
          <a:noFill/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1" name="Title Text">
            <a:extLst>
              <a:ext uri="{FF2B5EF4-FFF2-40B4-BE49-F238E27FC236}">
                <a16:creationId xmlns:a16="http://schemas.microsoft.com/office/drawing/2014/main" id="{14AFAB66-6BED-5D47-B26F-D9C8808F3A1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0" y="571500"/>
            <a:ext cx="11010899" cy="876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Full page Image, Delete Title if Necessary</a:t>
            </a:r>
          </a:p>
        </p:txBody>
      </p:sp>
    </p:spTree>
    <p:extLst>
      <p:ext uri="{BB962C8B-B14F-4D97-AF65-F5344CB8AC3E}">
        <p14:creationId xmlns:p14="http://schemas.microsoft.com/office/powerpoint/2010/main" val="81191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rgbClr val="525252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2529"/>
            <a:ext cx="11010900" cy="3727184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4E196E31-7238-4049-821C-D94FDEAEDC56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61818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8316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_Chart Examp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7759918-59AA-4DFC-90DA-60CD5B2BD6B8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6" name="Square">
            <a:extLst>
              <a:ext uri="{FF2B5EF4-FFF2-40B4-BE49-F238E27FC236}">
                <a16:creationId xmlns:a16="http://schemas.microsoft.com/office/drawing/2014/main" id="{D4662ED0-432E-6C48-8B26-9A21EDA54E68}"/>
              </a:ext>
            </a:extLst>
          </p:cNvPr>
          <p:cNvSpPr/>
          <p:nvPr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FDF4199-9905-E94D-9EEB-E7016E48C0FC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145FA424-6F4D-7644-8964-49FF4943202D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501" y="571501"/>
            <a:ext cx="11022060" cy="87374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40pt Intel Clear Light Text Goes Here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F36A7C-A787-47EC-ACD5-77F3FD6AFB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1500" y="1599816"/>
            <a:ext cx="11010900" cy="3719897"/>
          </a:xfrm>
        </p:spPr>
        <p:txBody>
          <a:bodyPr>
            <a:norm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1" name="Image" descr="Image">
            <a:extLst>
              <a:ext uri="{FF2B5EF4-FFF2-40B4-BE49-F238E27FC236}">
                <a16:creationId xmlns:a16="http://schemas.microsoft.com/office/drawing/2014/main" id="{B9FFF72B-62D2-4E22-9A98-EF3F6229F4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EBD06FF7-C66A-4B8C-9693-1423A8337983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85269BB-7AC7-41A6-BC05-71FDAD0FDBA2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222ECF1F-2453-406E-AC0D-F6E6614ECF8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5476099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C53A36-6661-45AA-8054-02BA7512E621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4212540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Brea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Text">
            <a:extLst>
              <a:ext uri="{FF2B5EF4-FFF2-40B4-BE49-F238E27FC236}">
                <a16:creationId xmlns:a16="http://schemas.microsoft.com/office/drawing/2014/main" id="{56CA39C9-EAE4-4511-9CE8-BB4D4B47FC0C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rgbClr val="525252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B923F7B-306D-4D7E-9DB3-5B163B8D53F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3975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2975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Break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C8B5B8CD-DD94-44E8-9F69-C9075C2E0A93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721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4D76E8-466A-4C06-9261-BDE1AA914749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88B335-02FC-4504-AF46-DF56B2EC52E4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16" name="Title Text">
            <a:extLst>
              <a:ext uri="{FF2B5EF4-FFF2-40B4-BE49-F238E27FC236}">
                <a16:creationId xmlns:a16="http://schemas.microsoft.com/office/drawing/2014/main" id="{38003A1C-51D1-4427-BFE8-8448E4C61D6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130F9DFC-5AE2-4BB1-822C-8EAEAE2CA5F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48942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2519BB-51CE-4A9C-AFEF-514971F5D779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353468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8531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Break Light Blue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07A2BC2-9250-4B6C-8674-1CD30F0A349F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E22C60C-8CBC-40B8-ABEA-44BF775A3581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8A864FA-3818-4931-B452-798F1E7F5A67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8FC8DFF-85CB-4435-B144-6A1DC4093482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5844F860-03F8-4657-A6E6-4E8919DD4FF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71370" y="2140785"/>
            <a:ext cx="11010816" cy="16516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 anchor="b" anchorCtr="0"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Section Break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ADACC9CB-1B2F-42BF-8D9F-62EC595FEA6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71500" y="3964420"/>
            <a:ext cx="11022013" cy="4381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5925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 &amp; Conten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4C58A6BF-BF0D-4749-B07B-7C0A27747D42}"/>
              </a:ext>
            </a:extLst>
          </p:cNvPr>
          <p:cNvSpPr/>
          <p:nvPr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7" name="Square"/>
          <p:cNvSpPr/>
          <p:nvPr/>
        </p:nvSpPr>
        <p:spPr>
          <a:xfrm>
            <a:off x="709974" y="2295859"/>
            <a:ext cx="318638" cy="318638"/>
          </a:xfrm>
          <a:prstGeom prst="rect">
            <a:avLst/>
          </a:prstGeom>
          <a:solidFill>
            <a:srgbClr val="00C7FD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8" name="Square"/>
          <p:cNvSpPr/>
          <p:nvPr/>
        </p:nvSpPr>
        <p:spPr>
          <a:xfrm>
            <a:off x="536812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99" name="Square"/>
          <p:cNvSpPr/>
          <p:nvPr/>
        </p:nvSpPr>
        <p:spPr>
          <a:xfrm>
            <a:off x="709974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700" name="Rectangle"/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705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5846515-4871-AA4D-B71A-1561CC2E3701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5D8740F-FED9-4D14-9DF3-3BA84ADF820C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EF55E0-947C-4281-8A2A-E59398C246AB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F192548-45E5-4F50-A32B-E61F6CFA996F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38703551-AC59-4BD9-8B3C-616B6DFB3DB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35849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 &amp; Content Blue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quare">
            <a:extLst>
              <a:ext uri="{FF2B5EF4-FFF2-40B4-BE49-F238E27FC236}">
                <a16:creationId xmlns:a16="http://schemas.microsoft.com/office/drawing/2014/main" id="{3B808FDC-D2A2-42EB-B356-E69E4A048F8E}"/>
              </a:ext>
            </a:extLst>
          </p:cNvPr>
          <p:cNvSpPr/>
          <p:nvPr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2" name="Rectangle">
            <a:extLst>
              <a:ext uri="{FF2B5EF4-FFF2-40B4-BE49-F238E27FC236}">
                <a16:creationId xmlns:a16="http://schemas.microsoft.com/office/drawing/2014/main" id="{8A1BD37C-2C85-4873-ABDD-4B358A87ED4B}"/>
              </a:ext>
            </a:extLst>
          </p:cNvPr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0" name="Square"/>
          <p:cNvSpPr/>
          <p:nvPr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1" name="Square"/>
          <p:cNvSpPr/>
          <p:nvPr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F6CB4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672" name="Square"/>
          <p:cNvSpPr/>
          <p:nvPr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D9692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673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90FD0E6-78D1-5F44-A938-3A961F43FACD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5002A24-73D0-4602-A8A1-5D9281BAF934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31659E3-0873-4033-A7E2-31DB4A07B08A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660C086-3964-411C-85AF-F720D5E83519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25" name="Title Text">
            <a:extLst>
              <a:ext uri="{FF2B5EF4-FFF2-40B4-BE49-F238E27FC236}">
                <a16:creationId xmlns:a16="http://schemas.microsoft.com/office/drawing/2014/main" id="{1F252960-CAAB-483D-8A6A-5882E4B6282A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AAFA146E-21CD-4BD6-A89D-E6C5A6850811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900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 &amp; Content Light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quare">
            <a:extLst>
              <a:ext uri="{FF2B5EF4-FFF2-40B4-BE49-F238E27FC236}">
                <a16:creationId xmlns:a16="http://schemas.microsoft.com/office/drawing/2014/main" id="{FE9A3852-307B-4677-A2E2-D7DC495E366A}"/>
              </a:ext>
            </a:extLst>
          </p:cNvPr>
          <p:cNvSpPr/>
          <p:nvPr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1" name="Rectangle">
            <a:extLst>
              <a:ext uri="{FF2B5EF4-FFF2-40B4-BE49-F238E27FC236}">
                <a16:creationId xmlns:a16="http://schemas.microsoft.com/office/drawing/2014/main" id="{1E9FE6C1-27FB-467A-8BF9-B80A0C35FEDB}"/>
              </a:ext>
            </a:extLst>
          </p:cNvPr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11" name="Square">
            <a:extLst>
              <a:ext uri="{FF2B5EF4-FFF2-40B4-BE49-F238E27FC236}">
                <a16:creationId xmlns:a16="http://schemas.microsoft.com/office/drawing/2014/main" id="{C93C8C2E-66DD-E64F-BD60-42EBDC0E958E}"/>
              </a:ext>
            </a:extLst>
          </p:cNvPr>
          <p:cNvSpPr/>
          <p:nvPr/>
        </p:nvSpPr>
        <p:spPr>
          <a:xfrm>
            <a:off x="707513" y="2295859"/>
            <a:ext cx="318638" cy="318638"/>
          </a:xfrm>
          <a:prstGeom prst="rect">
            <a:avLst/>
          </a:prstGeom>
          <a:solidFill>
            <a:srgbClr val="004A86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068B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2" name="Square">
            <a:extLst>
              <a:ext uri="{FF2B5EF4-FFF2-40B4-BE49-F238E27FC236}">
                <a16:creationId xmlns:a16="http://schemas.microsoft.com/office/drawing/2014/main" id="{85A14FBD-B953-BA4F-8F83-DE73E3C37290}"/>
              </a:ext>
            </a:extLst>
          </p:cNvPr>
          <p:cNvSpPr/>
          <p:nvPr/>
        </p:nvSpPr>
        <p:spPr>
          <a:xfrm>
            <a:off x="533946" y="2122317"/>
            <a:ext cx="174318" cy="174318"/>
          </a:xfrm>
          <a:prstGeom prst="rect">
            <a:avLst/>
          </a:prstGeom>
          <a:solidFill>
            <a:srgbClr val="7BDE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7" name="Square">
            <a:extLst>
              <a:ext uri="{FF2B5EF4-FFF2-40B4-BE49-F238E27FC236}">
                <a16:creationId xmlns:a16="http://schemas.microsoft.com/office/drawing/2014/main" id="{59044771-2E3B-C941-8593-8E508F542287}"/>
              </a:ext>
            </a:extLst>
          </p:cNvPr>
          <p:cNvSpPr/>
          <p:nvPr/>
        </p:nvSpPr>
        <p:spPr>
          <a:xfrm>
            <a:off x="707513" y="2023075"/>
            <a:ext cx="98724" cy="98723"/>
          </a:xfrm>
          <a:prstGeom prst="rect">
            <a:avLst/>
          </a:prstGeom>
          <a:solidFill>
            <a:srgbClr val="B4F0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C1E74A4-2107-4448-BA31-9630404A452B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DABA887-D95E-434F-B1E9-73FC7AE8C2A8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5E5861BF-901F-47D4-91BC-0B353503F23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014757" y="2545222"/>
            <a:ext cx="4785571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3BA33390-07D4-4E2C-BDA6-AE147B9075A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3899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, Content Gray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quare">
            <a:extLst>
              <a:ext uri="{FF2B5EF4-FFF2-40B4-BE49-F238E27FC236}">
                <a16:creationId xmlns:a16="http://schemas.microsoft.com/office/drawing/2014/main" id="{55D0C779-F23A-40CE-B4C7-842A10085F59}"/>
              </a:ext>
            </a:extLst>
          </p:cNvPr>
          <p:cNvSpPr/>
          <p:nvPr/>
        </p:nvSpPr>
        <p:spPr>
          <a:xfrm>
            <a:off x="11741697" y="6405280"/>
            <a:ext cx="450068" cy="450068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9" name="Rectangle">
            <a:extLst>
              <a:ext uri="{FF2B5EF4-FFF2-40B4-BE49-F238E27FC236}">
                <a16:creationId xmlns:a16="http://schemas.microsoft.com/office/drawing/2014/main" id="{1EFAB719-B3C2-4520-AFF9-4A06F169DB2B}"/>
              </a:ext>
            </a:extLst>
          </p:cNvPr>
          <p:cNvSpPr/>
          <p:nvPr/>
        </p:nvSpPr>
        <p:spPr>
          <a:xfrm>
            <a:off x="5814183" y="402558"/>
            <a:ext cx="5927511" cy="600347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511" name="Rectangle"/>
          <p:cNvSpPr/>
          <p:nvPr/>
        </p:nvSpPr>
        <p:spPr>
          <a:xfrm>
            <a:off x="5815052" y="401865"/>
            <a:ext cx="5927511" cy="6003471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97FC80-1304-44AF-BD9E-CFB8D3B37C99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itle Text">
            <a:extLst>
              <a:ext uri="{FF2B5EF4-FFF2-40B4-BE49-F238E27FC236}">
                <a16:creationId xmlns:a16="http://schemas.microsoft.com/office/drawing/2014/main" id="{1B60A262-0CE7-4C6B-B734-0B0EA0F1A4A3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7B80F0DD-816B-4E0B-8C85-8413DB8C70E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2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578484E-3DC4-4DF6-819B-FDDDA6F166CB}"/>
              </a:ext>
            </a:extLst>
          </p:cNvPr>
          <p:cNvSpPr txBox="1"/>
          <p:nvPr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tx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tx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098069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 &amp; Content Blu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FE89D76-523B-456C-9EE9-BC9CB964E5C3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Title Text">
            <a:extLst>
              <a:ext uri="{FF2B5EF4-FFF2-40B4-BE49-F238E27FC236}">
                <a16:creationId xmlns:a16="http://schemas.microsoft.com/office/drawing/2014/main" id="{72D74CEB-BA0A-43F1-82CE-384185B612C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50F55EEA-3D90-42F4-B8D0-30E0374D2A5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CCC3F4-FFF1-4AD9-8605-41A61B8926CF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Square">
            <a:extLst>
              <a:ext uri="{FF2B5EF4-FFF2-40B4-BE49-F238E27FC236}">
                <a16:creationId xmlns:a16="http://schemas.microsoft.com/office/drawing/2014/main" id="{C4A06178-9ACC-4082-8329-4A9A59924508}"/>
              </a:ext>
            </a:extLst>
          </p:cNvPr>
          <p:cNvSpPr/>
          <p:nvPr/>
        </p:nvSpPr>
        <p:spPr>
          <a:xfrm>
            <a:off x="11741697" y="6407185"/>
            <a:ext cx="450068" cy="450068"/>
          </a:xfrm>
          <a:prstGeom prst="rect">
            <a:avLst/>
          </a:prstGeom>
          <a:solidFill>
            <a:schemeClr val="accent1">
              <a:alpha val="50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defTabSz="412750"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C922DFF-5663-40DE-9B54-4149EDB7740E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22" name="Image" descr="Image">
            <a:extLst>
              <a:ext uri="{FF2B5EF4-FFF2-40B4-BE49-F238E27FC236}">
                <a16:creationId xmlns:a16="http://schemas.microsoft.com/office/drawing/2014/main" id="{E5997704-33EA-4D7D-8B55-E46DD22168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3C3544D4-6B59-4B11-BC0E-2FD48F693641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62FEA03-1122-4C36-ACD1-DA42FB8A03DC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73D4EB9-5CAF-4B81-91EA-AD490D0B13E4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677066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, Sub &amp; Content Light Blue 2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093C42A-FAA6-40D8-A663-DDDE456C16CF}"/>
              </a:ext>
            </a:extLst>
          </p:cNvPr>
          <p:cNvSpPr>
            <a:spLocks noGrp="1"/>
          </p:cNvSpPr>
          <p:nvPr>
            <p:ph sz="quarter" idx="27"/>
          </p:nvPr>
        </p:nvSpPr>
        <p:spPr>
          <a:xfrm>
            <a:off x="6394450" y="1974850"/>
            <a:ext cx="4852988" cy="37036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itle Text">
            <a:extLst>
              <a:ext uri="{FF2B5EF4-FFF2-40B4-BE49-F238E27FC236}">
                <a16:creationId xmlns:a16="http://schemas.microsoft.com/office/drawing/2014/main" id="{6A03358B-3D25-4A6D-85E6-54F235A943A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554183" y="2545222"/>
            <a:ext cx="4765744" cy="2497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 anchor="t" anchorCtr="0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Title Text Goes Here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8EBE803-6659-42A1-A094-94B9EF7ABC2F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94450" y="740229"/>
            <a:ext cx="4865211" cy="1078146"/>
          </a:xfrm>
        </p:spPr>
        <p:txBody>
          <a:bodyPr anchor="b" anchorCtr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2286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0D4B91-0BAF-46EC-9A7C-9D57C3224A9C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30B67E-5DCD-4732-882C-64DE9CC86419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pic>
        <p:nvPicPr>
          <p:cNvPr id="18" name="Image" descr="Image">
            <a:extLst>
              <a:ext uri="{FF2B5EF4-FFF2-40B4-BE49-F238E27FC236}">
                <a16:creationId xmlns:a16="http://schemas.microsoft.com/office/drawing/2014/main" id="{2F70C4FC-7A21-4AFA-8998-5EAB2E19CB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8D716FF7-59F9-414F-85CD-8E23360D2B4C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4273EB-E90B-42F7-8CE9-6A1713A08CA3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98FFA5B-1C6A-486A-A0FE-02206FCDC54A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accent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86883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&amp; Sub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5">
            <a:extLst>
              <a:ext uri="{FF2B5EF4-FFF2-40B4-BE49-F238E27FC236}">
                <a16:creationId xmlns:a16="http://schemas.microsoft.com/office/drawing/2014/main" id="{F0529FEA-BEC4-644C-94EE-601D5BED26F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18642717"/>
              </p:ext>
            </p:extLst>
          </p:nvPr>
        </p:nvGraphicFramePr>
        <p:xfrm>
          <a:off x="7201593" y="1799047"/>
          <a:ext cx="3472287" cy="4025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itle Text">
            <a:extLst>
              <a:ext uri="{FF2B5EF4-FFF2-40B4-BE49-F238E27FC236}">
                <a16:creationId xmlns:a16="http://schemas.microsoft.com/office/drawing/2014/main" id="{0EA1A176-5931-41CA-86D5-15FC4398AA40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7652EB-8B2D-46CC-B147-89A4C26A2D8F}"/>
              </a:ext>
            </a:extLst>
          </p:cNvPr>
          <p:cNvSpPr/>
          <p:nvPr/>
        </p:nvSpPr>
        <p:spPr>
          <a:xfrm>
            <a:off x="0" y="0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71A480A-B7B4-498C-9868-A91E2651D429}"/>
              </a:ext>
            </a:extLst>
          </p:cNvPr>
          <p:cNvSpPr/>
          <p:nvPr/>
        </p:nvSpPr>
        <p:spPr>
          <a:xfrm rot="5400000">
            <a:off x="-2978450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3946088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1A778AB-F6EC-4101-87E6-DECF7944E661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E1F1A6-2FDF-4676-B713-F9746DD3A821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E400EEBB-F912-40CA-A759-DEFE15164979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400666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&amp; Sub Light Blue">
    <p:bg>
      <p:bgPr>
        <a:solidFill>
          <a:srgbClr val="00C7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Rectangle"/>
          <p:cNvSpPr/>
          <p:nvPr/>
        </p:nvSpPr>
        <p:spPr>
          <a:xfrm>
            <a:off x="471054" y="464127"/>
            <a:ext cx="11272494" cy="5944838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sp>
        <p:nvSpPr>
          <p:cNvPr id="861" name="Square"/>
          <p:cNvSpPr/>
          <p:nvPr/>
        </p:nvSpPr>
        <p:spPr>
          <a:xfrm>
            <a:off x="11743603" y="6405281"/>
            <a:ext cx="448398" cy="45272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 defTabSz="41275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026FC5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1600"/>
          </a:p>
        </p:txBody>
      </p:sp>
      <p:pic>
        <p:nvPicPr>
          <p:cNvPr id="862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1433" y="6543018"/>
            <a:ext cx="491250" cy="190501"/>
          </a:xfrm>
          <a:prstGeom prst="rect">
            <a:avLst/>
          </a:prstGeom>
          <a:ln w="12700">
            <a:miter lim="400000"/>
          </a:ln>
        </p:spPr>
      </p:pic>
      <p:sp>
        <p:nvSpPr>
          <p:cNvPr id="866" name="Text"/>
          <p:cNvSpPr txBox="1"/>
          <p:nvPr/>
        </p:nvSpPr>
        <p:spPr>
          <a:xfrm>
            <a:off x="11942955" y="6538004"/>
            <a:ext cx="51361" cy="189796"/>
          </a:xfrm>
          <a:prstGeom prst="rect">
            <a:avLst/>
          </a:prstGeom>
          <a:ln w="12700">
            <a:miter lim="400000"/>
          </a:ln>
        </p:spPr>
        <p:txBody>
          <a:bodyPr wrap="none" lIns="25400" tIns="25400" rIns="25400" bIns="25400" anchor="b">
            <a:spAutoFit/>
          </a:bodyPr>
          <a:lstStyle/>
          <a:p>
            <a:pPr algn="ctr" defTabSz="292100">
              <a:lnSpc>
                <a:spcPct val="100000"/>
              </a:lnSpc>
              <a:spcBef>
                <a:spcPts val="0"/>
              </a:spcBef>
              <a:defRPr sz="1800">
                <a:solidFill>
                  <a:srgbClr val="FFFFFF"/>
                </a:solidFill>
                <a:latin typeface="Intel Clear"/>
                <a:ea typeface="Intel Clear"/>
                <a:cs typeface="Intel Clear"/>
                <a:sym typeface="Intel Clear"/>
              </a:defRPr>
            </a:pPr>
            <a:endParaRPr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4875CE-AB47-3643-8581-D89E9CF7EFC1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2E60B70-5DF3-4398-B558-301661292DFC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1"/>
                </a:solidFill>
              </a:rPr>
              <a:t>Intel Confidential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2CF38D-B95A-4CD5-8F7D-86EA9C709AD4}"/>
              </a:ext>
            </a:extLst>
          </p:cNvPr>
          <p:cNvSpPr/>
          <p:nvPr/>
        </p:nvSpPr>
        <p:spPr>
          <a:xfrm>
            <a:off x="483010" y="6562504"/>
            <a:ext cx="1364476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1"/>
                </a:solidFill>
              </a:rPr>
              <a:t>Global Supply Chain</a:t>
            </a:r>
          </a:p>
        </p:txBody>
      </p:sp>
      <p:sp>
        <p:nvSpPr>
          <p:cNvPr id="10" name="Title Text">
            <a:extLst>
              <a:ext uri="{FF2B5EF4-FFF2-40B4-BE49-F238E27FC236}">
                <a16:creationId xmlns:a16="http://schemas.microsoft.com/office/drawing/2014/main" id="{93B25211-1805-4C17-8545-7E02A678639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444480" y="1917036"/>
            <a:ext cx="9303040" cy="3023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 anchor="ctr" anchorCtr="0">
            <a:noAutofit/>
          </a:bodyPr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48pt Intel Clear Light Body. For content that is not a section, but has a big idea in text only.</a:t>
            </a:r>
          </a:p>
        </p:txBody>
      </p:sp>
    </p:spTree>
    <p:extLst>
      <p:ext uri="{BB962C8B-B14F-4D97-AF65-F5344CB8AC3E}">
        <p14:creationId xmlns:p14="http://schemas.microsoft.com/office/powerpoint/2010/main" val="4191487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115AA-229D-4A6C-90C6-57CFD374E6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 style</a:t>
            </a:r>
          </a:p>
        </p:txBody>
      </p:sp>
    </p:spTree>
    <p:extLst>
      <p:ext uri="{BB962C8B-B14F-4D97-AF65-F5344CB8AC3E}">
        <p14:creationId xmlns:p14="http://schemas.microsoft.com/office/powerpoint/2010/main" val="787449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End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BDA94F2D-B7BD-4CE9-A606-F00802F313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099949" y="2409775"/>
            <a:ext cx="4080108" cy="152139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3F655609-5439-9C4A-8F0D-9AB5A1AAC9A3}"/>
              </a:ext>
            </a:extLst>
          </p:cNvPr>
          <p:cNvSpPr txBox="1"/>
          <p:nvPr/>
        </p:nvSpPr>
        <p:spPr>
          <a:xfrm>
            <a:off x="11881866" y="6268286"/>
            <a:ext cx="207818" cy="4639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25400" tIns="25400" rIns="25400" bIns="25400" numCol="1" spcCol="38100" rtlCol="0" anchor="ctr">
            <a:spAutoFit/>
          </a:bodyPr>
          <a:lstStyle/>
          <a:p>
            <a:pPr marL="0" marR="0" indent="0" algn="l" defTabSz="1219169" rtl="0" fontAlgn="auto" latinLnBrk="0" hangingPunct="0">
              <a:lnSpc>
                <a:spcPct val="90000"/>
              </a:lnSpc>
              <a:spcBef>
                <a:spcPts val="225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302FE90D-A879-0D42-B0CA-7E5C0D197FB5}" type="slidenum">
              <a:rPr kumimoji="0" lang="en-US" sz="850" b="0" i="0" u="none" strike="noStrike" cap="none" spc="0" normalizeH="0" baseline="0" smtClean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Intel Clear" panose="020B0604020203020204" pitchFamily="34" charset="0"/>
                <a:ea typeface="Intel Clear" panose="020B0604020203020204" pitchFamily="34" charset="0"/>
                <a:cs typeface="Intel Clear" panose="020B0604020203020204" pitchFamily="34" charset="0"/>
                <a:sym typeface="Helvetica Neue"/>
              </a:rPr>
              <a:pPr marL="0" marR="0" indent="0" algn="l" defTabSz="1219169" rtl="0" fontAlgn="auto" latinLnBrk="0" hangingPunct="0">
                <a:lnSpc>
                  <a:spcPct val="90000"/>
                </a:lnSpc>
                <a:spcBef>
                  <a:spcPts val="225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5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Intel Clear" panose="020B0604020203020204" pitchFamily="34" charset="0"/>
              <a:ea typeface="Intel Clear" panose="020B0604020203020204" pitchFamily="34" charset="0"/>
              <a:cs typeface="Intel Clear" panose="020B0604020203020204" pitchFamily="34" charset="0"/>
              <a:sym typeface="Helvetica Neue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112354-342E-49CE-8E3C-E078BBE1ADF7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D21D8AD-9194-4DBA-8221-7F294421810B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tx2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250517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45E50-D577-667F-F483-FFD6B56016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C23FA9-DF14-2F98-2094-E337F680CA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4971E4-27B6-A1C5-7E20-CA1FA411B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660C-B6DA-41FC-A132-EF5EC6430607}" type="datetimeFigureOut">
              <a:rPr lang="en-US" smtClean="0"/>
              <a:t>3/11/24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D7D320-FCFD-C4F7-2BBB-38964E234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1D06D-46C9-C03C-6179-231398B24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A2BDB6-B954-40A7-9B18-979D3C156D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47619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4961110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470458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/>
              <a:t>(Enter Heading for Topic or Problem Statement)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Date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425911008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9730838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819098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5420423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7288593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5394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A7416-C44D-4788-AE82-AF3D1327DA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221694"/>
            <a:ext cx="10972800" cy="119982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68FF6-8FD0-4E13-A01B-AB7AF941CB4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1000" y="1487056"/>
            <a:ext cx="10972800" cy="4689908"/>
          </a:xfrm>
        </p:spPr>
        <p:txBody>
          <a:bodyPr/>
          <a:lstStyle/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65579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4" orient="horz" pos="2160">
          <p15:clr>
            <a:srgbClr val="FBAE40"/>
          </p15:clr>
        </p15:guide>
        <p15:guide id="5" pos="240">
          <p15:clr>
            <a:srgbClr val="FBAE40"/>
          </p15:clr>
        </p15:guide>
        <p15:guide id="6" pos="7152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3261361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4679103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852760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9989053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9108837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82117"/>
            <a:ext cx="10972800" cy="415516"/>
          </a:xfrm>
        </p:spPr>
        <p:txBody>
          <a:bodyPr/>
          <a:lstStyle>
            <a:lvl1pPr>
              <a:defRPr sz="2800" b="0" i="0" baseline="0">
                <a:solidFill>
                  <a:schemeClr val="tx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/>
              <a:t>28pt Intel Clear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07484" y="690284"/>
            <a:ext cx="11018459" cy="5536345"/>
          </a:xfrm>
        </p:spPr>
        <p:txBody>
          <a:bodyPr/>
          <a:lstStyle>
            <a:lvl1pPr>
              <a:defRPr sz="1800">
                <a:solidFill>
                  <a:srgbClr val="0071C5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18pt Intel Clear body text</a:t>
            </a:r>
          </a:p>
          <a:p>
            <a:pPr lvl="1"/>
            <a:r>
              <a:rPr lang="en-US"/>
              <a:t>18pt Intel Clear bullet one</a:t>
            </a:r>
          </a:p>
          <a:p>
            <a:pPr lvl="2"/>
            <a:r>
              <a:rPr lang="en-US"/>
              <a:t>16pt Intel Clear sub-bullet</a:t>
            </a:r>
          </a:p>
          <a:p>
            <a:pPr lvl="3"/>
            <a:r>
              <a:rPr lang="en-US"/>
              <a:t>14pt Intel Clear fourth level</a:t>
            </a:r>
          </a:p>
          <a:p>
            <a:pPr lvl="4"/>
            <a:r>
              <a:rPr lang="en-US"/>
              <a:t>12pt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283641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A7416-C44D-4788-AE82-AF3D1327DA3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221694"/>
            <a:ext cx="10972800" cy="119982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C827E3-834F-40BA-9518-B0648BD536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1494289"/>
            <a:ext cx="10972800" cy="525462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3200" b="0" i="0">
                <a:solidFill>
                  <a:schemeClr val="accent1"/>
                </a:solidFill>
                <a:latin typeface="IntelOne Text" panose="020B0503020203020204" pitchFamily="34" charset="77"/>
              </a:defRPr>
            </a:lvl1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68FF6-8FD0-4E13-A01B-AB7AF941CB4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1000" y="2110067"/>
            <a:ext cx="10972800" cy="4084256"/>
          </a:xfrm>
        </p:spPr>
        <p:txBody>
          <a:bodyPr/>
          <a:lstStyle/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4011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40">
          <p15:clr>
            <a:srgbClr val="FBAE40"/>
          </p15:clr>
        </p15:guide>
        <p15:guide id="3" pos="71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B35A4-51BC-4EA4-8E63-8A7D09FB8A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C66EBB2-584E-4CD8-BAAE-06D480D3A0C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1000" y="1495361"/>
            <a:ext cx="10972800" cy="530454"/>
          </a:xfrm>
        </p:spPr>
        <p:txBody>
          <a:bodyPr>
            <a:noAutofit/>
          </a:bodyPr>
          <a:lstStyle>
            <a:lvl1pPr marL="0" indent="0">
              <a:buNone/>
              <a:defRPr sz="3200" b="0" i="0">
                <a:solidFill>
                  <a:schemeClr val="accent1"/>
                </a:solidFill>
                <a:latin typeface="IntelOne Text" panose="020B0503020203020204" pitchFamily="34" charset="77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6AEA0-8A4A-4395-842E-1588A8A29D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80999" y="2105680"/>
            <a:ext cx="5429865" cy="4095774"/>
          </a:xfrm>
        </p:spPr>
        <p:txBody>
          <a:bodyPr/>
          <a:lstStyle/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29D013-C7B6-4628-B2EF-9C1967AE612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923935" y="2105680"/>
            <a:ext cx="5429865" cy="4095774"/>
          </a:xfrm>
        </p:spPr>
        <p:txBody>
          <a:bodyPr/>
          <a:lstStyle/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88870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B35A4-51BC-4EA4-8E63-8A7D09FB8A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46AEA0-8A4A-4395-842E-1588A8A29D4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80999" y="1496292"/>
            <a:ext cx="5429865" cy="4686689"/>
          </a:xfrm>
        </p:spPr>
        <p:txBody>
          <a:bodyPr/>
          <a:lstStyle/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29D013-C7B6-4628-B2EF-9C1967AE6122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923935" y="1496292"/>
            <a:ext cx="5429865" cy="4686689"/>
          </a:xfrm>
        </p:spPr>
        <p:txBody>
          <a:bodyPr/>
          <a:lstStyle/>
          <a:p>
            <a:pPr lvl="0"/>
            <a:r>
              <a:rPr lang="en-US"/>
              <a:t>Click to edit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13264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slideLayout" Target="../slideLayouts/slideLayout48.xml"/><Relationship Id="rId3" Type="http://schemas.openxmlformats.org/officeDocument/2006/relationships/slideLayout" Target="../slideLayouts/slideLayout25.xml"/><Relationship Id="rId21" Type="http://schemas.openxmlformats.org/officeDocument/2006/relationships/slideLayout" Target="../slideLayouts/slideLayout4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slideLayout" Target="../slideLayouts/slideLayout47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42.xml"/><Relationship Id="rId29" Type="http://schemas.openxmlformats.org/officeDocument/2006/relationships/slideLayout" Target="../slideLayouts/slideLayout51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slideLayout" Target="../slideLayouts/slideLayout46.xml"/><Relationship Id="rId32" Type="http://schemas.openxmlformats.org/officeDocument/2006/relationships/image" Target="../media/image2.svg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slideLayout" Target="../slideLayouts/slideLayout45.xml"/><Relationship Id="rId28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32.xml"/><Relationship Id="rId19" Type="http://schemas.openxmlformats.org/officeDocument/2006/relationships/slideLayout" Target="../slideLayouts/slideLayout41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slideLayout" Target="../slideLayouts/slideLayout44.xml"/><Relationship Id="rId27" Type="http://schemas.openxmlformats.org/officeDocument/2006/relationships/slideLayout" Target="../slideLayouts/slideLayout49.xml"/><Relationship Id="rId30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3.xml"/><Relationship Id="rId16" Type="http://schemas.openxmlformats.org/officeDocument/2006/relationships/image" Target="../media/image9.jpeg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Relationship Id="rId14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BA0418-D0B8-4038-AB65-D4C12FC9E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21694"/>
            <a:ext cx="10972800" cy="11998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EA8DDE-64C9-4F0E-9EE0-F0DA00677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491673"/>
            <a:ext cx="10972800" cy="46852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5BF41EA-3085-473A-967C-315794480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00800"/>
            <a:ext cx="11734800" cy="4572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8" name="Rectangle 7" descr="Intel Confidential">
            <a:extLst>
              <a:ext uri="{FF2B5EF4-FFF2-40B4-BE49-F238E27FC236}">
                <a16:creationId xmlns:a16="http://schemas.microsoft.com/office/drawing/2014/main" id="{D272B893-3411-4154-A13D-8DB1F4E167A4}"/>
              </a:ext>
            </a:extLst>
          </p:cNvPr>
          <p:cNvSpPr/>
          <p:nvPr/>
        </p:nvSpPr>
        <p:spPr>
          <a:xfrm>
            <a:off x="5489103" y="6510549"/>
            <a:ext cx="121379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b="0" i="0">
                <a:solidFill>
                  <a:schemeClr val="tx1"/>
                </a:solidFill>
                <a:latin typeface="IntelOne Text" panose="020B0503020203020204" pitchFamily="34" charset="77"/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sp>
        <p:nvSpPr>
          <p:cNvPr id="9" name="Rectangle 8" descr="Department or Event Name">
            <a:extLst>
              <a:ext uri="{FF2B5EF4-FFF2-40B4-BE49-F238E27FC236}">
                <a16:creationId xmlns:a16="http://schemas.microsoft.com/office/drawing/2014/main" id="{8A75CF89-9B1A-49AA-8C1C-7280637B6567}"/>
              </a:ext>
            </a:extLst>
          </p:cNvPr>
          <p:cNvSpPr/>
          <p:nvPr/>
        </p:nvSpPr>
        <p:spPr>
          <a:xfrm>
            <a:off x="286365" y="6510549"/>
            <a:ext cx="21723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200" b="0" i="0">
                <a:solidFill>
                  <a:schemeClr val="tx1"/>
                </a:solidFill>
                <a:latin typeface="IntelOne Text" panose="020B0503020203020204" pitchFamily="34" charset="77"/>
                <a:ea typeface="Intel Clear" panose="020B0604020203020204" pitchFamily="34" charset="0"/>
                <a:cs typeface="Times New Roman" panose="02020603050405020304" pitchFamily="18" charset="0"/>
              </a:rPr>
              <a:t>Department or Event Name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A984EC55-415E-440F-AE6F-DDB70FA6D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11" name="TextBox 10" descr="page number">
            <a:extLst>
              <a:ext uri="{FF2B5EF4-FFF2-40B4-BE49-F238E27FC236}">
                <a16:creationId xmlns:a16="http://schemas.microsoft.com/office/drawing/2014/main" id="{02FB4E28-8FF4-469D-9172-AA2B2441695C}"/>
              </a:ext>
            </a:extLst>
          </p:cNvPr>
          <p:cNvSpPr txBox="1"/>
          <p:nvPr/>
        </p:nvSpPr>
        <p:spPr>
          <a:xfrm>
            <a:off x="11886783" y="6553045"/>
            <a:ext cx="166713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lOne Text" panose="020B0503020203020204" pitchFamily="34" charset="77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tx1"/>
              </a:solidFill>
              <a:effectLst/>
              <a:uFillTx/>
              <a:latin typeface="IntelOne Text" panose="020B0503020203020204" pitchFamily="34" charset="77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62C4174-C58D-4EF7-A490-8F73147A2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0"/>
            <a:ext cx="457200" cy="64008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E1E402-C0AA-4A44-97FB-BE9DDACF9A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00800"/>
            <a:ext cx="11734800" cy="4572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4" name="Rectangle 13" descr="Intel Confidential">
            <a:extLst>
              <a:ext uri="{FF2B5EF4-FFF2-40B4-BE49-F238E27FC236}">
                <a16:creationId xmlns:a16="http://schemas.microsoft.com/office/drawing/2014/main" id="{906391AB-9F76-4178-9622-4768A6A6C7CA}"/>
              </a:ext>
            </a:extLst>
          </p:cNvPr>
          <p:cNvSpPr/>
          <p:nvPr/>
        </p:nvSpPr>
        <p:spPr>
          <a:xfrm>
            <a:off x="5489103" y="6510549"/>
            <a:ext cx="121379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 b="0" i="0">
                <a:solidFill>
                  <a:schemeClr val="tx1"/>
                </a:solidFill>
                <a:latin typeface="IntelOne Text" panose="020B0503020203020204" pitchFamily="34" charset="77"/>
                <a:ea typeface="Intel Clear" panose="020B0604020203020204" pitchFamily="34" charset="0"/>
                <a:cs typeface="Times New Roman" panose="02020603050405020304" pitchFamily="18" charset="0"/>
              </a:rPr>
              <a:t>Intel Confidential</a:t>
            </a:r>
          </a:p>
        </p:txBody>
      </p:sp>
      <p:sp>
        <p:nvSpPr>
          <p:cNvPr id="15" name="Rectangle 14" descr="Department or Event Name">
            <a:extLst>
              <a:ext uri="{FF2B5EF4-FFF2-40B4-BE49-F238E27FC236}">
                <a16:creationId xmlns:a16="http://schemas.microsoft.com/office/drawing/2014/main" id="{690E8CB7-4C09-47D4-9A3A-4E8E8877F589}"/>
              </a:ext>
            </a:extLst>
          </p:cNvPr>
          <p:cNvSpPr/>
          <p:nvPr/>
        </p:nvSpPr>
        <p:spPr>
          <a:xfrm>
            <a:off x="286365" y="6510549"/>
            <a:ext cx="21723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200" b="0" i="0">
                <a:solidFill>
                  <a:schemeClr val="tx1"/>
                </a:solidFill>
                <a:latin typeface="IntelOne Text" panose="020B0503020203020204" pitchFamily="34" charset="77"/>
                <a:ea typeface="Intel Clear" panose="020B0604020203020204" pitchFamily="34" charset="0"/>
                <a:cs typeface="Times New Roman" panose="02020603050405020304" pitchFamily="18" charset="0"/>
              </a:rPr>
              <a:t>Department or Event Name</a:t>
            </a:r>
          </a:p>
        </p:txBody>
      </p:sp>
      <p:pic>
        <p:nvPicPr>
          <p:cNvPr id="16" name="Graphic 15">
            <a:extLst>
              <a:ext uri="{FF2B5EF4-FFF2-40B4-BE49-F238E27FC236}">
                <a16:creationId xmlns:a16="http://schemas.microsoft.com/office/drawing/2014/main" id="{3DB6E0FE-A458-4FC3-8BCF-C3DEF3B9E2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17" name="TextBox 16" descr="page number">
            <a:extLst>
              <a:ext uri="{FF2B5EF4-FFF2-40B4-BE49-F238E27FC236}">
                <a16:creationId xmlns:a16="http://schemas.microsoft.com/office/drawing/2014/main" id="{53D7E5EC-4B62-4515-9A8B-0AB847259844}"/>
              </a:ext>
            </a:extLst>
          </p:cNvPr>
          <p:cNvSpPr txBox="1"/>
          <p:nvPr/>
        </p:nvSpPr>
        <p:spPr>
          <a:xfrm>
            <a:off x="11886783" y="6553045"/>
            <a:ext cx="166713" cy="1538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1000" b="0" i="0" u="none" strike="noStrike" cap="none" spc="0" normalizeH="0" baseline="0" smtClean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IntelOne Text" panose="020B0503020203020204" pitchFamily="34" charset="77"/>
                <a:ea typeface="Intel Clear" panose="020B0604020203020204" pitchFamily="34" charset="0"/>
                <a:cs typeface="Times New Roman" panose="02020603050405020304" pitchFamily="18" charset="0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1000" b="0" i="0" u="none" strike="noStrike" cap="none" spc="0" normalizeH="0" baseline="0" err="1">
              <a:ln>
                <a:noFill/>
              </a:ln>
              <a:solidFill>
                <a:schemeClr val="tx1"/>
              </a:solidFill>
              <a:effectLst/>
              <a:uFillTx/>
              <a:latin typeface="IntelOne Text" panose="020B0503020203020204" pitchFamily="34" charset="77"/>
              <a:ea typeface="Intel Clear" panose="020B0604020203020204" pitchFamily="34" charset="0"/>
              <a:cs typeface="Times New Roman" panose="02020603050405020304" pitchFamily="18" charset="0"/>
              <a:sym typeface="Helvetica Neue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1A5FD6C-5104-45F8-8C61-CC0432723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734800" y="0"/>
            <a:ext cx="457200" cy="64008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no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ea typeface="Helvetica Neue Medium"/>
              <a:cs typeface="Helvetica Neue Medium"/>
              <a:sym typeface="Helvetica Neue Medium"/>
            </a:endParaRPr>
          </a:p>
        </p:txBody>
      </p:sp>
    </p:spTree>
    <p:extLst>
      <p:ext uri="{BB962C8B-B14F-4D97-AF65-F5344CB8AC3E}">
        <p14:creationId xmlns:p14="http://schemas.microsoft.com/office/powerpoint/2010/main" val="458942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  <p:sldLayoutId id="2147483708" r:id="rId18"/>
    <p:sldLayoutId id="2147483709" r:id="rId19"/>
    <p:sldLayoutId id="2147483710" r:id="rId20"/>
    <p:sldLayoutId id="2147483711" r:id="rId21"/>
    <p:sldLayoutId id="2147483712" r:id="rId2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IntelOne Display Regular" panose="020B0503020203020204" pitchFamily="34" charset="0"/>
        <a:buChar char="•"/>
        <a:defRPr sz="2800" b="0" i="0" kern="1200">
          <a:solidFill>
            <a:schemeClr val="tx1"/>
          </a:solidFill>
          <a:latin typeface="IntelOne Text Light" panose="020B0403020203020204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IntelOne Display Regular" panose="020B0503020203020204" pitchFamily="34" charset="0"/>
        <a:buChar char="•"/>
        <a:defRPr sz="2400" b="0" i="0" kern="1200">
          <a:solidFill>
            <a:schemeClr val="tx1"/>
          </a:solidFill>
          <a:latin typeface="IntelOne Text Light" panose="020B0403020203020204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IntelOne Display Regular" panose="020B0503020203020204" pitchFamily="34" charset="0"/>
        <a:buChar char="•"/>
        <a:defRPr sz="2000" b="0" i="0" kern="1200">
          <a:solidFill>
            <a:schemeClr val="tx1"/>
          </a:solidFill>
          <a:latin typeface="IntelOne Text Light" panose="020B0403020203020204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IntelOne Display Regular" panose="020B0503020203020204" pitchFamily="34" charset="0"/>
        <a:buChar char="•"/>
        <a:defRPr sz="1800" b="0" i="0" kern="1200">
          <a:solidFill>
            <a:schemeClr val="tx1"/>
          </a:solidFill>
          <a:latin typeface="IntelOne Text Light" panose="020B0403020203020204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IntelOne Display Regular" panose="020B0503020203020204" pitchFamily="34" charset="0"/>
        <a:buChar char="•"/>
        <a:defRPr sz="1600" b="0" i="0" kern="1200">
          <a:solidFill>
            <a:schemeClr val="tx1"/>
          </a:solidFill>
          <a:latin typeface="IntelOne Text Light" panose="020B0403020203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C80E488-8534-4743-924A-62CA17A7A192}"/>
              </a:ext>
            </a:extLst>
          </p:cNvPr>
          <p:cNvSpPr/>
          <p:nvPr/>
        </p:nvSpPr>
        <p:spPr>
          <a:xfrm>
            <a:off x="0" y="6407451"/>
            <a:ext cx="11736987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F27ABEE-91E1-420E-AD52-066ECB7CBDFC}"/>
              </a:ext>
            </a:extLst>
          </p:cNvPr>
          <p:cNvSpPr/>
          <p:nvPr/>
        </p:nvSpPr>
        <p:spPr>
          <a:xfrm rot="5400000">
            <a:off x="8758537" y="2978453"/>
            <a:ext cx="6407450" cy="45054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592915" y="1524000"/>
            <a:ext cx="10972801" cy="4724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Body copy Intel clear light 28 point</a:t>
            </a:r>
          </a:p>
          <a:p>
            <a:pPr lvl="1"/>
            <a:r>
              <a:rPr lang="en-US"/>
              <a:t>Sub Bullet one 24 point</a:t>
            </a:r>
          </a:p>
          <a:p>
            <a:pPr lvl="2"/>
            <a:r>
              <a:rPr lang="en-US"/>
              <a:t>Sub Bullet two 20 point</a:t>
            </a:r>
          </a:p>
          <a:p>
            <a:pPr lvl="3"/>
            <a:r>
              <a:rPr lang="en-US"/>
              <a:t>Sub Bullet three 18 point</a:t>
            </a:r>
          </a:p>
          <a:p>
            <a:pPr lvl="4"/>
            <a:r>
              <a:rPr lang="en-US"/>
              <a:t>Sub Bullet four 16 point</a:t>
            </a:r>
            <a:br>
              <a:rPr lang="en-US"/>
            </a:br>
            <a:endParaRPr lang="en-US"/>
          </a:p>
          <a:p>
            <a:pPr lvl="2"/>
            <a:endParaRPr/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592916" y="571500"/>
            <a:ext cx="10972801" cy="8836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lIns="0" tIns="0" rIns="0" bIns="0">
            <a:noAutofit/>
          </a:bodyPr>
          <a:lstStyle/>
          <a:p>
            <a:r>
              <a:rPr lang="en-US"/>
              <a:t>40pt Intel Clear Light Text Goes Here</a:t>
            </a:r>
            <a:endParaRPr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D33D527-2918-4752-A9A7-0BDBA010BB39}"/>
              </a:ext>
            </a:extLst>
          </p:cNvPr>
          <p:cNvSpPr/>
          <p:nvPr/>
        </p:nvSpPr>
        <p:spPr>
          <a:xfrm>
            <a:off x="5503530" y="6562504"/>
            <a:ext cx="1184940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00">
                <a:solidFill>
                  <a:schemeClr val="bg2"/>
                </a:solidFill>
              </a:rPr>
              <a:t>Intel Confidential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E2005A-EE28-4562-A018-55A90BB1BA11}"/>
              </a:ext>
            </a:extLst>
          </p:cNvPr>
          <p:cNvSpPr/>
          <p:nvPr/>
        </p:nvSpPr>
        <p:spPr>
          <a:xfrm>
            <a:off x="483010" y="6562504"/>
            <a:ext cx="2358338" cy="231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000">
                <a:solidFill>
                  <a:schemeClr val="bg2"/>
                </a:solidFill>
              </a:rPr>
              <a:t>Foundry Technology and Engineering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DCACDBB0-BD96-446C-8F63-C56E4AA10FBD}"/>
              </a:ext>
            </a:extLst>
          </p:cNvPr>
          <p:cNvPicPr>
            <a:picLocks noChangeAspect="1"/>
          </p:cNvPicPr>
          <p:nvPr/>
        </p:nvPicPr>
        <p:blipFill>
          <a:blip r:embed="rId31">
            <a:extLst>
              <a:ext uri="{96DAC541-7B7A-43D3-8B79-37D633B846F1}">
                <asvg:svgBlip xmlns:asvg="http://schemas.microsoft.com/office/drawing/2016/SVG/main" r:embed="rId32"/>
              </a:ext>
            </a:extLst>
          </a:blip>
          <a:stretch>
            <a:fillRect/>
          </a:stretch>
        </p:blipFill>
        <p:spPr>
          <a:xfrm>
            <a:off x="11137466" y="6554735"/>
            <a:ext cx="476084" cy="17752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520E06-BF98-49FF-91DB-15EBE855DD9E}"/>
              </a:ext>
            </a:extLst>
          </p:cNvPr>
          <p:cNvSpPr txBox="1"/>
          <p:nvPr/>
        </p:nvSpPr>
        <p:spPr>
          <a:xfrm>
            <a:off x="11908632" y="6579173"/>
            <a:ext cx="128240" cy="12311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 anchorCtr="0">
            <a:spAutoFit/>
          </a:bodyPr>
          <a:lstStyle/>
          <a:p>
            <a:pPr marL="0" marR="0" indent="0" algn="ctr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fld id="{4F6B73DA-0149-4325-A7B8-AE29BD4BC701}" type="slidenum">
              <a:rPr kumimoji="0" lang="en-US" sz="800" b="0" i="0" u="none" strike="noStrike" cap="none" spc="0" normalizeH="0" baseline="0" smtClean="0">
                <a:ln>
                  <a:noFill/>
                </a:ln>
                <a:solidFill>
                  <a:schemeClr val="bg2"/>
                </a:solidFill>
                <a:effectLst/>
                <a:uFillTx/>
                <a:latin typeface="+mn-lt"/>
                <a:ea typeface="+mn-ea"/>
                <a:cs typeface="+mn-cs"/>
                <a:sym typeface="Helvetica Neue"/>
              </a:rPr>
              <a:pPr marL="0" marR="0" indent="0" algn="ctr" defTabSz="2438338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t>‹#›</a:t>
            </a:fld>
            <a:endParaRPr kumimoji="0" lang="en-US" sz="800" b="0" i="0" u="none" strike="noStrike" cap="none" spc="0" normalizeH="0" baseline="0" err="1">
              <a:ln>
                <a:noFill/>
              </a:ln>
              <a:solidFill>
                <a:schemeClr val="bg2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777502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  <p:sldLayoutId id="2147483732" r:id="rId18"/>
    <p:sldLayoutId id="2147483733" r:id="rId19"/>
    <p:sldLayoutId id="2147483734" r:id="rId20"/>
    <p:sldLayoutId id="2147483735" r:id="rId21"/>
    <p:sldLayoutId id="2147483736" r:id="rId22"/>
    <p:sldLayoutId id="2147483737" r:id="rId23"/>
    <p:sldLayoutId id="2147483738" r:id="rId24"/>
    <p:sldLayoutId id="2147483739" r:id="rId25"/>
    <p:sldLayoutId id="2147483740" r:id="rId26"/>
    <p:sldLayoutId id="2147483741" r:id="rId27"/>
    <p:sldLayoutId id="2147483742" r:id="rId28"/>
    <p:sldLayoutId id="2147483743" r:id="rId2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2pPr>
      <a:lvl3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3pPr>
      <a:lvl4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4pPr>
      <a:lvl5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5pPr>
      <a:lvl6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1" i="0" u="none" strike="noStrike" cap="none" spc="0" baseline="0">
          <a:solidFill>
            <a:srgbClr val="535353"/>
          </a:solidFill>
          <a:uFillTx/>
          <a:latin typeface="Helvetica"/>
          <a:ea typeface="Helvetica"/>
          <a:cs typeface="Helvetica"/>
          <a:sym typeface="Helvetica"/>
        </a:defRPr>
      </a:lvl9pPr>
    </p:titleStyle>
    <p:bodyStyle>
      <a:lvl1pPr marL="228600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Wingdings" pitchFamily="2" charset="2"/>
        <a:buChar char="§"/>
        <a:tabLst/>
        <a:defRPr sz="2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1pPr>
      <a:lvl2pPr marL="431800" marR="0" indent="-2032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24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2pPr>
      <a:lvl3pPr marL="686594" marR="0" indent="-197644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3pPr>
      <a:lvl4pPr marL="9199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8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4pPr>
      <a:lvl5pPr marL="1148557" marR="0" indent="-228600" algn="l" defTabSz="609600" eaLnBrk="1" latinLnBrk="0" hangingPunct="1">
        <a:lnSpc>
          <a:spcPct val="100000"/>
        </a:lnSpc>
        <a:spcBef>
          <a:spcPts val="1200"/>
        </a:spcBef>
        <a:spcAft>
          <a:spcPts val="0"/>
        </a:spcAft>
        <a:buClrTx/>
        <a:buSzTx/>
        <a:buFont typeface="Arial" panose="020B0604020202020204" pitchFamily="34" charset="0"/>
        <a:buChar char="•"/>
        <a:tabLst/>
        <a:defRPr sz="1600" b="0" i="0" u="none" strike="noStrike" cap="none" spc="0" baseline="0">
          <a:solidFill>
            <a:schemeClr val="bg2"/>
          </a:solidFill>
          <a:uFillTx/>
          <a:latin typeface="Intel Clear Light" panose="020B0404020203020204" pitchFamily="34" charset="0"/>
          <a:ea typeface="Intel Clear Light" panose="020B0404020203020204" pitchFamily="34" charset="0"/>
          <a:cs typeface="Intel Clear Light" panose="020B0404020203020204" pitchFamily="34" charset="0"/>
          <a:sym typeface="Helvetica"/>
        </a:defRPr>
      </a:lvl5pPr>
      <a:lvl6pPr marL="0" marR="0" indent="5715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6pPr>
      <a:lvl7pPr marL="0" marR="0" indent="6858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7pPr>
      <a:lvl8pPr marL="0" marR="0" indent="8001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8pPr>
      <a:lvl9pPr marL="0" marR="0" indent="914400" algn="l" defTabSz="60960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rgbClr val="5E5E5E"/>
          </a:solidFill>
          <a:uFillTx/>
          <a:latin typeface="Helvetica"/>
          <a:ea typeface="Helvetica"/>
          <a:cs typeface="Helvetica"/>
          <a:sym typeface="Helvetica"/>
        </a:defRPr>
      </a:lvl9pPr>
    </p:bodyStyle>
    <p:otherStyle>
      <a:lvl1pPr marL="0" marR="0" indent="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1pPr>
      <a:lvl2pPr marL="0" marR="0" indent="228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2pPr>
      <a:lvl3pPr marL="0" marR="0" indent="457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3pPr>
      <a:lvl4pPr marL="0" marR="0" indent="685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4pPr>
      <a:lvl5pPr marL="0" marR="0" indent="9144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5pPr>
      <a:lvl6pPr marL="0" marR="0" indent="11430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6pPr>
      <a:lvl7pPr marL="0" marR="0" indent="13716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7pPr>
      <a:lvl8pPr marL="0" marR="0" indent="16002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8pPr>
      <a:lvl9pPr marL="0" marR="0" indent="1828800" algn="r" defTabSz="6096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Intel Clear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>
                <a:latin typeface="Calibri" pitchFamily="34" charset="0"/>
                <a:cs typeface="Calibri" pitchFamily="34" charset="0"/>
              </a:rPr>
              <a:t>CPG/GEMS/FTE</a:t>
            </a:r>
            <a:endParaRPr lang="en-US" sz="1454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7C0EAF90-6C3A-A949-8A66-3D3F1E06B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576057"/>
            <a:ext cx="3733800" cy="281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100" b="1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Contains or derived from supplier Confidential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1392187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0854D-5E8F-59C6-10A4-CDC5B87C8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370" y="213706"/>
            <a:ext cx="11010816" cy="825386"/>
          </a:xfrm>
        </p:spPr>
        <p:txBody>
          <a:bodyPr/>
          <a:lstStyle/>
          <a:p>
            <a:pPr marL="458788" indent="-458788"/>
            <a:r>
              <a:rPr lang="en-US" sz="3200" b="1" dirty="0"/>
              <a:t>Modular Companion </a:t>
            </a:r>
            <a:r>
              <a:rPr lang="en-US" sz="3200" b="1" dirty="0" err="1"/>
              <a:t>Chiplets</a:t>
            </a:r>
            <a:r>
              <a:rPr lang="en-US" sz="3200" b="1" dirty="0"/>
              <a:t> for System-in-Package – </a:t>
            </a:r>
            <a:br>
              <a:rPr lang="en-US" sz="3200" dirty="0"/>
            </a:br>
            <a:r>
              <a:rPr lang="en-US" sz="2400" dirty="0"/>
              <a:t>Use </a:t>
            </a:r>
            <a:r>
              <a:rPr lang="en-US" sz="2400" dirty="0" err="1"/>
              <a:t>Cachelet</a:t>
            </a:r>
            <a:r>
              <a:rPr lang="en-US" sz="2400" dirty="0"/>
              <a:t> case study for the class of chiplet strategy development</a:t>
            </a:r>
            <a:endParaRPr lang="en-US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895DFD-7123-900B-C4AB-C69DD2BF2054}"/>
              </a:ext>
            </a:extLst>
          </p:cNvPr>
          <p:cNvSpPr>
            <a:spLocks noGrp="1"/>
          </p:cNvSpPr>
          <p:nvPr>
            <p:ph sz="quarter" idx="28"/>
          </p:nvPr>
        </p:nvSpPr>
        <p:spPr/>
        <p:txBody>
          <a:bodyPr/>
          <a:lstStyle/>
          <a:p>
            <a:pPr marL="0" marR="0" algn="l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212121"/>
                </a:solidFill>
                <a:effectLst/>
                <a:latin typeface="+mn-lt"/>
              </a:rPr>
              <a:t>What is Optimization</a:t>
            </a:r>
          </a:p>
          <a:p>
            <a:pPr marL="742950" marR="0" lvl="1" indent="-285750" algn="l" fontAlgn="ctr">
              <a:spcBef>
                <a:spcPts val="3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212121"/>
                </a:solidFill>
                <a:effectLst/>
                <a:latin typeface="+mn-lt"/>
              </a:rPr>
              <a:t>Cost: low cost technology for </a:t>
            </a:r>
            <a:r>
              <a:rPr lang="en-US" b="0" i="0" u="none" strike="noStrike" dirty="0" err="1">
                <a:solidFill>
                  <a:srgbClr val="212121"/>
                </a:solidFill>
                <a:effectLst/>
                <a:latin typeface="+mn-lt"/>
              </a:rPr>
              <a:t>disagg</a:t>
            </a:r>
            <a:r>
              <a:rPr lang="en-US" b="0" i="0" u="none" strike="noStrike" dirty="0">
                <a:solidFill>
                  <a:srgbClr val="212121"/>
                </a:solidFill>
                <a:effectLst/>
                <a:latin typeface="+mn-lt"/>
              </a:rPr>
              <a:t>. cache</a:t>
            </a:r>
          </a:p>
          <a:p>
            <a:pPr marL="742950" marR="0" lvl="1" indent="-285750" algn="l" fontAlgn="ctr">
              <a:spcBef>
                <a:spcPts val="3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212121"/>
                </a:solidFill>
                <a:effectLst/>
                <a:latin typeface="+mn-lt"/>
              </a:rPr>
              <a:t>Connectivity: Optionality in 3D connectivity</a:t>
            </a:r>
          </a:p>
          <a:p>
            <a:pPr marL="742950" marR="0" lvl="1" indent="-285750" algn="l" fontAlgn="ctr">
              <a:spcBef>
                <a:spcPts val="3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212121"/>
                </a:solidFill>
                <a:effectLst/>
                <a:latin typeface="+mn-lt"/>
              </a:rPr>
              <a:t>Standardization: HIP co-</a:t>
            </a:r>
            <a:r>
              <a:rPr lang="en-US" dirty="0">
                <a:solidFill>
                  <a:srgbClr val="212121"/>
                </a:solidFill>
                <a:latin typeface="+mn-lt"/>
              </a:rPr>
              <a:t>optimization for </a:t>
            </a:r>
            <a:r>
              <a:rPr lang="en-US" b="0" i="0" u="none" strike="noStrike" dirty="0" err="1">
                <a:solidFill>
                  <a:srgbClr val="212121"/>
                </a:solidFill>
                <a:effectLst/>
                <a:latin typeface="+mn-lt"/>
              </a:rPr>
              <a:t>UCIe</a:t>
            </a:r>
            <a:r>
              <a:rPr lang="en-US" b="0" i="0" u="none" strike="noStrike" dirty="0">
                <a:solidFill>
                  <a:srgbClr val="212121"/>
                </a:solidFill>
                <a:effectLst/>
                <a:latin typeface="+mn-lt"/>
              </a:rPr>
              <a:t> in 3D definition</a:t>
            </a:r>
          </a:p>
          <a:p>
            <a:pPr marL="0" marR="0" algn="l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212121"/>
                </a:solidFill>
                <a:effectLst/>
                <a:latin typeface="+mn-lt"/>
              </a:rPr>
              <a:t>Engineering of scalability  </a:t>
            </a:r>
            <a:r>
              <a:rPr lang="en-US" sz="2400" dirty="0">
                <a:solidFill>
                  <a:srgbClr val="212121"/>
                </a:solidFill>
                <a:latin typeface="+mn-lt"/>
                <a:sym typeface="Wingdings" pitchFamily="2" charset="2"/>
              </a:rPr>
              <a:t></a:t>
            </a:r>
            <a:r>
              <a:rPr lang="en-US" sz="2400" dirty="0">
                <a:solidFill>
                  <a:srgbClr val="212121"/>
                </a:solidFill>
                <a:latin typeface="+mn-lt"/>
                <a:cs typeface="Calibri" panose="020F0502020204030204" pitchFamily="34" charset="0"/>
                <a:sym typeface="Wingdings" pitchFamily="2" charset="2"/>
              </a:rPr>
              <a:t> </a:t>
            </a:r>
            <a:r>
              <a:rPr lang="en-US" sz="2400" b="0" i="0" u="none" strike="noStrike" dirty="0">
                <a:solidFill>
                  <a:srgbClr val="212121"/>
                </a:solidFill>
                <a:effectLst/>
                <a:latin typeface="+mn-lt"/>
              </a:rPr>
              <a:t>the metric and the metrology matter</a:t>
            </a:r>
          </a:p>
          <a:p>
            <a:pPr marL="742950" marR="0" lvl="1" indent="-285750" algn="l" fontAlgn="ctr">
              <a:spcBef>
                <a:spcPts val="3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212121"/>
                </a:solidFill>
                <a:effectLst/>
                <a:latin typeface="+mn-lt"/>
              </a:rPr>
              <a:t>Energy, latency, density, bandwidth optimization and scaling  </a:t>
            </a:r>
          </a:p>
          <a:p>
            <a:pPr marL="742950" marR="0" lvl="1" indent="-285750" algn="l" fontAlgn="ctr">
              <a:spcBef>
                <a:spcPts val="3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212121"/>
                </a:solidFill>
                <a:effectLst/>
                <a:latin typeface="+mn-lt"/>
              </a:rPr>
              <a:t>Cache memory vs. CIM customization/optimization opportunity</a:t>
            </a:r>
          </a:p>
          <a:p>
            <a:pPr marL="0" marR="0" algn="l" fontAlgn="ctr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b="0" i="0" u="none" strike="noStrike" dirty="0">
                <a:solidFill>
                  <a:srgbClr val="212121"/>
                </a:solidFill>
                <a:effectLst/>
                <a:latin typeface="+mn-lt"/>
              </a:rPr>
              <a:t>Modularity</a:t>
            </a:r>
          </a:p>
          <a:p>
            <a:pPr marL="742950" marR="0" lvl="1" indent="-285750" algn="l" fontAlgn="ctr">
              <a:spcBef>
                <a:spcPts val="3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212121"/>
                </a:solidFill>
                <a:effectLst/>
                <a:latin typeface="+mn-lt"/>
              </a:rPr>
              <a:t>Compute Memory – Strong coupling with compute without entanglement </a:t>
            </a:r>
            <a:r>
              <a:rPr lang="en-US" b="0" i="0" u="none" strike="noStrike" dirty="0">
                <a:solidFill>
                  <a:srgbClr val="212121"/>
                </a:solidFill>
                <a:effectLst/>
                <a:latin typeface="+mn-lt"/>
                <a:sym typeface="Wingdings" pitchFamily="2" charset="2"/>
              </a:rPr>
              <a:t></a:t>
            </a:r>
            <a:r>
              <a:rPr lang="en-US" b="0" i="0" u="none" strike="noStrike" dirty="0">
                <a:solidFill>
                  <a:srgbClr val="212121"/>
                </a:solidFill>
                <a:effectLst/>
                <a:latin typeface="+mn-lt"/>
              </a:rPr>
              <a:t> how it works with </a:t>
            </a:r>
            <a:r>
              <a:rPr lang="en-US" b="0" i="0" u="none" strike="noStrike" dirty="0" err="1">
                <a:solidFill>
                  <a:srgbClr val="212121"/>
                </a:solidFill>
                <a:effectLst/>
                <a:latin typeface="+mn-lt"/>
              </a:rPr>
              <a:t>xPU</a:t>
            </a:r>
            <a:r>
              <a:rPr lang="en-US" b="0" i="0" u="none" strike="noStrike" dirty="0">
                <a:solidFill>
                  <a:srgbClr val="212121"/>
                </a:solidFill>
                <a:effectLst/>
                <a:latin typeface="+mn-lt"/>
              </a:rPr>
              <a:t>/MAC/special purposed accelerators.</a:t>
            </a:r>
          </a:p>
          <a:p>
            <a:pPr marL="742950" marR="0" lvl="1" indent="-285750" algn="l" fontAlgn="ctr">
              <a:spcBef>
                <a:spcPts val="3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0" i="0" u="none" strike="noStrike" dirty="0">
                <a:solidFill>
                  <a:srgbClr val="212121"/>
                </a:solidFill>
                <a:effectLst/>
                <a:latin typeface="+mn-lt"/>
              </a:rPr>
              <a:t>Real life deployment – Opportunity to integrated custom/mixed-signal design such as IO, PDN with minimum NRE and TTM.</a:t>
            </a:r>
          </a:p>
          <a:p>
            <a:endParaRPr lang="en-US" sz="5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53099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FTE_2023WW01">
  <a:themeElements>
    <a:clrScheme name="Intel 2020">
      <a:dk1>
        <a:srgbClr val="525252"/>
      </a:dk1>
      <a:lt1>
        <a:srgbClr val="FFFFFF"/>
      </a:lt1>
      <a:dk2>
        <a:srgbClr val="004A86"/>
      </a:dk2>
      <a:lt2>
        <a:srgbClr val="FFFFFF"/>
      </a:lt2>
      <a:accent1>
        <a:srgbClr val="0068B5"/>
      </a:accent1>
      <a:accent2>
        <a:srgbClr val="00C7FD"/>
      </a:accent2>
      <a:accent3>
        <a:srgbClr val="FEC91B"/>
      </a:accent3>
      <a:accent4>
        <a:srgbClr val="E96115"/>
      </a:accent4>
      <a:accent5>
        <a:srgbClr val="8F5DA2"/>
      </a:accent5>
      <a:accent6>
        <a:srgbClr val="8BAE46"/>
      </a:accent6>
      <a:hlink>
        <a:srgbClr val="00C7FD"/>
      </a:hlink>
      <a:folHlink>
        <a:srgbClr val="0068B5"/>
      </a:folHlink>
    </a:clrScheme>
    <a:fontScheme name="Intel2021">
      <a:majorFont>
        <a:latin typeface="IntelOne Display Light"/>
        <a:ea typeface="Helvetica Neue"/>
        <a:cs typeface="Helvetica Neue"/>
      </a:majorFont>
      <a:minorFont>
        <a:latin typeface="IntelOne Text Light"/>
        <a:ea typeface="Helvetica Neue"/>
        <a:cs typeface="Helvetica Neu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00000"/>
          </a:lnSpc>
          <a:spcBef>
            <a:spcPts val="400"/>
          </a:spcBef>
          <a:defRPr sz="1600" dirty="0" smtClean="0"/>
        </a:defPPr>
      </a:lstStyle>
    </a:txDef>
  </a:objectDefaults>
  <a:extraClrSchemeLst/>
  <a:custClrLst>
    <a:custClr name="Classic Tint 2">
      <a:srgbClr val="76CEFF"/>
    </a:custClr>
    <a:custClr name="Energy Tint 2">
      <a:srgbClr val="B4F0FF"/>
    </a:custClr>
    <a:custClr name="Carbon Tint 2">
      <a:srgbClr val="E9E9E9"/>
    </a:custClr>
    <a:custClr name="Steel Tint 2">
      <a:srgbClr val="B9D6E5"/>
    </a:custClr>
    <a:custClr name="Geode Tint 2">
      <a:srgbClr val="EEC3F7"/>
    </a:custClr>
    <a:custClr name="Moss Tint 2">
      <a:srgbClr val="D7F3A2"/>
    </a:custClr>
    <a:custClr name="Rust Tint 2">
      <a:srgbClr val="FFC599"/>
    </a:custClr>
    <a:custClr name="Cobalt Tint 2">
      <a:srgbClr val="98A1FF"/>
    </a:custClr>
    <a:custClr name="Coral Tint 2">
      <a:srgbClr val="FFB6B9"/>
    </a:custClr>
    <a:custClr name="white">
      <a:srgbClr val="FFFFFF"/>
    </a:custClr>
    <a:custClr name="Classic Tint 1">
      <a:srgbClr val="00A3F6"/>
    </a:custClr>
    <a:custClr name="Energy Tint 1">
      <a:srgbClr val="7BDEFF"/>
    </a:custClr>
    <a:custClr name="Carbon Tint 1">
      <a:srgbClr val="AEAEAE"/>
    </a:custClr>
    <a:custClr name="Steel Tint 1">
      <a:srgbClr val="86B3CA"/>
    </a:custClr>
    <a:custClr name="Geode Tint 1">
      <a:srgbClr val="CC94DA"/>
    </a:custClr>
    <a:custClr name="Moss Tint 1">
      <a:srgbClr val="B1D272"/>
    </a:custClr>
    <a:custClr name="Rust Tint 1">
      <a:srgbClr val="FF8F51"/>
    </a:custClr>
    <a:custClr name="Cobalt Tint 1">
      <a:srgbClr val="5B69FF"/>
    </a:custClr>
    <a:custClr name="Coral Tint 1">
      <a:srgbClr val="FF848A"/>
    </a:custClr>
    <a:custClr name="Daisy Tint 1">
      <a:srgbClr val="FFE17A"/>
    </a:custClr>
    <a:custClr name="Classic">
      <a:srgbClr val="0068B5"/>
    </a:custClr>
    <a:custClr name="Energy">
      <a:srgbClr val="00C7FD"/>
    </a:custClr>
    <a:custClr name="Carbon">
      <a:srgbClr val="808080"/>
    </a:custClr>
    <a:custClr name="Steel">
      <a:srgbClr val="548FAD"/>
    </a:custClr>
    <a:custClr name="Geode">
      <a:srgbClr val="8F5DA2"/>
    </a:custClr>
    <a:custClr name="Moss">
      <a:srgbClr val="8BAE46"/>
    </a:custClr>
    <a:custClr name="Rust">
      <a:srgbClr val="E96115"/>
    </a:custClr>
    <a:custClr name="Cobalt">
      <a:srgbClr val="1E2EB8"/>
    </a:custClr>
    <a:custClr name="Coral">
      <a:srgbClr val="FF5662"/>
    </a:custClr>
    <a:custClr name="Daisy">
      <a:srgbClr val="FEC91B"/>
    </a:custClr>
    <a:custClr name="Classic Shade 1">
      <a:srgbClr val="004A86"/>
    </a:custClr>
    <a:custClr name="Energy Shade 1">
      <a:srgbClr val="0095CA"/>
    </a:custClr>
    <a:custClr name="Carbon Shade 1">
      <a:srgbClr val="525252"/>
    </a:custClr>
    <a:custClr name="Steel Shade 1">
      <a:srgbClr val="41728A"/>
    </a:custClr>
    <a:custClr name="Geode Shade 1">
      <a:srgbClr val="653171"/>
    </a:custClr>
    <a:custClr name="Moss Shade 1">
      <a:srgbClr val="708541"/>
    </a:custClr>
    <a:custClr name="Rust Shade 1">
      <a:srgbClr val="B24501"/>
    </a:custClr>
    <a:custClr name="Cobalt Shade 1">
      <a:srgbClr val="000F8A"/>
    </a:custClr>
    <a:custClr name="Coral Shade 1">
      <a:srgbClr val="C81326"/>
    </a:custClr>
    <a:custClr name="Daisy Shade 1">
      <a:srgbClr val="EDB200"/>
    </a:custClr>
    <a:custClr name="Classic Shade 2">
      <a:srgbClr val="00285A"/>
    </a:custClr>
    <a:custClr name="Energy Shade 2">
      <a:srgbClr val="005B85"/>
    </a:custClr>
    <a:custClr name="Carbon Shade 2">
      <a:srgbClr val="262626"/>
    </a:custClr>
    <a:custClr name="Steel Shade 2">
      <a:srgbClr val="183544"/>
    </a:custClr>
    <a:custClr name="black">
      <a:srgbClr val="000000"/>
    </a:custClr>
    <a:custClr name="Moss Shade 2">
      <a:srgbClr val="515A3D"/>
    </a:custClr>
    <a:custClr name="black">
      <a:srgbClr val="000000"/>
    </a:custClr>
    <a:custClr name="Cobalt Shade 2">
      <a:srgbClr val="000864"/>
    </a:custClr>
    <a:custClr name="black">
      <a:srgbClr val="000000"/>
    </a:custClr>
    <a:custClr name="Daisy Shade 2">
      <a:srgbClr val="C98F00"/>
    </a:custClr>
  </a:custClrLst>
  <a:extLst>
    <a:ext uri="{05A4C25C-085E-4340-85A3-A5531E510DB2}">
      <thm15:themeFamily xmlns:thm15="http://schemas.microsoft.com/office/thememl/2012/main" name="FTE_2023WW01" id="{6C7B63FD-D016-4983-934E-AC28EE75D045}" vid="{AA4EECE1-4B6E-4D7F-8BFF-7CD7448C8CB9}"/>
    </a:ext>
  </a:extLst>
</a:theme>
</file>

<file path=ppt/theme/theme2.xml><?xml version="1.0" encoding="utf-8"?>
<a:theme xmlns:a="http://schemas.openxmlformats.org/drawingml/2006/main" name="FTE_generic_Q2_2022">
  <a:themeElements>
    <a:clrScheme name="Intel2020">
      <a:dk1>
        <a:srgbClr val="000000"/>
      </a:dk1>
      <a:lt1>
        <a:srgbClr val="FFFFFF"/>
      </a:lt1>
      <a:dk2>
        <a:srgbClr val="004A86"/>
      </a:dk2>
      <a:lt2>
        <a:srgbClr val="525252"/>
      </a:lt2>
      <a:accent1>
        <a:srgbClr val="0068B5"/>
      </a:accent1>
      <a:accent2>
        <a:srgbClr val="00C7FD"/>
      </a:accent2>
      <a:accent3>
        <a:srgbClr val="F6CB4B"/>
      </a:accent3>
      <a:accent4>
        <a:srgbClr val="D96930"/>
      </a:accent4>
      <a:accent5>
        <a:srgbClr val="8F5DA2"/>
      </a:accent5>
      <a:accent6>
        <a:srgbClr val="8BAE46"/>
      </a:accent6>
      <a:hlink>
        <a:srgbClr val="0068B5"/>
      </a:hlink>
      <a:folHlink>
        <a:srgbClr val="0068B5"/>
      </a:folHlink>
    </a:clrScheme>
    <a:fontScheme name="Custom 11">
      <a:majorFont>
        <a:latin typeface="Intel Clear Light"/>
        <a:ea typeface="Helvetica Neue"/>
        <a:cs typeface="Helvetica Neue"/>
      </a:majorFont>
      <a:minorFont>
        <a:latin typeface="Intel Clear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 cap="flat">
          <a:solidFill>
            <a:schemeClr val="tx1"/>
          </a:solidFill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no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none" lIns="0" tIns="0" rIns="0" bIns="0" numCol="1" spcCol="38100" rtlCol="0" anchor="t" anchorCtr="0">
        <a:spAutoFit/>
      </a:bodyPr>
      <a:lstStyle>
        <a:defPPr marL="0" marR="0" indent="0" algn="l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b="0" i="0" u="none" strike="noStrike" cap="none" spc="0" normalizeH="0" baseline="0" dirty="0" err="1" smtClean="0">
            <a:ln>
              <a:noFill/>
            </a:ln>
            <a:solidFill>
              <a:schemeClr val="tx2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FTE_generic_Q2_2022" id="{AA15DE12-F027-47CF-86AE-E1799BAB17CF}" vid="{B5C87BCF-7719-4C71-834A-C65543DC1182}"/>
    </a:ext>
  </a:extLst>
</a:theme>
</file>

<file path=ppt/theme/theme3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CE47CDF4-E903-5740-8B7A-37FE3D2FD544}" vid="{82FDEB5B-D09A-2F40-BE21-7BE94F973DD2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FTE_2023WW01</Template>
  <TotalTime>12771</TotalTime>
  <Words>119</Words>
  <Application>Microsoft Macintosh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7" baseType="lpstr">
      <vt:lpstr>Neo Sans Intel</vt:lpstr>
      <vt:lpstr>Neo Sans Intel Medium</vt:lpstr>
      <vt:lpstr>Arial</vt:lpstr>
      <vt:lpstr>Calibri</vt:lpstr>
      <vt:lpstr>Helvetica</vt:lpstr>
      <vt:lpstr>Helvetica Neue Medium</vt:lpstr>
      <vt:lpstr>Intel Clear</vt:lpstr>
      <vt:lpstr>Intel Clear Light</vt:lpstr>
      <vt:lpstr>IntelOne Display Light</vt:lpstr>
      <vt:lpstr>IntelOne Display Regular</vt:lpstr>
      <vt:lpstr>IntelOne Text</vt:lpstr>
      <vt:lpstr>IntelOne Text Light</vt:lpstr>
      <vt:lpstr>Wingdings</vt:lpstr>
      <vt:lpstr>FTE_2023WW01</vt:lpstr>
      <vt:lpstr>FTE_generic_Q2_2022</vt:lpstr>
      <vt:lpstr>blank</vt:lpstr>
      <vt:lpstr>Modular Companion Chiplets for System-in-Package –  Use Cachelet case study for the class of chiplet strategy development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Backend layers</dc:title>
  <dc:creator>Ly-Gagnon, Dany-Sebastien</dc:creator>
  <cp:lastModifiedBy>Kau, Derchang</cp:lastModifiedBy>
  <cp:revision>136</cp:revision>
  <dcterms:created xsi:type="dcterms:W3CDTF">2023-08-23T02:04:06Z</dcterms:created>
  <dcterms:modified xsi:type="dcterms:W3CDTF">2024-03-11T22:59:00Z</dcterms:modified>
</cp:coreProperties>
</file>