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/>
    <p:restoredTop sz="94694"/>
  </p:normalViewPr>
  <p:slideViewPr>
    <p:cSldViewPr snapToGrid="0">
      <p:cViewPr varScale="1">
        <p:scale>
          <a:sx n="98" d="100"/>
          <a:sy n="98" d="100"/>
        </p:scale>
        <p:origin x="208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63CDB-9B9D-41B0-7E23-753CF9E3D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E9E120-3113-BA04-1B4C-56C430662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E6A18-94A1-833B-02A6-4BD78DF1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A5952-7DDC-1168-3B87-C62412787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849DE-7A12-B5E2-08F7-751C3687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7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D4103-8FC4-FB4A-3815-B61656081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2A0EFF-FD17-23D7-4138-2CF47F277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DE7D9-B2CE-B06D-0DD8-8E61D44C4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18D16-7377-C77E-9563-B98204D55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3A11D-D42A-4039-7F3C-898438AE9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9F541F-80EE-EFA9-2CC2-34EDCCA978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D7E9E0-DA3C-5AA9-B393-73BFCF8A4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65652-82EF-D666-7535-958B26B0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26F0F-AF2B-D342-0BA6-922D72915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CC1D8-E2F7-8106-8CB9-044B32D1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5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91B80-EB2A-7866-C6D5-2AE85889F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A25AE-F588-868A-9021-A0CC61AC0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08CF1-5CC5-ED9D-B4C2-4C49F033E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D2712-9354-60FA-AC5B-44C3C33CC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B6589-6CFD-B878-788D-0AC70D35C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41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5A45E-910E-AD8F-F7A1-F12801E95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85431-CEA8-0ABC-A407-C422FF553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CCEAB-5463-AAFB-8831-BCFC03C12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068C6-6AB3-C8F8-E72B-84945CC51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326A6-C330-7D59-6BAC-2C065104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95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A67D8-D8BF-98AE-31D9-CB19C1B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24EAF-A714-97D4-1AB0-32A575BF1C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ABD57A-8254-6DA4-BAFF-55DA63D49C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0F4E7-27C6-ADE4-61B8-2FCEB479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E81EE-2444-1D16-6466-36F449090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4B1F9-AE2D-0B35-839F-762F68165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0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D29B1-2B7A-D63A-0444-328547DCD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4BE48-66DC-B78F-4261-14E36F3B7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64AA12-CC88-894A-2B2B-C07DD2FDA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8D92C1-4746-5922-5082-E716FBDA4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309491-E289-65E2-DD91-ED52264442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FD95D7-55EB-B97D-9D98-E121D55E3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723CE1-AD0F-06A6-083A-9D9966E44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6E6B72-9108-B692-8FE0-E3790FF02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15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D347D-E285-70D8-90FB-C13AD0DEA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929DBC-71E9-3F77-843A-EC3CE4DC1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754B59-A3E5-07C0-CB38-C97C551FD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2492C8-7B77-9CE3-1DA0-04321A941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8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4A9996-71BB-70CA-6ECB-6CE559236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F8E2B0-7814-3825-7FBD-B17DEF184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D5A62-C12C-C2A3-DC3F-724725AF9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32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EEB4-B6F6-5644-453F-B85457A4A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81BB0-E97D-5A97-AE4A-B4B8BA5A1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5F5626-E4B0-4808-BE18-0462DC390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164A4B-E265-3996-22D3-19236B847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05900-A9A3-F718-0117-388ACD970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BE73B-D13C-CBAA-6DFA-B8E26560A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9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4482D-AA05-02E3-0AE2-6F288E689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9D55A4-4AA5-17C4-6C34-815E3EF756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A0611C-6EFD-48A1-8051-3E6FA41A5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339DAB-9508-C86E-3D36-2028A376C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9494C-77FB-FEB6-694F-B1C96CB7E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657A4-712D-12C9-BC8E-A5A21D984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4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1EE634-DC0E-B785-8B21-B5ED5967F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65595-39A3-3432-9C99-C89787D2F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354CF-8B7E-A307-E239-7D66B9FDDA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E568A7-B721-5D49-8ACD-C02C25A166C7}" type="datetimeFigureOut">
              <a:rPr lang="en-US" smtClean="0"/>
              <a:t>8/28/24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FCA55-D6C0-E884-8837-CC74E01C9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86FFB-4607-8C15-53D3-D51F429DD6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81D68-BC4C-804A-A5C4-B766F49DB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50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83262-354D-1C04-20AC-318D60BBEB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20B35E-918C-B1BF-2B9D-FC4A4AB858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Highlight is under </a:t>
            </a:r>
            <a:r>
              <a:rPr lang="en-US"/>
              <a:t>prepations</a:t>
            </a:r>
          </a:p>
        </p:txBody>
      </p:sp>
    </p:spTree>
    <p:extLst>
      <p:ext uri="{BB962C8B-B14F-4D97-AF65-F5344CB8AC3E}">
        <p14:creationId xmlns:p14="http://schemas.microsoft.com/office/powerpoint/2010/main" val="2560888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Kau, Derchang</dc:creator>
  <cp:lastModifiedBy>Kau, Derchang</cp:lastModifiedBy>
  <cp:revision>1</cp:revision>
  <dcterms:created xsi:type="dcterms:W3CDTF">2024-08-28T19:42:17Z</dcterms:created>
  <dcterms:modified xsi:type="dcterms:W3CDTF">2024-08-28T19:43:00Z</dcterms:modified>
</cp:coreProperties>
</file>