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8"/>
    <p:restoredTop sz="94650"/>
  </p:normalViewPr>
  <p:slideViewPr>
    <p:cSldViewPr snapToGrid="0">
      <p:cViewPr varScale="1">
        <p:scale>
          <a:sx n="102" d="100"/>
          <a:sy n="102" d="100"/>
        </p:scale>
        <p:origin x="21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ED530-37C3-C6FB-F08D-E93879F072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2205A9-6FD0-822D-17A2-8E467F7851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137AC-D797-B171-760B-145CA6D1A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686A-EBEC-CA48-8573-5F92FCC1879F}" type="datetimeFigureOut">
              <a:rPr lang="en-US" smtClean="0"/>
              <a:t>4/19/24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97F16-F4A5-A95C-20E0-6951D50A6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16CB2-E982-4714-1386-4ABD2A3AD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01FF9-4928-6142-BD09-B2798843F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453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A6207-7746-9BE7-2573-D2FE2B1B6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2C2D87-2B8A-4DEE-246E-9BF64251B9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7DBED-5BD6-DACF-74D9-EA658EB67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686A-EBEC-CA48-8573-5F92FCC1879F}" type="datetimeFigureOut">
              <a:rPr lang="en-US" smtClean="0"/>
              <a:t>4/19/24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1E969-E6CC-DDCF-04E7-63B6CFAFB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C8C3F-C583-FFD1-0440-7B1B8B2FA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01FF9-4928-6142-BD09-B2798843F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442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650387-0CC9-E9D9-93CF-C0E8CC306C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2A61E7-2618-B2DE-B292-DAA02A6F0F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A6561-95B2-79FB-00FF-2D0B2DDF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686A-EBEC-CA48-8573-5F92FCC1879F}" type="datetimeFigureOut">
              <a:rPr lang="en-US" smtClean="0"/>
              <a:t>4/19/24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977E4-59FB-73A3-F9AD-74E801565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9EA48-6B25-8D14-9C91-B813CE5AE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01FF9-4928-6142-BD09-B2798843F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537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6A5E2-DD20-7999-43AD-86715E0EE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E70B2-90F5-BD51-E031-7BE022AB2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63196-1766-86C4-BBC8-1B1A9C3D0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686A-EBEC-CA48-8573-5F92FCC1879F}" type="datetimeFigureOut">
              <a:rPr lang="en-US" smtClean="0"/>
              <a:t>4/19/24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783F5-FF58-2200-CAFA-AF62EACDB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3DF96-D093-3B8F-F9BD-827677F5F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01FF9-4928-6142-BD09-B2798843F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08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5AB9D-B9F7-9B83-34C1-F8E272216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330481-7AFD-3389-4C92-6E8874DB3A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74F12-02FB-BBBD-DFC0-5D22F219D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686A-EBEC-CA48-8573-5F92FCC1879F}" type="datetimeFigureOut">
              <a:rPr lang="en-US" smtClean="0"/>
              <a:t>4/19/24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6E5FA-0C1E-195F-7CF2-FF1340DAD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11D78-C89D-9259-6352-16F5A8240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01FF9-4928-6142-BD09-B2798843F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34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35363-489E-82F3-9711-65ED7B5FC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98485-21BB-C460-E756-5B6C8E59EC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EF449E-3CF6-EF18-92CB-3731A85523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5B4E9-A24B-F832-C0FB-D5DFB7B0A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686A-EBEC-CA48-8573-5F92FCC1879F}" type="datetimeFigureOut">
              <a:rPr lang="en-US" smtClean="0"/>
              <a:t>4/19/24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F7D3A4-6929-6630-3DC5-52EF6F286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17FF8A-A2AE-CB50-16D7-3FB309286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01FF9-4928-6142-BD09-B2798843F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568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E8652-1A39-5346-8724-4E37C8BC6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A156B8-0BEE-CBF6-5F38-7E1F3FA06F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44D6AC-E00B-16CC-477C-8799C86775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00C2D8-C226-D4D6-A06E-085F78805D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9FD777-A701-7DC8-2F2E-71E8C665D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B14710-93AA-B50B-02F9-A681F41CF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686A-EBEC-CA48-8573-5F92FCC1879F}" type="datetimeFigureOut">
              <a:rPr lang="en-US" smtClean="0"/>
              <a:t>4/19/24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2C473E-51FA-65DB-6F5F-790C57A42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446B7C-A654-75BC-0891-D2E1662D6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01FF9-4928-6142-BD09-B2798843F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931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4BDF7-0A98-797B-8D5B-130439E27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659C6B-AD81-C55E-56CF-F17F8EDB0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686A-EBEC-CA48-8573-5F92FCC1879F}" type="datetimeFigureOut">
              <a:rPr lang="en-US" smtClean="0"/>
              <a:t>4/19/24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2F3F00-5E21-4B8F-E64C-9E8D8EC2D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DCEB7C-E726-FACE-8E2F-31EAEAF55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01FF9-4928-6142-BD09-B2798843F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6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91CAB0-957F-1F45-ECC3-F6450CA9D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686A-EBEC-CA48-8573-5F92FCC1879F}" type="datetimeFigureOut">
              <a:rPr lang="en-US" smtClean="0"/>
              <a:t>4/19/24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897194-6D17-8CFC-34FA-EB1DF3324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30D77F-CC29-6481-DD84-01FB7D29C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01FF9-4928-6142-BD09-B2798843F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100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32902-E0DB-6E88-8778-26FFF78A6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A572B-9DBA-1FA4-9521-9D8BEBA5B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EB1B40-2A60-7341-E6FF-7EFEB14AC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AEA21E-61F6-E0B3-996B-5F6CE1E84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686A-EBEC-CA48-8573-5F92FCC1879F}" type="datetimeFigureOut">
              <a:rPr lang="en-US" smtClean="0"/>
              <a:t>4/19/24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EAACB5-C8DA-7222-3ED6-979E9C31E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095838-6EB1-A270-CB4E-8912BE1B8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01FF9-4928-6142-BD09-B2798843F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51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EFEBF-BFCF-E1C0-764C-E368A45C4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3823F3-C840-EB6A-B445-C23C3D64D1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27F441-1563-02C7-9687-624770112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5F5A14-50BA-7CB2-8E63-F2C3D658B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686A-EBEC-CA48-8573-5F92FCC1879F}" type="datetimeFigureOut">
              <a:rPr lang="en-US" smtClean="0"/>
              <a:t>4/19/24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1A91E9-E0A2-2855-AB32-725B7CB5E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985B19-B5C2-FDE9-6EFA-DB170F1DA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01FF9-4928-6142-BD09-B2798843F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858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91779E-1E09-854D-736F-CC78CFEE1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A9E40-1EDE-7289-6EF9-9362ECFA9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8C3DC-2A0F-3ADD-765C-667140E6C0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77686A-EBEC-CA48-8573-5F92FCC1879F}" type="datetimeFigureOut">
              <a:rPr lang="en-US" smtClean="0"/>
              <a:t>4/19/24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D4248-24A3-BD12-E99C-A460385447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C76DC-B6D2-6F35-BACF-3C58F583AF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101FF9-4928-6142-BD09-B2798843F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10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DF1B7CD-D6FE-397B-7CB7-8F83F2709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E62BD9A-FFF1-588D-1000-9348C35282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3068" y="3541085"/>
            <a:ext cx="8308932" cy="3316915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8A02CDD5-4F0E-E99D-D834-ECCB635DFE6B}"/>
              </a:ext>
            </a:extLst>
          </p:cNvPr>
          <p:cNvSpPr/>
          <p:nvPr/>
        </p:nvSpPr>
        <p:spPr>
          <a:xfrm>
            <a:off x="3883068" y="3657599"/>
            <a:ext cx="1340285" cy="325677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9573A6-1D44-8553-4521-85EEF05EFBC8}"/>
              </a:ext>
            </a:extLst>
          </p:cNvPr>
          <p:cNvSpPr/>
          <p:nvPr/>
        </p:nvSpPr>
        <p:spPr>
          <a:xfrm>
            <a:off x="3985364" y="5388278"/>
            <a:ext cx="1340285" cy="325677"/>
          </a:xfrm>
          <a:prstGeom prst="ellipse">
            <a:avLst/>
          </a:prstGeom>
          <a:noFill/>
          <a:ln w="381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5AC7DEA-00B2-090A-B911-0E927CE38D93}"/>
              </a:ext>
            </a:extLst>
          </p:cNvPr>
          <p:cNvSpPr/>
          <p:nvPr/>
        </p:nvSpPr>
        <p:spPr>
          <a:xfrm>
            <a:off x="9571972" y="6214996"/>
            <a:ext cx="1340285" cy="325677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8753FC4-C81A-498C-2CC7-8178BB1F238C}"/>
              </a:ext>
            </a:extLst>
          </p:cNvPr>
          <p:cNvSpPr/>
          <p:nvPr/>
        </p:nvSpPr>
        <p:spPr>
          <a:xfrm>
            <a:off x="9571972" y="5388278"/>
            <a:ext cx="1713979" cy="325677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E26217B-6430-AA93-00C8-5D60329B1B09}"/>
              </a:ext>
            </a:extLst>
          </p:cNvPr>
          <p:cNvSpPr/>
          <p:nvPr/>
        </p:nvSpPr>
        <p:spPr>
          <a:xfrm>
            <a:off x="6697249" y="3674299"/>
            <a:ext cx="1340285" cy="325677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49AC901-8F28-7BD8-A499-CEAD6BE47E7C}"/>
              </a:ext>
            </a:extLst>
          </p:cNvPr>
          <p:cNvSpPr/>
          <p:nvPr/>
        </p:nvSpPr>
        <p:spPr>
          <a:xfrm>
            <a:off x="6697249" y="4538596"/>
            <a:ext cx="1695189" cy="325677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39AC2C0-EE09-BF48-805A-D0CA91E8666B}"/>
              </a:ext>
            </a:extLst>
          </p:cNvPr>
          <p:cNvSpPr/>
          <p:nvPr/>
        </p:nvSpPr>
        <p:spPr>
          <a:xfrm>
            <a:off x="9571971" y="4530244"/>
            <a:ext cx="1634648" cy="325677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6CCF44-DA80-D424-E6AC-BB7EB2C58C61}"/>
              </a:ext>
            </a:extLst>
          </p:cNvPr>
          <p:cNvSpPr txBox="1"/>
          <p:nvPr/>
        </p:nvSpPr>
        <p:spPr>
          <a:xfrm>
            <a:off x="9920614" y="150312"/>
            <a:ext cx="15360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From 12 to 10</a:t>
            </a:r>
          </a:p>
          <a:p>
            <a:r>
              <a:rPr lang="en-US" dirty="0">
                <a:solidFill>
                  <a:schemeClr val="bg1"/>
                </a:solidFill>
              </a:rPr>
              <a:t>Remove 5</a:t>
            </a:r>
          </a:p>
          <a:p>
            <a:r>
              <a:rPr lang="en-US" dirty="0">
                <a:solidFill>
                  <a:schemeClr val="bg1"/>
                </a:solidFill>
              </a:rPr>
              <a:t>Add 3</a:t>
            </a:r>
          </a:p>
          <a:p>
            <a:r>
              <a:rPr lang="en-US" dirty="0">
                <a:solidFill>
                  <a:schemeClr val="bg1"/>
                </a:solidFill>
              </a:rPr>
              <a:t>Interim 1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AF551A4-770B-9BEC-1464-E05FFEB0F234}"/>
              </a:ext>
            </a:extLst>
          </p:cNvPr>
          <p:cNvSpPr/>
          <p:nvPr/>
        </p:nvSpPr>
        <p:spPr>
          <a:xfrm>
            <a:off x="563671" y="2438310"/>
            <a:ext cx="1377863" cy="99069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D292907-FDF2-A4AA-CD0C-8DCA4D01D412}"/>
              </a:ext>
            </a:extLst>
          </p:cNvPr>
          <p:cNvSpPr/>
          <p:nvPr/>
        </p:nvSpPr>
        <p:spPr>
          <a:xfrm>
            <a:off x="1941534" y="2438310"/>
            <a:ext cx="1377863" cy="99069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901C054-51EB-4629-903B-6D91BA96E55A}"/>
              </a:ext>
            </a:extLst>
          </p:cNvPr>
          <p:cNvSpPr/>
          <p:nvPr/>
        </p:nvSpPr>
        <p:spPr>
          <a:xfrm>
            <a:off x="6096000" y="2438310"/>
            <a:ext cx="1377863" cy="99069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71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>
            <a:extLst>
              <a:ext uri="{FF2B5EF4-FFF2-40B4-BE49-F238E27FC236}">
                <a16:creationId xmlns:a16="http://schemas.microsoft.com/office/drawing/2014/main" id="{89086E56-E2DB-7D40-2909-5B440D73F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0218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1A47859-D303-1F6A-8BC5-CFE0C44565F9}"/>
              </a:ext>
            </a:extLst>
          </p:cNvPr>
          <p:cNvSpPr txBox="1"/>
          <p:nvPr/>
        </p:nvSpPr>
        <p:spPr>
          <a:xfrm>
            <a:off x="0" y="2853854"/>
            <a:ext cx="271279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highlight>
                  <a:srgbClr val="FFFF00"/>
                </a:highlight>
              </a:rPr>
              <a:t>Client Engineering </a:t>
            </a:r>
            <a:r>
              <a:rPr lang="en-US" sz="1400" dirty="0">
                <a:highlight>
                  <a:srgbClr val="FF0000"/>
                </a:highlight>
              </a:rPr>
              <a:t>Ran Berenson</a:t>
            </a:r>
          </a:p>
          <a:p>
            <a:r>
              <a:rPr lang="en-US" sz="1400" dirty="0">
                <a:highlight>
                  <a:srgbClr val="FFFF00"/>
                </a:highlight>
              </a:rPr>
              <a:t>IP </a:t>
            </a:r>
            <a:r>
              <a:rPr lang="en-US" sz="1400" dirty="0">
                <a:highlight>
                  <a:srgbClr val="FF0000"/>
                </a:highlight>
              </a:rPr>
              <a:t>Mike Hurley</a:t>
            </a:r>
          </a:p>
          <a:p>
            <a:r>
              <a:rPr lang="en-US" sz="1400" dirty="0">
                <a:highlight>
                  <a:srgbClr val="FFFF00"/>
                </a:highlight>
              </a:rPr>
              <a:t>Soc Arch. Jeff Wilcox</a:t>
            </a:r>
          </a:p>
          <a:p>
            <a:r>
              <a:rPr lang="en-US" sz="1400" dirty="0">
                <a:highlight>
                  <a:srgbClr val="FFFF00"/>
                </a:highlight>
              </a:rPr>
              <a:t>Validation  </a:t>
            </a:r>
            <a:r>
              <a:rPr lang="en-US" sz="1400" dirty="0">
                <a:highlight>
                  <a:srgbClr val="FF0000"/>
                </a:highlight>
              </a:rPr>
              <a:t>Karin </a:t>
            </a:r>
            <a:r>
              <a:rPr lang="en-US" sz="1400" dirty="0" err="1">
                <a:highlight>
                  <a:srgbClr val="FF0000"/>
                </a:highlight>
              </a:rPr>
              <a:t>Eibschitz</a:t>
            </a:r>
            <a:endParaRPr lang="en-US" sz="1400" dirty="0">
              <a:highlight>
                <a:srgbClr val="FF0000"/>
              </a:highlight>
            </a:endParaRPr>
          </a:p>
          <a:p>
            <a:r>
              <a:rPr lang="en-US" sz="1400" dirty="0">
                <a:highlight>
                  <a:srgbClr val="FFFF00"/>
                </a:highlight>
              </a:rPr>
              <a:t>MPE Ron Amit</a:t>
            </a:r>
          </a:p>
          <a:p>
            <a:r>
              <a:rPr lang="en-US" sz="1400" dirty="0">
                <a:highlight>
                  <a:srgbClr val="FFFF00"/>
                </a:highlight>
              </a:rPr>
              <a:t>PESG Manoj Selva</a:t>
            </a:r>
          </a:p>
          <a:p>
            <a:r>
              <a:rPr lang="en-US" sz="1400" dirty="0">
                <a:highlight>
                  <a:srgbClr val="FFFF00"/>
                </a:highlight>
              </a:rPr>
              <a:t>PQN David Pullen</a:t>
            </a:r>
          </a:p>
          <a:p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BE65EE-B9C4-8214-CBC8-DAD5272CD9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4693" y="4423181"/>
            <a:ext cx="8327307" cy="2434819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DECB8947-C213-AABC-6CF9-CCDC1C56343C}"/>
              </a:ext>
            </a:extLst>
          </p:cNvPr>
          <p:cNvSpPr/>
          <p:nvPr/>
        </p:nvSpPr>
        <p:spPr>
          <a:xfrm>
            <a:off x="3958224" y="4506897"/>
            <a:ext cx="1202499" cy="415832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FD334CA-1532-3C88-3532-45627EBF82E5}"/>
              </a:ext>
            </a:extLst>
          </p:cNvPr>
          <p:cNvSpPr/>
          <p:nvPr/>
        </p:nvSpPr>
        <p:spPr>
          <a:xfrm>
            <a:off x="9409133" y="6209090"/>
            <a:ext cx="1202499" cy="415832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4D57B1-DCE9-56FA-AD72-65AD2B9115CA}"/>
              </a:ext>
            </a:extLst>
          </p:cNvPr>
          <p:cNvSpPr/>
          <p:nvPr/>
        </p:nvSpPr>
        <p:spPr>
          <a:xfrm>
            <a:off x="9597024" y="5335702"/>
            <a:ext cx="1338198" cy="415832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07085F7-B6AB-6A33-E190-B940F6F1F812}"/>
              </a:ext>
            </a:extLst>
          </p:cNvPr>
          <p:cNvSpPr/>
          <p:nvPr/>
        </p:nvSpPr>
        <p:spPr>
          <a:xfrm>
            <a:off x="6626266" y="6209090"/>
            <a:ext cx="1202499" cy="415832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1D268FC-8176-7F0D-FDD4-C49A163C8F3C}"/>
              </a:ext>
            </a:extLst>
          </p:cNvPr>
          <p:cNvSpPr/>
          <p:nvPr/>
        </p:nvSpPr>
        <p:spPr>
          <a:xfrm>
            <a:off x="9597024" y="4506897"/>
            <a:ext cx="1914395" cy="415832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8A763B0-AA05-C1FB-3A7E-85818B68F986}"/>
              </a:ext>
            </a:extLst>
          </p:cNvPr>
          <p:cNvSpPr/>
          <p:nvPr/>
        </p:nvSpPr>
        <p:spPr>
          <a:xfrm>
            <a:off x="6626266" y="5335702"/>
            <a:ext cx="1713980" cy="415832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2173C6-2F75-0574-43C2-EECACCDBD784}"/>
              </a:ext>
            </a:extLst>
          </p:cNvPr>
          <p:cNvSpPr txBox="1"/>
          <p:nvPr/>
        </p:nvSpPr>
        <p:spPr>
          <a:xfrm>
            <a:off x="9920614" y="150312"/>
            <a:ext cx="12891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From 9 to 8</a:t>
            </a:r>
          </a:p>
          <a:p>
            <a:r>
              <a:rPr lang="en-US" dirty="0">
                <a:solidFill>
                  <a:schemeClr val="bg1"/>
                </a:solidFill>
              </a:rPr>
              <a:t>Remove 2</a:t>
            </a:r>
          </a:p>
          <a:p>
            <a:r>
              <a:rPr lang="en-US" dirty="0">
                <a:solidFill>
                  <a:schemeClr val="bg1"/>
                </a:solidFill>
              </a:rPr>
              <a:t>Add 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23A3E4D-41C5-5BE2-2707-374A5F07B28A}"/>
              </a:ext>
            </a:extLst>
          </p:cNvPr>
          <p:cNvSpPr/>
          <p:nvPr/>
        </p:nvSpPr>
        <p:spPr>
          <a:xfrm>
            <a:off x="3953003" y="5344423"/>
            <a:ext cx="1713980" cy="415832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8500198-FE45-123F-CED1-BC58DD48FCB1}"/>
              </a:ext>
            </a:extLst>
          </p:cNvPr>
          <p:cNvSpPr/>
          <p:nvPr/>
        </p:nvSpPr>
        <p:spPr>
          <a:xfrm>
            <a:off x="254695" y="2041356"/>
            <a:ext cx="1914395" cy="812498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21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6C73663-E36C-2AAA-DB07-812165BBD6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082" y="639434"/>
            <a:ext cx="5860773" cy="409711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EF97DB1-1239-B215-751A-C58F7CB121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3855" y="787723"/>
            <a:ext cx="5860773" cy="40216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95C6CEA-CA9F-AD11-53CE-19EAFEF27E82}"/>
              </a:ext>
            </a:extLst>
          </p:cNvPr>
          <p:cNvSpPr txBox="1"/>
          <p:nvPr/>
        </p:nvSpPr>
        <p:spPr>
          <a:xfrm>
            <a:off x="9470342" y="1664754"/>
            <a:ext cx="71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highlight>
                  <a:srgbClr val="800000"/>
                </a:highlight>
              </a:rPr>
              <a:t>DCAI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FC1037-98C8-2BF6-5ED0-8175285F91DB}"/>
              </a:ext>
            </a:extLst>
          </p:cNvPr>
          <p:cNvSpPr txBox="1"/>
          <p:nvPr/>
        </p:nvSpPr>
        <p:spPr>
          <a:xfrm>
            <a:off x="6913472" y="2429216"/>
            <a:ext cx="564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CCG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MPE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6F56BE-0034-C460-51E7-222ECB2B91D8}"/>
              </a:ext>
            </a:extLst>
          </p:cNvPr>
          <p:cNvSpPr txBox="1"/>
          <p:nvPr/>
        </p:nvSpPr>
        <p:spPr>
          <a:xfrm>
            <a:off x="1388533" y="2434143"/>
            <a:ext cx="5643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CCG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CEG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B1CFFAD-187A-99C1-5660-B51B9F955473}"/>
              </a:ext>
            </a:extLst>
          </p:cNvPr>
          <p:cNvCxnSpPr/>
          <p:nvPr/>
        </p:nvCxnSpPr>
        <p:spPr>
          <a:xfrm>
            <a:off x="635000" y="2687991"/>
            <a:ext cx="753533" cy="0"/>
          </a:xfrm>
          <a:prstGeom prst="line">
            <a:avLst/>
          </a:prstGeom>
          <a:ln>
            <a:solidFill>
              <a:srgbClr val="C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3ED5630-6196-45E4-840D-60567F44CCEB}"/>
              </a:ext>
            </a:extLst>
          </p:cNvPr>
          <p:cNvSpPr txBox="1"/>
          <p:nvPr/>
        </p:nvSpPr>
        <p:spPr>
          <a:xfrm>
            <a:off x="1469404" y="3016322"/>
            <a:ext cx="5643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CCG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IP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E43429-62D8-42F9-0387-5C55CDA97684}"/>
              </a:ext>
            </a:extLst>
          </p:cNvPr>
          <p:cNvSpPr txBox="1"/>
          <p:nvPr/>
        </p:nvSpPr>
        <p:spPr>
          <a:xfrm>
            <a:off x="2150533" y="3988131"/>
            <a:ext cx="5643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CCG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Arch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F83D2E-832D-91AC-2EE3-8076BC938F8B}"/>
              </a:ext>
            </a:extLst>
          </p:cNvPr>
          <p:cNvSpPr txBox="1"/>
          <p:nvPr/>
        </p:nvSpPr>
        <p:spPr>
          <a:xfrm>
            <a:off x="4625135" y="2490771"/>
            <a:ext cx="10090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CCG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Validation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59745A1-3F69-9877-0C25-BFE8A1F550FF}"/>
              </a:ext>
            </a:extLst>
          </p:cNvPr>
          <p:cNvSpPr txBox="1"/>
          <p:nvPr/>
        </p:nvSpPr>
        <p:spPr>
          <a:xfrm>
            <a:off x="8954696" y="4213328"/>
            <a:ext cx="631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CCG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PESG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548DDBF-5F67-DA0A-FACF-B07CEFCAF0FB}"/>
              </a:ext>
            </a:extLst>
          </p:cNvPr>
          <p:cNvSpPr txBox="1"/>
          <p:nvPr/>
        </p:nvSpPr>
        <p:spPr>
          <a:xfrm>
            <a:off x="10653909" y="3500939"/>
            <a:ext cx="115345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CCG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PQN</a:t>
            </a:r>
          </a:p>
          <a:p>
            <a:pPr algn="ctr"/>
            <a:r>
              <a:rPr lang="en-US" sz="1400" dirty="0">
                <a:highlight>
                  <a:srgbClr val="FFFF00"/>
                </a:highlight>
              </a:rPr>
              <a:t>David Pullen</a:t>
            </a:r>
            <a:endParaRPr lang="en-US" sz="1400" b="1" dirty="0">
              <a:solidFill>
                <a:schemeClr val="bg1"/>
              </a:solidFill>
              <a:highlight>
                <a:srgbClr val="0000FF"/>
              </a:highlight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2ECBBEA-A6EF-DBF6-685A-525D27939C43}"/>
              </a:ext>
            </a:extLst>
          </p:cNvPr>
          <p:cNvCxnSpPr>
            <a:cxnSpLocks/>
          </p:cNvCxnSpPr>
          <p:nvPr/>
        </p:nvCxnSpPr>
        <p:spPr>
          <a:xfrm>
            <a:off x="10190091" y="3780192"/>
            <a:ext cx="783482" cy="0"/>
          </a:xfrm>
          <a:prstGeom prst="line">
            <a:avLst/>
          </a:prstGeom>
          <a:ln>
            <a:solidFill>
              <a:srgbClr val="C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7EDDBFA-9F2B-ABB5-B842-7E230C5EDEA8}"/>
              </a:ext>
            </a:extLst>
          </p:cNvPr>
          <p:cNvSpPr txBox="1"/>
          <p:nvPr/>
        </p:nvSpPr>
        <p:spPr>
          <a:xfrm>
            <a:off x="1117066" y="3464911"/>
            <a:ext cx="9180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CCG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Software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55AF146-E2CF-38DA-9B4F-32BF5FDF2426}"/>
              </a:ext>
            </a:extLst>
          </p:cNvPr>
          <p:cNvCxnSpPr/>
          <p:nvPr/>
        </p:nvCxnSpPr>
        <p:spPr>
          <a:xfrm>
            <a:off x="635000" y="3726521"/>
            <a:ext cx="753533" cy="0"/>
          </a:xfrm>
          <a:prstGeom prst="line">
            <a:avLst/>
          </a:prstGeom>
          <a:ln>
            <a:solidFill>
              <a:srgbClr val="C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25F2B8A-5943-253F-2853-B5B43876BDEB}"/>
              </a:ext>
            </a:extLst>
          </p:cNvPr>
          <p:cNvCxnSpPr/>
          <p:nvPr/>
        </p:nvCxnSpPr>
        <p:spPr>
          <a:xfrm>
            <a:off x="2235200" y="1180924"/>
            <a:ext cx="753533" cy="0"/>
          </a:xfrm>
          <a:prstGeom prst="line">
            <a:avLst/>
          </a:prstGeom>
          <a:ln>
            <a:solidFill>
              <a:srgbClr val="C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25ECF51-B5B9-AA58-728E-A794B76DE3B0}"/>
              </a:ext>
            </a:extLst>
          </p:cNvPr>
          <p:cNvCxnSpPr/>
          <p:nvPr/>
        </p:nvCxnSpPr>
        <p:spPr>
          <a:xfrm>
            <a:off x="4123267" y="2657477"/>
            <a:ext cx="753533" cy="0"/>
          </a:xfrm>
          <a:prstGeom prst="line">
            <a:avLst/>
          </a:prstGeom>
          <a:ln>
            <a:solidFill>
              <a:srgbClr val="C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6CA9B37-3402-3A08-5AD0-9A9FD0DD06A1}"/>
              </a:ext>
            </a:extLst>
          </p:cNvPr>
          <p:cNvCxnSpPr/>
          <p:nvPr/>
        </p:nvCxnSpPr>
        <p:spPr>
          <a:xfrm>
            <a:off x="715871" y="3179057"/>
            <a:ext cx="753533" cy="0"/>
          </a:xfrm>
          <a:prstGeom prst="line">
            <a:avLst/>
          </a:prstGeom>
          <a:ln>
            <a:solidFill>
              <a:srgbClr val="C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7C48BB6-98B7-DF2A-0459-4448AE679E48}"/>
              </a:ext>
            </a:extLst>
          </p:cNvPr>
          <p:cNvSpPr txBox="1"/>
          <p:nvPr/>
        </p:nvSpPr>
        <p:spPr>
          <a:xfrm>
            <a:off x="2871068" y="3020236"/>
            <a:ext cx="9616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CCG</a:t>
            </a:r>
          </a:p>
          <a:p>
            <a:pPr algn="ctr"/>
            <a:r>
              <a:rPr lang="en-US" sz="1400" b="1" dirty="0" err="1">
                <a:solidFill>
                  <a:schemeClr val="bg1"/>
                </a:solidFill>
                <a:highlight>
                  <a:srgbClr val="0000FF"/>
                </a:highlight>
              </a:rPr>
              <a:t>Pgm</a:t>
            </a:r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, Ops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7AC51A8-EE8E-09A3-3FDE-18C754418F3C}"/>
              </a:ext>
            </a:extLst>
          </p:cNvPr>
          <p:cNvSpPr txBox="1"/>
          <p:nvPr/>
        </p:nvSpPr>
        <p:spPr>
          <a:xfrm>
            <a:off x="3499001" y="1905996"/>
            <a:ext cx="564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CCG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EE39BCE-DB1C-D420-A4A1-D7AB7027C1C1}"/>
              </a:ext>
            </a:extLst>
          </p:cNvPr>
          <p:cNvSpPr txBox="1"/>
          <p:nvPr/>
        </p:nvSpPr>
        <p:spPr>
          <a:xfrm>
            <a:off x="2905895" y="1041099"/>
            <a:ext cx="9460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b="1" dirty="0">
                <a:solidFill>
                  <a:schemeClr val="bg1"/>
                </a:solidFill>
                <a:highlight>
                  <a:srgbClr val="0000FF"/>
                </a:highlight>
              </a:rPr>
              <a:t>Mike Hurley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8457AE-C710-7D7D-EDC2-F584AB21DA26}"/>
              </a:ext>
            </a:extLst>
          </p:cNvPr>
          <p:cNvSpPr txBox="1"/>
          <p:nvPr/>
        </p:nvSpPr>
        <p:spPr>
          <a:xfrm>
            <a:off x="10949749" y="4160732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DCAI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Design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C918975-635E-7460-BA9B-70B0BE3F0557}"/>
              </a:ext>
            </a:extLst>
          </p:cNvPr>
          <p:cNvSpPr txBox="1"/>
          <p:nvPr/>
        </p:nvSpPr>
        <p:spPr>
          <a:xfrm>
            <a:off x="3148937" y="2434143"/>
            <a:ext cx="599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DCAI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Core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8FB146F-66A8-7187-1FDF-DA054AB6E037}"/>
              </a:ext>
            </a:extLst>
          </p:cNvPr>
          <p:cNvSpPr txBox="1"/>
          <p:nvPr/>
        </p:nvSpPr>
        <p:spPr>
          <a:xfrm>
            <a:off x="4818635" y="3013991"/>
            <a:ext cx="599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DCAI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Core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65AC9D4-BECE-1B80-7C0B-19DD9373F6B4}"/>
              </a:ext>
            </a:extLst>
          </p:cNvPr>
          <p:cNvSpPr txBox="1"/>
          <p:nvPr/>
        </p:nvSpPr>
        <p:spPr>
          <a:xfrm>
            <a:off x="6942502" y="3013991"/>
            <a:ext cx="599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DCAI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Core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F93F0BA-1F15-A64D-5DB3-C0707997542D}"/>
              </a:ext>
            </a:extLst>
          </p:cNvPr>
          <p:cNvSpPr txBox="1"/>
          <p:nvPr/>
        </p:nvSpPr>
        <p:spPr>
          <a:xfrm>
            <a:off x="8954696" y="3602543"/>
            <a:ext cx="599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DCAI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Core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11B947B-EB21-AB63-1BEC-0CEEFFEB1020}"/>
              </a:ext>
            </a:extLst>
          </p:cNvPr>
          <p:cNvSpPr txBox="1"/>
          <p:nvPr/>
        </p:nvSpPr>
        <p:spPr>
          <a:xfrm>
            <a:off x="9096682" y="2490771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DCAI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Design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9AF50A1-19E1-78A1-DF5D-8E5D4E7D92D6}"/>
              </a:ext>
            </a:extLst>
          </p:cNvPr>
          <p:cNvSpPr txBox="1"/>
          <p:nvPr/>
        </p:nvSpPr>
        <p:spPr>
          <a:xfrm>
            <a:off x="9082896" y="3005179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DCAI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Design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3CE126A-555D-7E90-DDF2-54930F4F5CD0}"/>
              </a:ext>
            </a:extLst>
          </p:cNvPr>
          <p:cNvSpPr txBox="1"/>
          <p:nvPr/>
        </p:nvSpPr>
        <p:spPr>
          <a:xfrm>
            <a:off x="10957066" y="3013991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DCAI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Design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3CF5C27-1971-9BBA-3A01-787A95A4BC54}"/>
              </a:ext>
            </a:extLst>
          </p:cNvPr>
          <p:cNvSpPr txBox="1"/>
          <p:nvPr/>
        </p:nvSpPr>
        <p:spPr>
          <a:xfrm>
            <a:off x="7152142" y="3598766"/>
            <a:ext cx="747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DCAI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Design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678B661-0D5E-1B4D-227C-051C5A1CBFB5}"/>
              </a:ext>
            </a:extLst>
          </p:cNvPr>
          <p:cNvSpPr txBox="1"/>
          <p:nvPr/>
        </p:nvSpPr>
        <p:spPr>
          <a:xfrm>
            <a:off x="9884060" y="3528399"/>
            <a:ext cx="4635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highlight>
                  <a:srgbClr val="800000"/>
                </a:highlight>
              </a:rPr>
              <a:t>DCAI</a:t>
            </a:r>
          </a:p>
          <a:p>
            <a:pPr algn="ctr"/>
            <a:r>
              <a:rPr lang="en-US" sz="700" b="1" dirty="0">
                <a:solidFill>
                  <a:schemeClr val="bg1"/>
                </a:solidFill>
                <a:highlight>
                  <a:srgbClr val="800000"/>
                </a:highlight>
              </a:rPr>
              <a:t>Post Si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154862D-5793-27CC-93B8-06B1DDB33138}"/>
              </a:ext>
            </a:extLst>
          </p:cNvPr>
          <p:cNvSpPr txBox="1"/>
          <p:nvPr/>
        </p:nvSpPr>
        <p:spPr>
          <a:xfrm>
            <a:off x="10971464" y="2489402"/>
            <a:ext cx="5999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DCAI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E010C8A-BD9A-D80C-BD37-C1AE471D949E}"/>
              </a:ext>
            </a:extLst>
          </p:cNvPr>
          <p:cNvSpPr txBox="1"/>
          <p:nvPr/>
        </p:nvSpPr>
        <p:spPr>
          <a:xfrm>
            <a:off x="3961048" y="4215812"/>
            <a:ext cx="564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0000FF"/>
                </a:highlight>
              </a:rPr>
              <a:t>CCG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EABF9DE-73CB-0C5B-3167-7F49472F51C9}"/>
              </a:ext>
            </a:extLst>
          </p:cNvPr>
          <p:cNvSpPr txBox="1"/>
          <p:nvPr/>
        </p:nvSpPr>
        <p:spPr>
          <a:xfrm>
            <a:off x="7097883" y="4394798"/>
            <a:ext cx="5999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highlight>
                  <a:srgbClr val="800000"/>
                </a:highlight>
              </a:rPr>
              <a:t>DCAI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882D4E5-F7B9-ED11-9E96-6AA0BE87A5A5}"/>
              </a:ext>
            </a:extLst>
          </p:cNvPr>
          <p:cNvSpPr txBox="1"/>
          <p:nvPr/>
        </p:nvSpPr>
        <p:spPr>
          <a:xfrm>
            <a:off x="4643188" y="3726521"/>
            <a:ext cx="71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highlight>
                  <a:srgbClr val="800000"/>
                </a:highlight>
              </a:rPr>
              <a:t>DCAI</a:t>
            </a:r>
          </a:p>
        </p:txBody>
      </p:sp>
    </p:spTree>
    <p:extLst>
      <p:ext uri="{BB962C8B-B14F-4D97-AF65-F5344CB8AC3E}">
        <p14:creationId xmlns:p14="http://schemas.microsoft.com/office/powerpoint/2010/main" val="421632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3111</TotalTime>
  <Words>93</Words>
  <Application>Microsoft Macintosh PowerPoint</Application>
  <PresentationFormat>Widescreen</PresentationFormat>
  <Paragraphs>60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2</cp:revision>
  <dcterms:created xsi:type="dcterms:W3CDTF">2024-04-19T21:34:06Z</dcterms:created>
  <dcterms:modified xsi:type="dcterms:W3CDTF">2024-04-22T01:25:08Z</dcterms:modified>
</cp:coreProperties>
</file>