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/>
    <p:restoredTop sz="94682"/>
  </p:normalViewPr>
  <p:slideViewPr>
    <p:cSldViewPr snapToGrid="0">
      <p:cViewPr varScale="1">
        <p:scale>
          <a:sx n="115" d="100"/>
          <a:sy n="115" d="100"/>
        </p:scale>
        <p:origin x="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7B600-7AAB-3D8C-16A5-146265E8B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AFBBFD-3E7B-F92B-FAAC-E6483DCFA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3A87D-048B-F602-9172-E63E64CA9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0DF75-C4F2-33FC-953A-89DFB4842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23F6A-1A4F-6DF6-A747-8F74B7F3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17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541A6-87AC-2067-E720-325FE551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D152C-2CFA-050F-2BE9-96EAF989D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73A89-43A1-4A70-06D1-D0E1C246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82F83-FED5-23C1-07C7-C4400E4B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E1A90-C530-C2C4-BB97-DEC4361A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8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C4DF27-A001-A5BA-B861-3A88E7AAA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00068-F4B9-0A70-6923-98DDF996F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6C13A-1790-AAE0-D341-A646E0CFB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9169F-73B2-CA88-0EA6-BBE78DAA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91AE8-B593-5406-AB53-381E3047D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3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6E77D-FC5E-4F10-8191-B3C107D7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C3FEE-C86E-4E68-0082-E7F182019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9B314-3C0C-9023-BC46-5D4DF21D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787E8-E1C7-16B9-EF98-135FC91EE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F2F4E-E19B-B368-21BC-A04A554C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9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3B7B9-BBAB-D63D-F143-7DE9D9EE6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C58CC-AC39-FF68-99B6-9EA6CE443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AA4F4-2EE8-8231-A2F0-FDDF06E7C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D5A90-B01F-7352-FF21-7E5406198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8FFC6-7378-F708-AD81-1DBBA89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2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F4B43-7565-325D-829C-C6F62B70F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0F8D0-6160-26E9-AE4E-CCE0DAF11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ADC51-7BD0-1A9C-1234-E330876C7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68AEE-4E4E-3373-C624-47254AFA4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99CDE-5CD9-72C9-2BB9-678BAB6D0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57EF0-0989-1A46-D427-727A0FA9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9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AFA6C-789D-6EB5-EF17-1B1C2FE64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0C911-A443-66BF-96B0-97C9F53F8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5E0C2-D94D-6EDF-908A-FE7331321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1610B-85E0-232B-D4EC-0C11B68142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AB0CE0-1C4E-EE4F-DF23-8F8330040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AFB0F-0181-07ED-E451-45ADA22D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E1284-0AFB-B927-D8FF-5C9DA52C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3D803-FD34-7855-13DB-380BBEE2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1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4094F-94E8-2940-E52E-93F5D0B23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6DD85C-C58A-EB1C-0827-1DC24ED8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B037C-BD6B-D395-FD20-1BA9B66E9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5A7DBF-1D1C-B610-AE15-DD548B9A5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4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DA5191-B26D-C6EC-D241-D6811891E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BDDA2F-634F-FA0D-F10D-BE35A375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98B86-FB59-3D3F-55DD-9C087CBFB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1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C17A-BEEC-AB99-FE2F-808F2695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3B80F-8B9D-0169-8ED8-DFF134074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A638F-AF23-1361-26BA-6C3F56F50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0DD34-B8B2-1C8E-A571-8A9C1848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CB70B-B9D3-BD6D-706C-6E5A55269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4387C-AB55-BA65-4698-CC09A23B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9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54E00-2795-7326-81CF-1C79949BA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A09F50-9F24-06E3-63BE-EF21DC051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BEE68F-0500-B3CC-9B99-25F16B236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9FA7F-7F11-E8F4-D040-CE75A7EAC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58929-FA12-78AE-D923-F1FECF46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B9C83-AC7C-4891-525D-0FA507290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39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656F6-C38D-6A13-3402-394355514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783FD-FB0A-BDC8-6043-A53C7556D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C7931-1E88-18E9-E2FA-DB048D965A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944010-38C5-B841-A97B-8C82B98806CC}" type="datetimeFigureOut">
              <a:rPr lang="en-US" smtClean="0"/>
              <a:t>8/19/24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0274B-A390-8235-58B5-EA7DBEC941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2470B-F8ED-49F0-05B1-E56E44B1D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1162B6-F8BB-2D42-93F0-1C8D48DE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7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532397-685D-7C3B-D1D3-8770D0E0B23C}"/>
              </a:ext>
            </a:extLst>
          </p:cNvPr>
          <p:cNvSpPr/>
          <p:nvPr/>
        </p:nvSpPr>
        <p:spPr>
          <a:xfrm>
            <a:off x="367991" y="1182029"/>
            <a:ext cx="5029200" cy="7359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Subst+MOSFET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562DB-BF0A-3BCC-8227-EA1999D971DD}"/>
              </a:ext>
            </a:extLst>
          </p:cNvPr>
          <p:cNvSpPr/>
          <p:nvPr/>
        </p:nvSpPr>
        <p:spPr>
          <a:xfrm>
            <a:off x="367991" y="446049"/>
            <a:ext cx="5029200" cy="7359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Cu BEOL</a:t>
            </a:r>
          </a:p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02D264-B495-0EB5-2DEF-AA386821F3E8}"/>
              </a:ext>
            </a:extLst>
          </p:cNvPr>
          <p:cNvSpPr/>
          <p:nvPr/>
        </p:nvSpPr>
        <p:spPr>
          <a:xfrm>
            <a:off x="6096000" y="932986"/>
            <a:ext cx="5029200" cy="2490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M0 (W) and ISC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90490C-954D-FED9-FD51-8620ECBDB065}"/>
              </a:ext>
            </a:extLst>
          </p:cNvPr>
          <p:cNvSpPr txBox="1"/>
          <p:nvPr/>
        </p:nvSpPr>
        <p:spPr>
          <a:xfrm>
            <a:off x="2540991" y="76717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SF14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281032-DEBF-3345-2CC7-B08C1E70380A}"/>
              </a:ext>
            </a:extLst>
          </p:cNvPr>
          <p:cNvSpPr txBox="1"/>
          <p:nvPr/>
        </p:nvSpPr>
        <p:spPr>
          <a:xfrm>
            <a:off x="8530683" y="524107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17B056-F77A-45EE-BFF5-DD80006C54C1}"/>
              </a:ext>
            </a:extLst>
          </p:cNvPr>
          <p:cNvSpPr/>
          <p:nvPr/>
        </p:nvSpPr>
        <p:spPr>
          <a:xfrm>
            <a:off x="367991" y="3809482"/>
            <a:ext cx="5029200" cy="7359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Subst+MOSFET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77F115-4BB3-96A0-327E-7323CD7FB7B1}"/>
              </a:ext>
            </a:extLst>
          </p:cNvPr>
          <p:cNvSpPr/>
          <p:nvPr/>
        </p:nvSpPr>
        <p:spPr>
          <a:xfrm>
            <a:off x="367991" y="2829363"/>
            <a:ext cx="5029200" cy="7359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Cu BEOL</a:t>
            </a:r>
          </a:p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9125D3-D297-9F46-6E42-943E1E36309A}"/>
              </a:ext>
            </a:extLst>
          </p:cNvPr>
          <p:cNvSpPr txBox="1"/>
          <p:nvPr/>
        </p:nvSpPr>
        <p:spPr>
          <a:xfrm>
            <a:off x="1827585" y="2455127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ISC integrated SF14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2B6995-DF45-97EE-3AFA-87C4EA245FE6}"/>
              </a:ext>
            </a:extLst>
          </p:cNvPr>
          <p:cNvSpPr/>
          <p:nvPr/>
        </p:nvSpPr>
        <p:spPr>
          <a:xfrm>
            <a:off x="367991" y="3560439"/>
            <a:ext cx="5029200" cy="2490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M0 (W) and ISC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2A7A34-96C3-1125-569B-BF5CF2E8BFAE}"/>
              </a:ext>
            </a:extLst>
          </p:cNvPr>
          <p:cNvSpPr/>
          <p:nvPr/>
        </p:nvSpPr>
        <p:spPr>
          <a:xfrm>
            <a:off x="6215670" y="3787180"/>
            <a:ext cx="5029200" cy="7359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Subst+MOSFET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79CACE-6793-0503-C08E-BF80715F37D0}"/>
              </a:ext>
            </a:extLst>
          </p:cNvPr>
          <p:cNvSpPr/>
          <p:nvPr/>
        </p:nvSpPr>
        <p:spPr>
          <a:xfrm>
            <a:off x="6215670" y="3109331"/>
            <a:ext cx="5029200" cy="7359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Cu BEOL</a:t>
            </a:r>
          </a:p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331B8A-F88A-73C5-3771-D9AC755FB1C7}"/>
              </a:ext>
            </a:extLst>
          </p:cNvPr>
          <p:cNvSpPr txBox="1"/>
          <p:nvPr/>
        </p:nvSpPr>
        <p:spPr>
          <a:xfrm>
            <a:off x="7708836" y="2521881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ISC HCI SF14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BE7715-AA73-CE5B-6B00-FBD0BE9951C4}"/>
              </a:ext>
            </a:extLst>
          </p:cNvPr>
          <p:cNvSpPr/>
          <p:nvPr/>
        </p:nvSpPr>
        <p:spPr>
          <a:xfrm>
            <a:off x="6215670" y="2860288"/>
            <a:ext cx="5029200" cy="2490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M0 (W) and ISC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CD39F5-AE73-BD73-2FAB-CE6C2F4D0151}"/>
              </a:ext>
            </a:extLst>
          </p:cNvPr>
          <p:cNvSpPr txBox="1"/>
          <p:nvPr/>
        </p:nvSpPr>
        <p:spPr>
          <a:xfrm>
            <a:off x="3063793" y="5306639"/>
            <a:ext cx="53110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Supplier list to explore: Samsung, PSMC, WINBOND</a:t>
            </a:r>
          </a:p>
          <a:p>
            <a:endParaRPr lang="en-US" dirty="0"/>
          </a:p>
          <a:p>
            <a:r>
              <a:rPr lang="en-US" dirty="0"/>
              <a:t>Capacitor Options: </a:t>
            </a:r>
            <a:r>
              <a:rPr lang="en-US" dirty="0" err="1"/>
              <a:t>MiM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22720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56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lastModifiedBy>Kau, Derchang</cp:lastModifiedBy>
  <cp:revision>1</cp:revision>
  <dcterms:created xsi:type="dcterms:W3CDTF">2024-08-19T20:22:04Z</dcterms:created>
  <dcterms:modified xsi:type="dcterms:W3CDTF">2024-08-19T22:58:18Z</dcterms:modified>
</cp:coreProperties>
</file>