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  <p:sldMasterId id="2147484410" r:id="rId5"/>
  </p:sldMasterIdLst>
  <p:notesMasterIdLst>
    <p:notesMasterId r:id="rId14"/>
  </p:notesMasterIdLst>
  <p:handoutMasterIdLst>
    <p:handoutMasterId r:id="rId15"/>
  </p:handoutMasterIdLst>
  <p:sldIdLst>
    <p:sldId id="318" r:id="rId6"/>
    <p:sldId id="2147476417" r:id="rId7"/>
    <p:sldId id="2147308319" r:id="rId8"/>
    <p:sldId id="2147476414" r:id="rId9"/>
    <p:sldId id="2147476418" r:id="rId10"/>
    <p:sldId id="2147476419" r:id="rId11"/>
    <p:sldId id="2147476420" r:id="rId12"/>
    <p:sldId id="214747640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8C3F7D-A2D1-A7D7-CFD1-6A113478E950}" name="Huber, Thomas" initials="HT" userId="S::thomas.huber@intel.com::109bc24b-e47a-4ff3-af6c-37aafc9a37c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reshi, Bilal S" initials="QBS" lastIdx="1" clrIdx="0">
    <p:extLst>
      <p:ext uri="{19B8F6BF-5375-455C-9EA6-DF929625EA0E}">
        <p15:presenceInfo xmlns:p15="http://schemas.microsoft.com/office/powerpoint/2012/main" userId="S::bilal.s.qureshi@intel.com::f841e400-97c4-4ccc-bcc2-518a9e5c0138" providerId="AD"/>
      </p:ext>
    </p:extLst>
  </p:cmAuthor>
  <p:cmAuthor id="2" name="Abravanel, Mario J" initials="AMJ" lastIdx="1" clrIdx="1">
    <p:extLst>
      <p:ext uri="{19B8F6BF-5375-455C-9EA6-DF929625EA0E}">
        <p15:presenceInfo xmlns:p15="http://schemas.microsoft.com/office/powerpoint/2012/main" userId="S::mario.j.abravanel@intel.com::d0a6e547-84bd-4897-8ad9-6b7b98a988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AE46"/>
    <a:srgbClr val="FF0000"/>
    <a:srgbClr val="0000FF"/>
    <a:srgbClr val="E7EBF3"/>
    <a:srgbClr val="CBD4E5"/>
    <a:srgbClr val="D9D9D9"/>
    <a:srgbClr val="B4C6E7"/>
    <a:srgbClr val="002060"/>
    <a:srgbClr val="F0C3AC"/>
    <a:srgbClr val="FBE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21B7B-15E3-4398-8A0C-E63EC914DA8A}" v="1" dt="2024-06-28T01:20:12.5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8" autoAdjust="0"/>
    <p:restoredTop sz="96767" autoAdjust="0"/>
  </p:normalViewPr>
  <p:slideViewPr>
    <p:cSldViewPr snapToGrid="0">
      <p:cViewPr varScale="1">
        <p:scale>
          <a:sx n="96" d="100"/>
          <a:sy n="96" d="100"/>
        </p:scale>
        <p:origin x="5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, Kingsley" userId="03eee616-0803-44ec-9ddf-c79e4810720d" providerId="ADAL" clId="{B7407A38-D4AA-4D63-8807-BDB5E872AD6D}"/>
    <pc:docChg chg="modSld">
      <pc:chgData name="Lai, Kingsley" userId="03eee616-0803-44ec-9ddf-c79e4810720d" providerId="ADAL" clId="{B7407A38-D4AA-4D63-8807-BDB5E872AD6D}" dt="2024-06-06T01:35:09.656" v="28" actId="20577"/>
      <pc:docMkLst>
        <pc:docMk/>
      </pc:docMkLst>
      <pc:sldChg chg="modSp mod">
        <pc:chgData name="Lai, Kingsley" userId="03eee616-0803-44ec-9ddf-c79e4810720d" providerId="ADAL" clId="{B7407A38-D4AA-4D63-8807-BDB5E872AD6D}" dt="2024-06-06T01:35:04.143" v="19" actId="20577"/>
        <pc:sldMkLst>
          <pc:docMk/>
          <pc:sldMk cId="3657489351" sldId="2147476414"/>
        </pc:sldMkLst>
        <pc:spChg chg="mod">
          <ac:chgData name="Lai, Kingsley" userId="03eee616-0803-44ec-9ddf-c79e4810720d" providerId="ADAL" clId="{B7407A38-D4AA-4D63-8807-BDB5E872AD6D}" dt="2024-06-06T01:35:04.143" v="19" actId="20577"/>
          <ac:spMkLst>
            <pc:docMk/>
            <pc:sldMk cId="3657489351" sldId="2147476414"/>
            <ac:spMk id="2" creationId="{71449A2C-BFEF-BD66-2A01-A8A90B183DAD}"/>
          </ac:spMkLst>
        </pc:spChg>
      </pc:sldChg>
      <pc:sldChg chg="modSp mod">
        <pc:chgData name="Lai, Kingsley" userId="03eee616-0803-44ec-9ddf-c79e4810720d" providerId="ADAL" clId="{B7407A38-D4AA-4D63-8807-BDB5E872AD6D}" dt="2024-06-06T01:34:59.731" v="17" actId="20577"/>
        <pc:sldMkLst>
          <pc:docMk/>
          <pc:sldMk cId="2141851736" sldId="2147476418"/>
        </pc:sldMkLst>
        <pc:spChg chg="mod">
          <ac:chgData name="Lai, Kingsley" userId="03eee616-0803-44ec-9ddf-c79e4810720d" providerId="ADAL" clId="{B7407A38-D4AA-4D63-8807-BDB5E872AD6D}" dt="2024-06-06T01:34:59.731" v="17" actId="20577"/>
          <ac:spMkLst>
            <pc:docMk/>
            <pc:sldMk cId="2141851736" sldId="2147476418"/>
            <ac:spMk id="2" creationId="{71449A2C-BFEF-BD66-2A01-A8A90B183DAD}"/>
          </ac:spMkLst>
        </pc:spChg>
      </pc:sldChg>
      <pc:sldChg chg="modSp mod">
        <pc:chgData name="Lai, Kingsley" userId="03eee616-0803-44ec-9ddf-c79e4810720d" providerId="ADAL" clId="{B7407A38-D4AA-4D63-8807-BDB5E872AD6D}" dt="2024-06-06T01:35:09.656" v="28" actId="20577"/>
        <pc:sldMkLst>
          <pc:docMk/>
          <pc:sldMk cId="3084426860" sldId="2147476419"/>
        </pc:sldMkLst>
        <pc:spChg chg="mod">
          <ac:chgData name="Lai, Kingsley" userId="03eee616-0803-44ec-9ddf-c79e4810720d" providerId="ADAL" clId="{B7407A38-D4AA-4D63-8807-BDB5E872AD6D}" dt="2024-06-06T01:35:09.656" v="28" actId="20577"/>
          <ac:spMkLst>
            <pc:docMk/>
            <pc:sldMk cId="3084426860" sldId="2147476419"/>
            <ac:spMk id="2" creationId="{71449A2C-BFEF-BD66-2A01-A8A90B183DAD}"/>
          </ac:spMkLst>
        </pc:spChg>
      </pc:sldChg>
    </pc:docChg>
  </pc:docChgLst>
  <pc:docChgLst>
    <pc:chgData name="Dai, Changhong" userId="73a212a8-199c-422f-8efc-a238bcc138be" providerId="ADAL" clId="{E8D627E4-2C0F-4E87-86FC-F4533F4D078E}"/>
    <pc:docChg chg="undo redo custSel modSld">
      <pc:chgData name="Dai, Changhong" userId="73a212a8-199c-422f-8efc-a238bcc138be" providerId="ADAL" clId="{E8D627E4-2C0F-4E87-86FC-F4533F4D078E}" dt="2024-06-06T22:06:19.711" v="158" actId="20577"/>
      <pc:docMkLst>
        <pc:docMk/>
      </pc:docMkLst>
      <pc:sldChg chg="modSp mod">
        <pc:chgData name="Dai, Changhong" userId="73a212a8-199c-422f-8efc-a238bcc138be" providerId="ADAL" clId="{E8D627E4-2C0F-4E87-86FC-F4533F4D078E}" dt="2024-06-06T22:06:19.711" v="158" actId="20577"/>
        <pc:sldMkLst>
          <pc:docMk/>
          <pc:sldMk cId="1574520975" sldId="2147476417"/>
        </pc:sldMkLst>
        <pc:spChg chg="mod">
          <ac:chgData name="Dai, Changhong" userId="73a212a8-199c-422f-8efc-a238bcc138be" providerId="ADAL" clId="{E8D627E4-2C0F-4E87-86FC-F4533F4D078E}" dt="2024-06-06T22:06:19.711" v="158" actId="20577"/>
          <ac:spMkLst>
            <pc:docMk/>
            <pc:sldMk cId="1574520975" sldId="2147476417"/>
            <ac:spMk id="3" creationId="{328A9ED2-9AD4-EC46-EEC0-F1B5D52C7D92}"/>
          </ac:spMkLst>
        </pc:spChg>
      </pc:sldChg>
    </pc:docChg>
  </pc:docChgLst>
  <pc:docChgLst>
    <pc:chgData name="Dai, Changhong" userId="73a212a8-199c-422f-8efc-a238bcc138be" providerId="ADAL" clId="{78F21B7B-15E3-4398-8A0C-E63EC914DA8A}"/>
    <pc:docChg chg="addSld modSld">
      <pc:chgData name="Dai, Changhong" userId="73a212a8-199c-422f-8efc-a238bcc138be" providerId="ADAL" clId="{78F21B7B-15E3-4398-8A0C-E63EC914DA8A}" dt="2024-06-28T01:20:44.603" v="45" actId="20577"/>
      <pc:docMkLst>
        <pc:docMk/>
      </pc:docMkLst>
      <pc:sldChg chg="modSp mod">
        <pc:chgData name="Dai, Changhong" userId="73a212a8-199c-422f-8efc-a238bcc138be" providerId="ADAL" clId="{78F21B7B-15E3-4398-8A0C-E63EC914DA8A}" dt="2024-06-28T01:20:44.603" v="45" actId="20577"/>
        <pc:sldMkLst>
          <pc:docMk/>
          <pc:sldMk cId="2119197437" sldId="318"/>
        </pc:sldMkLst>
        <pc:spChg chg="mod">
          <ac:chgData name="Dai, Changhong" userId="73a212a8-199c-422f-8efc-a238bcc138be" providerId="ADAL" clId="{78F21B7B-15E3-4398-8A0C-E63EC914DA8A}" dt="2024-06-28T01:20:44.603" v="45" actId="20577"/>
          <ac:spMkLst>
            <pc:docMk/>
            <pc:sldMk cId="2119197437" sldId="318"/>
            <ac:spMk id="3" creationId="{DCBC8705-A303-4F50-8997-6C8B5457A8C2}"/>
          </ac:spMkLst>
        </pc:spChg>
      </pc:sldChg>
      <pc:sldChg chg="add">
        <pc:chgData name="Dai, Changhong" userId="73a212a8-199c-422f-8efc-a238bcc138be" providerId="ADAL" clId="{78F21B7B-15E3-4398-8A0C-E63EC914DA8A}" dt="2024-06-28T01:20:12.550" v="0"/>
        <pc:sldMkLst>
          <pc:docMk/>
          <pc:sldMk cId="432065703" sldId="214730831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85003499999999999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1227E-2"/>
          <c:y val="0.95121999999999995"/>
          <c:w val="0.91754599999999997"/>
          <c:h val="4.8779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Intel Clear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500595-F40D-46E2-87BC-771B6B538F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91B18-E84F-44EF-B477-5EA5087D89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D98F1-63B0-42CF-B283-02D08232CE53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D712A-521E-4C43-971D-745E4F9617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09DB2-59A8-4341-AA90-8320B5F2D7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52A1-50B9-4CD2-B328-1B316DED2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69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FF315-F779-4AE9-AB2C-E1588CCFE3EE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AEAA9-8523-4966-9D31-345136C01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22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C8689-8455-3546-ADF9-3B7273760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l Cle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l Cle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05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06015-8319-4336-BC4E-B39B5A6F29DE}" type="slidenum"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1219169" rtl="0" eaLnBrk="1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823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AEAA9-8523-4966-9D31-345136C011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32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AEAA9-8523-4966-9D31-345136C011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9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AEAA9-8523-4966-9D31-345136C011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2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 A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0" name="Square"/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1" name="Rectangle"/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2" name="Square"/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379059-B28C-483A-9CD1-B3EB81874AE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EFC1083-9176-4B55-B8AB-9F31A213ED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DF977-78B3-4C00-9E43-1223CD667932}"/>
              </a:ext>
            </a:extLst>
          </p:cNvPr>
          <p:cNvGrpSpPr/>
          <p:nvPr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F73C8D-05B1-4270-85FA-B1FD37A25A06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C6580CA-6E37-4F04-8FAD-D6491FEE8CE6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614C49-972F-498A-9654-844CECF9AF64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22EBBE0-933B-4A65-BAAC-DC5972E3F9A4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0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15046" y="0"/>
            <a:ext cx="5129422" cy="6416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471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FB3F6-9C71-45A0-8236-12671533CA2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1C73349-1E00-4922-970C-187F97CE06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D9210-5064-4050-9368-9292054D59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86" y="0"/>
            <a:ext cx="11744325" cy="6401797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1" name="Title Text">
            <a:extLst>
              <a:ext uri="{FF2B5EF4-FFF2-40B4-BE49-F238E27FC236}">
                <a16:creationId xmlns:a16="http://schemas.microsoft.com/office/drawing/2014/main" id="{14AFAB66-6BED-5D47-B26F-D9C8808F3A1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0"/>
            <a:ext cx="11010899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Full page Image, Delete Title if Necessary</a:t>
            </a:r>
          </a:p>
        </p:txBody>
      </p:sp>
    </p:spTree>
    <p:extLst>
      <p:ext uri="{BB962C8B-B14F-4D97-AF65-F5344CB8AC3E}">
        <p14:creationId xmlns:p14="http://schemas.microsoft.com/office/powerpoint/2010/main" val="155665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2529"/>
            <a:ext cx="11010900" cy="3727184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196E31-7238-4049-821C-D94FDEAEDC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61818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6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hart Exam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7759918-59AA-4DFC-90DA-60CD5B2BD6B8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Square">
            <a:extLst>
              <a:ext uri="{FF2B5EF4-FFF2-40B4-BE49-F238E27FC236}">
                <a16:creationId xmlns:a16="http://schemas.microsoft.com/office/drawing/2014/main" id="{D4662ED0-432E-6C48-8B26-9A21EDA54E68}"/>
              </a:ext>
            </a:extLst>
          </p:cNvPr>
          <p:cNvSpPr/>
          <p:nvPr/>
        </p:nvSpPr>
        <p:spPr>
          <a:xfrm>
            <a:off x="11741697" y="6407185"/>
            <a:ext cx="450068" cy="450068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12750"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F4199-9905-E94D-9EEB-E7016E48C0FC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145FA424-6F4D-7644-8964-49FF4943202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1" y="571501"/>
            <a:ext cx="11022060" cy="87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6A7C-A787-47EC-ACD5-77F3FD6AFB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1599816"/>
            <a:ext cx="11010900" cy="3719897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9FFF72B-62D2-4E22-9A98-EF3F6229F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D06FF7-C66A-4B8C-9693-1423A8337983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5269BB-7AC7-41A6-BC05-71FDAD0FDBA2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Foundry Technology &amp; Engineering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2ECF1F-2453-406E-AC0D-F6E6614ECF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5476099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C53A36-6661-45AA-8054-02BA7512E621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434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56CA39C9-EAE4-4511-9CE8-BB4D4B47FC0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rgbClr val="525252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923F7B-306D-4D7E-9DB3-5B163B8D53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39750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7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B5B8CD-DD94-44E8-9F69-C9075C2E0A93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4D76E8-466A-4C06-9261-BDE1AA914749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88B335-02FC-4504-AF46-DF56B2EC52E4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Foundry Technology &amp; Engineering</a:t>
            </a:r>
          </a:p>
        </p:txBody>
      </p:sp>
      <p:sp>
        <p:nvSpPr>
          <p:cNvPr id="16" name="Title Text">
            <a:extLst>
              <a:ext uri="{FF2B5EF4-FFF2-40B4-BE49-F238E27FC236}">
                <a16:creationId xmlns:a16="http://schemas.microsoft.com/office/drawing/2014/main" id="{38003A1C-51D1-4427-BFE8-8448E4C61D6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2140785"/>
            <a:ext cx="11010816" cy="16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Break Text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0F9DFC-5AE2-4BB1-822C-8EAEAE2CA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3948942"/>
            <a:ext cx="11022013" cy="438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519BB-51CE-4A9C-AFEF-514971F5D779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559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Gra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quare">
            <a:extLst>
              <a:ext uri="{FF2B5EF4-FFF2-40B4-BE49-F238E27FC236}">
                <a16:creationId xmlns:a16="http://schemas.microsoft.com/office/drawing/2014/main" id="{55D0C779-F23A-40CE-B4C7-842A10085F59}"/>
              </a:ext>
            </a:extLst>
          </p:cNvPr>
          <p:cNvSpPr/>
          <p:nvPr/>
        </p:nvSpPr>
        <p:spPr>
          <a:xfrm>
            <a:off x="11741697" y="6405280"/>
            <a:ext cx="450068" cy="4500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1EFAB719-B3C2-4520-AFF9-4A06F169DB2B}"/>
              </a:ext>
            </a:extLst>
          </p:cNvPr>
          <p:cNvSpPr/>
          <p:nvPr/>
        </p:nvSpPr>
        <p:spPr>
          <a:xfrm>
            <a:off x="5814183" y="402558"/>
            <a:ext cx="5927511" cy="60034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11" name="Rectangle"/>
          <p:cNvSpPr/>
          <p:nvPr/>
        </p:nvSpPr>
        <p:spPr>
          <a:xfrm>
            <a:off x="5815052" y="401865"/>
            <a:ext cx="5927511" cy="60034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197FC80-1304-44AF-BD9E-CFB8D3B37C9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94450" y="1974850"/>
            <a:ext cx="4852988" cy="37036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Text">
            <a:extLst>
              <a:ext uri="{FF2B5EF4-FFF2-40B4-BE49-F238E27FC236}">
                <a16:creationId xmlns:a16="http://schemas.microsoft.com/office/drawing/2014/main" id="{1B60A262-0CE7-4C6B-B734-0B0EA0F1A4A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4183" y="2545222"/>
            <a:ext cx="4765744" cy="249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 anchorCtr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Text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B80F0DD-816B-4E0B-8C85-8413DB8C70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94450" y="740229"/>
            <a:ext cx="4865211" cy="1078146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8484E-3DC4-4DF6-819B-FDDDA6F166CB}"/>
              </a:ext>
            </a:extLst>
          </p:cNvPr>
          <p:cNvSpPr txBox="1"/>
          <p:nvPr/>
        </p:nvSpPr>
        <p:spPr>
          <a:xfrm>
            <a:off x="11908632" y="6579173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87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5">
            <a:extLst>
              <a:ext uri="{FF2B5EF4-FFF2-40B4-BE49-F238E27FC236}">
                <a16:creationId xmlns:a16="http://schemas.microsoft.com/office/drawing/2014/main" id="{F0529FEA-BEC4-644C-94EE-601D5BED2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8199948"/>
              </p:ext>
            </p:extLst>
          </p:nvPr>
        </p:nvGraphicFramePr>
        <p:xfrm>
          <a:off x="7201593" y="1799047"/>
          <a:ext cx="3472287" cy="402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Text">
            <a:extLst>
              <a:ext uri="{FF2B5EF4-FFF2-40B4-BE49-F238E27FC236}">
                <a16:creationId xmlns:a16="http://schemas.microsoft.com/office/drawing/2014/main" id="{0EA1A176-5931-41CA-86D5-15FC4398AA4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652EB-8B2D-46CC-B147-89A4C26A2D8F}"/>
              </a:ext>
            </a:extLst>
          </p:cNvPr>
          <p:cNvSpPr/>
          <p:nvPr/>
        </p:nvSpPr>
        <p:spPr>
          <a:xfrm>
            <a:off x="0" y="0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A480A-B7B4-498C-9868-A91E2651D429}"/>
              </a:ext>
            </a:extLst>
          </p:cNvPr>
          <p:cNvSpPr/>
          <p:nvPr/>
        </p:nvSpPr>
        <p:spPr>
          <a:xfrm rot="5400000">
            <a:off x="-2978450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756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Sub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Rectangle"/>
          <p:cNvSpPr/>
          <p:nvPr/>
        </p:nvSpPr>
        <p:spPr>
          <a:xfrm>
            <a:off x="471054" y="464127"/>
            <a:ext cx="11272494" cy="594483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61" name="Square"/>
          <p:cNvSpPr/>
          <p:nvPr/>
        </p:nvSpPr>
        <p:spPr>
          <a:xfrm>
            <a:off x="11743603" y="6405281"/>
            <a:ext cx="448398" cy="45272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8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433" y="6543018"/>
            <a:ext cx="491250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"/>
          <p:cNvSpPr txBox="1"/>
          <p:nvPr/>
        </p:nvSpPr>
        <p:spPr>
          <a:xfrm>
            <a:off x="11942955" y="6538004"/>
            <a:ext cx="51361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/>
          <a:p>
            <a:pPr algn="ctr" defTabSz="2921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Intel Clear"/>
                <a:ea typeface="Intel Clear"/>
                <a:cs typeface="Intel Clear"/>
                <a:sym typeface="Intel Clear"/>
              </a:defRPr>
            </a:pPr>
            <a:endParaRPr sz="9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875CE-AB47-3643-8581-D89E9CF7EFC1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778AB-F6EC-4101-87E6-DECF7944E661}"/>
              </a:ext>
            </a:extLst>
          </p:cNvPr>
          <p:cNvSpPr/>
          <p:nvPr/>
        </p:nvSpPr>
        <p:spPr>
          <a:xfrm>
            <a:off x="5503530" y="6562504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E1F1A6-2FDF-4676-B713-F9746DD3A821}"/>
              </a:ext>
            </a:extLst>
          </p:cNvPr>
          <p:cNvSpPr/>
          <p:nvPr/>
        </p:nvSpPr>
        <p:spPr>
          <a:xfrm>
            <a:off x="483010" y="656250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Foundry Technology &amp; Engineering</a:t>
            </a:r>
          </a:p>
        </p:txBody>
      </p:sp>
      <p:sp>
        <p:nvSpPr>
          <p:cNvPr id="10" name="Title Text">
            <a:extLst>
              <a:ext uri="{FF2B5EF4-FFF2-40B4-BE49-F238E27FC236}">
                <a16:creationId xmlns:a16="http://schemas.microsoft.com/office/drawing/2014/main" id="{E400EEBB-F912-40CA-A759-DEFE1516497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44480" y="1917036"/>
            <a:ext cx="9303040" cy="302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48pt Intel Clear Light Body. For content that is not a section, but has a big idea in text only.</a:t>
            </a:r>
          </a:p>
        </p:txBody>
      </p:sp>
    </p:spTree>
    <p:extLst>
      <p:ext uri="{BB962C8B-B14F-4D97-AF65-F5344CB8AC3E}">
        <p14:creationId xmlns:p14="http://schemas.microsoft.com/office/powerpoint/2010/main" val="11927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DA94F2D-B7BD-4CE9-A606-F00802F31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9949" y="2409775"/>
            <a:ext cx="4080108" cy="15213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55609-5439-9C4A-8F0D-9AB5A1AAC9A3}"/>
              </a:ext>
            </a:extLst>
          </p:cNvPr>
          <p:cNvSpPr txBox="1"/>
          <p:nvPr/>
        </p:nvSpPr>
        <p:spPr>
          <a:xfrm>
            <a:off x="11881866" y="6268286"/>
            <a:ext cx="207818" cy="4639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02FE90D-A879-0D42-B0CA-7E5C0D197FB5}" type="slidenum">
              <a:rPr kumimoji="0" lang="en-US" sz="850" b="0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  <a:sym typeface="Helvetica Neue"/>
              </a:rPr>
              <a:pPr marL="0" marR="0" indent="0" algn="l" defTabSz="1219169" rtl="0" fontAlgn="auto" latinLnBrk="0" hangingPunct="0">
                <a:lnSpc>
                  <a:spcPct val="90000"/>
                </a:lnSpc>
                <a:spcBef>
                  <a:spcPts val="2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5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Intel Clear" panose="020B0604020203020204" pitchFamily="34" charset="0"/>
              <a:ea typeface="Intel Clear" panose="020B0604020203020204" pitchFamily="34" charset="0"/>
              <a:cs typeface="Intel Clear" panose="020B0604020203020204" pitchFamily="34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12354-342E-49CE-8E3C-E078BBE1ADF7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21D8AD-9194-4DBA-8221-7F294421810B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395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Blue B">
    <p:bg>
      <p:bgPr>
        <a:solidFill>
          <a:srgbClr val="184A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"/>
          <p:cNvSpPr/>
          <p:nvPr/>
        </p:nvSpPr>
        <p:spPr>
          <a:xfrm>
            <a:off x="1469360" y="0"/>
            <a:ext cx="3430768" cy="539316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706504-BEDA-1441-8BC1-243269FBB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00C7FD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31" name="Title Text">
            <a:extLst>
              <a:ext uri="{FF2B5EF4-FFF2-40B4-BE49-F238E27FC236}">
                <a16:creationId xmlns:a16="http://schemas.microsoft.com/office/drawing/2014/main" id="{89FD31ED-4225-F549-987B-028F84979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 Light</a:t>
            </a:r>
            <a:endParaRPr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1E0DDC0-B435-4D0B-837E-0E27121099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5F1BD0FC-D3B7-4D2E-989A-64ED187DAF99}"/>
              </a:ext>
            </a:extLst>
          </p:cNvPr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D2DE0DF-793A-4E90-BB4C-004CD646F4EF}"/>
              </a:ext>
            </a:extLst>
          </p:cNvPr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C39C59F8-1EBA-44B6-940C-E67247F76722}"/>
              </a:ext>
            </a:extLst>
          </p:cNvPr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251DAF-788D-46D0-84B3-34DFEE6262F3}"/>
              </a:ext>
            </a:extLst>
          </p:cNvPr>
          <p:cNvGrpSpPr/>
          <p:nvPr/>
        </p:nvGrpSpPr>
        <p:grpSpPr>
          <a:xfrm>
            <a:off x="1468406" y="5995719"/>
            <a:ext cx="1059754" cy="396801"/>
            <a:chOff x="1314450" y="6391094"/>
            <a:chExt cx="1123377" cy="42062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050DF4B-855E-41F4-9B0B-9B0BA01FB4FE}"/>
                </a:ext>
              </a:extLst>
            </p:cNvPr>
            <p:cNvSpPr/>
            <p:nvPr/>
          </p:nvSpPr>
          <p:spPr>
            <a:xfrm>
              <a:off x="1314450" y="6396809"/>
              <a:ext cx="78581" cy="78581"/>
            </a:xfrm>
            <a:custGeom>
              <a:avLst/>
              <a:gdLst>
                <a:gd name="connsiteX0" fmla="*/ 0 w 78581"/>
                <a:gd name="connsiteY0" fmla="*/ 0 h 78581"/>
                <a:gd name="connsiteX1" fmla="*/ 78581 w 78581"/>
                <a:gd name="connsiteY1" fmla="*/ 0 h 78581"/>
                <a:gd name="connsiteX2" fmla="*/ 78581 w 78581"/>
                <a:gd name="connsiteY2" fmla="*/ 78581 h 78581"/>
                <a:gd name="connsiteX3" fmla="*/ 0 w 78581"/>
                <a:gd name="connsiteY3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81" h="78581">
                  <a:moveTo>
                    <a:pt x="0" y="0"/>
                  </a:moveTo>
                  <a:lnTo>
                    <a:pt x="78581" y="0"/>
                  </a:lnTo>
                  <a:lnTo>
                    <a:pt x="78581" y="78581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rgbClr val="00B2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E76890-19E8-4E79-B88A-5E246700E0DB}"/>
                </a:ext>
              </a:extLst>
            </p:cNvPr>
            <p:cNvSpPr/>
            <p:nvPr/>
          </p:nvSpPr>
          <p:spPr>
            <a:xfrm>
              <a:off x="1316545" y="6391094"/>
              <a:ext cx="995171" cy="420623"/>
            </a:xfrm>
            <a:custGeom>
              <a:avLst/>
              <a:gdLst>
                <a:gd name="connsiteX0" fmla="*/ 74486 w 995171"/>
                <a:gd name="connsiteY0" fmla="*/ 131921 h 420623"/>
                <a:gd name="connsiteX1" fmla="*/ 0 w 995171"/>
                <a:gd name="connsiteY1" fmla="*/ 131921 h 420623"/>
                <a:gd name="connsiteX2" fmla="*/ 0 w 995171"/>
                <a:gd name="connsiteY2" fmla="*/ 414719 h 420623"/>
                <a:gd name="connsiteX3" fmla="*/ 74486 w 995171"/>
                <a:gd name="connsiteY3" fmla="*/ 414719 h 420623"/>
                <a:gd name="connsiteX4" fmla="*/ 74486 w 995171"/>
                <a:gd name="connsiteY4" fmla="*/ 131921 h 420623"/>
                <a:gd name="connsiteX5" fmla="*/ 568262 w 995171"/>
                <a:gd name="connsiteY5" fmla="*/ 417576 h 420623"/>
                <a:gd name="connsiteX6" fmla="*/ 568262 w 995171"/>
                <a:gd name="connsiteY6" fmla="*/ 348234 h 420623"/>
                <a:gd name="connsiteX7" fmla="*/ 541306 w 995171"/>
                <a:gd name="connsiteY7" fmla="*/ 346520 h 420623"/>
                <a:gd name="connsiteX8" fmla="*/ 523780 w 995171"/>
                <a:gd name="connsiteY8" fmla="*/ 338804 h 420623"/>
                <a:gd name="connsiteX9" fmla="*/ 516065 w 995171"/>
                <a:gd name="connsiteY9" fmla="*/ 321945 h 420623"/>
                <a:gd name="connsiteX10" fmla="*/ 514350 w 995171"/>
                <a:gd name="connsiteY10" fmla="*/ 294608 h 420623"/>
                <a:gd name="connsiteX11" fmla="*/ 514350 w 995171"/>
                <a:gd name="connsiteY11" fmla="*/ 195644 h 420623"/>
                <a:gd name="connsiteX12" fmla="*/ 568262 w 995171"/>
                <a:gd name="connsiteY12" fmla="*/ 195644 h 420623"/>
                <a:gd name="connsiteX13" fmla="*/ 568262 w 995171"/>
                <a:gd name="connsiteY13" fmla="*/ 131921 h 420623"/>
                <a:gd name="connsiteX14" fmla="*/ 514350 w 995171"/>
                <a:gd name="connsiteY14" fmla="*/ 131921 h 420623"/>
                <a:gd name="connsiteX15" fmla="*/ 514350 w 995171"/>
                <a:gd name="connsiteY15" fmla="*/ 21812 h 420623"/>
                <a:gd name="connsiteX16" fmla="*/ 439865 w 995171"/>
                <a:gd name="connsiteY16" fmla="*/ 21812 h 420623"/>
                <a:gd name="connsiteX17" fmla="*/ 439865 w 995171"/>
                <a:gd name="connsiteY17" fmla="*/ 295180 h 420623"/>
                <a:gd name="connsiteX18" fmla="*/ 445865 w 995171"/>
                <a:gd name="connsiteY18" fmla="*/ 353473 h 420623"/>
                <a:gd name="connsiteX19" fmla="*/ 465677 w 995171"/>
                <a:gd name="connsiteY19" fmla="*/ 391001 h 420623"/>
                <a:gd name="connsiteX20" fmla="*/ 502063 w 995171"/>
                <a:gd name="connsiteY20" fmla="*/ 411385 h 420623"/>
                <a:gd name="connsiteX21" fmla="*/ 558927 w 995171"/>
                <a:gd name="connsiteY21" fmla="*/ 417671 h 420623"/>
                <a:gd name="connsiteX22" fmla="*/ 568262 w 995171"/>
                <a:gd name="connsiteY22" fmla="*/ 417671 h 420623"/>
                <a:gd name="connsiteX23" fmla="*/ 995172 w 995171"/>
                <a:gd name="connsiteY23" fmla="*/ 0 h 420623"/>
                <a:gd name="connsiteX24" fmla="*/ 920687 w 995171"/>
                <a:gd name="connsiteY24" fmla="*/ 0 h 420623"/>
                <a:gd name="connsiteX25" fmla="*/ 920687 w 995171"/>
                <a:gd name="connsiteY25" fmla="*/ 414719 h 420623"/>
                <a:gd name="connsiteX26" fmla="*/ 995172 w 995171"/>
                <a:gd name="connsiteY26" fmla="*/ 414719 h 420623"/>
                <a:gd name="connsiteX27" fmla="*/ 995172 w 995171"/>
                <a:gd name="connsiteY27" fmla="*/ 0 h 420623"/>
                <a:gd name="connsiteX28" fmla="*/ 367951 w 995171"/>
                <a:gd name="connsiteY28" fmla="*/ 159830 h 420623"/>
                <a:gd name="connsiteX29" fmla="*/ 281273 w 995171"/>
                <a:gd name="connsiteY29" fmla="*/ 126206 h 420623"/>
                <a:gd name="connsiteX30" fmla="*/ 232410 w 995171"/>
                <a:gd name="connsiteY30" fmla="*/ 137065 h 420623"/>
                <a:gd name="connsiteX31" fmla="*/ 195358 w 995171"/>
                <a:gd name="connsiteY31" fmla="*/ 167259 h 420623"/>
                <a:gd name="connsiteX32" fmla="*/ 191262 w 995171"/>
                <a:gd name="connsiteY32" fmla="*/ 172498 h 420623"/>
                <a:gd name="connsiteX33" fmla="*/ 191262 w 995171"/>
                <a:gd name="connsiteY33" fmla="*/ 167831 h 420623"/>
                <a:gd name="connsiteX34" fmla="*/ 191262 w 995171"/>
                <a:gd name="connsiteY34" fmla="*/ 132017 h 420623"/>
                <a:gd name="connsiteX35" fmla="*/ 117920 w 995171"/>
                <a:gd name="connsiteY35" fmla="*/ 132017 h 420623"/>
                <a:gd name="connsiteX36" fmla="*/ 117920 w 995171"/>
                <a:gd name="connsiteY36" fmla="*/ 414814 h 420623"/>
                <a:gd name="connsiteX37" fmla="*/ 191929 w 995171"/>
                <a:gd name="connsiteY37" fmla="*/ 414814 h 420623"/>
                <a:gd name="connsiteX38" fmla="*/ 191929 w 995171"/>
                <a:gd name="connsiteY38" fmla="*/ 264128 h 420623"/>
                <a:gd name="connsiteX39" fmla="*/ 192024 w 995171"/>
                <a:gd name="connsiteY39" fmla="*/ 274606 h 420623"/>
                <a:gd name="connsiteX40" fmla="*/ 192119 w 995171"/>
                <a:gd name="connsiteY40" fmla="*/ 269558 h 420623"/>
                <a:gd name="connsiteX41" fmla="*/ 211741 w 995171"/>
                <a:gd name="connsiteY41" fmla="*/ 210884 h 420623"/>
                <a:gd name="connsiteX42" fmla="*/ 258985 w 995171"/>
                <a:gd name="connsiteY42" fmla="*/ 190786 h 420623"/>
                <a:gd name="connsiteX43" fmla="*/ 307753 w 995171"/>
                <a:gd name="connsiteY43" fmla="*/ 210407 h 420623"/>
                <a:gd name="connsiteX44" fmla="*/ 323945 w 995171"/>
                <a:gd name="connsiteY44" fmla="*/ 264605 h 420623"/>
                <a:gd name="connsiteX45" fmla="*/ 323945 w 995171"/>
                <a:gd name="connsiteY45" fmla="*/ 264605 h 420623"/>
                <a:gd name="connsiteX46" fmla="*/ 323945 w 995171"/>
                <a:gd name="connsiteY46" fmla="*/ 265176 h 420623"/>
                <a:gd name="connsiteX47" fmla="*/ 323945 w 995171"/>
                <a:gd name="connsiteY47" fmla="*/ 265271 h 420623"/>
                <a:gd name="connsiteX48" fmla="*/ 323945 w 995171"/>
                <a:gd name="connsiteY48" fmla="*/ 414814 h 420623"/>
                <a:gd name="connsiteX49" fmla="*/ 399098 w 995171"/>
                <a:gd name="connsiteY49" fmla="*/ 414814 h 420623"/>
                <a:gd name="connsiteX50" fmla="*/ 399098 w 995171"/>
                <a:gd name="connsiteY50" fmla="*/ 254222 h 420623"/>
                <a:gd name="connsiteX51" fmla="*/ 367951 w 995171"/>
                <a:gd name="connsiteY51" fmla="*/ 159830 h 420623"/>
                <a:gd name="connsiteX52" fmla="*/ 881825 w 995171"/>
                <a:gd name="connsiteY52" fmla="*/ 272796 h 420623"/>
                <a:gd name="connsiteX53" fmla="*/ 871061 w 995171"/>
                <a:gd name="connsiteY53" fmla="*/ 215646 h 420623"/>
                <a:gd name="connsiteX54" fmla="*/ 841057 w 995171"/>
                <a:gd name="connsiteY54" fmla="*/ 168974 h 420623"/>
                <a:gd name="connsiteX55" fmla="*/ 794957 w 995171"/>
                <a:gd name="connsiteY55" fmla="*/ 137636 h 420623"/>
                <a:gd name="connsiteX56" fmla="*/ 735806 w 995171"/>
                <a:gd name="connsiteY56" fmla="*/ 126302 h 420623"/>
                <a:gd name="connsiteX57" fmla="*/ 678371 w 995171"/>
                <a:gd name="connsiteY57" fmla="*/ 137922 h 420623"/>
                <a:gd name="connsiteX58" fmla="*/ 631698 w 995171"/>
                <a:gd name="connsiteY58" fmla="*/ 169355 h 420623"/>
                <a:gd name="connsiteX59" fmla="*/ 600266 w 995171"/>
                <a:gd name="connsiteY59" fmla="*/ 216027 h 420623"/>
                <a:gd name="connsiteX60" fmla="*/ 588645 w 995171"/>
                <a:gd name="connsiteY60" fmla="*/ 273463 h 420623"/>
                <a:gd name="connsiteX61" fmla="*/ 599694 w 995171"/>
                <a:gd name="connsiteY61" fmla="*/ 330899 h 420623"/>
                <a:gd name="connsiteX62" fmla="*/ 630269 w 995171"/>
                <a:gd name="connsiteY62" fmla="*/ 377571 h 420623"/>
                <a:gd name="connsiteX63" fmla="*/ 677513 w 995171"/>
                <a:gd name="connsiteY63" fmla="*/ 409004 h 420623"/>
                <a:gd name="connsiteX64" fmla="*/ 738092 w 995171"/>
                <a:gd name="connsiteY64" fmla="*/ 420624 h 420623"/>
                <a:gd name="connsiteX65" fmla="*/ 863918 w 995171"/>
                <a:gd name="connsiteY65" fmla="*/ 365093 h 420623"/>
                <a:gd name="connsiteX66" fmla="*/ 810292 w 995171"/>
                <a:gd name="connsiteY66" fmla="*/ 324231 h 420623"/>
                <a:gd name="connsiteX67" fmla="*/ 738664 w 995171"/>
                <a:gd name="connsiteY67" fmla="*/ 355854 h 420623"/>
                <a:gd name="connsiteX68" fmla="*/ 687229 w 995171"/>
                <a:gd name="connsiteY68" fmla="*/ 341376 h 420623"/>
                <a:gd name="connsiteX69" fmla="*/ 660368 w 995171"/>
                <a:gd name="connsiteY69" fmla="*/ 302133 h 420623"/>
                <a:gd name="connsiteX70" fmla="*/ 659606 w 995171"/>
                <a:gd name="connsiteY70" fmla="*/ 299466 h 420623"/>
                <a:gd name="connsiteX71" fmla="*/ 881825 w 995171"/>
                <a:gd name="connsiteY71" fmla="*/ 299466 h 420623"/>
                <a:gd name="connsiteX72" fmla="*/ 881825 w 995171"/>
                <a:gd name="connsiteY72" fmla="*/ 272796 h 420623"/>
                <a:gd name="connsiteX73" fmla="*/ 660368 w 995171"/>
                <a:gd name="connsiteY73" fmla="*/ 246793 h 420623"/>
                <a:gd name="connsiteX74" fmla="*/ 735330 w 995171"/>
                <a:gd name="connsiteY74" fmla="*/ 189929 h 420623"/>
                <a:gd name="connsiteX75" fmla="*/ 810387 w 995171"/>
                <a:gd name="connsiteY75" fmla="*/ 246698 h 420623"/>
                <a:gd name="connsiteX76" fmla="*/ 660368 w 995171"/>
                <a:gd name="connsiteY76" fmla="*/ 246793 h 42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995171" h="420623">
                  <a:moveTo>
                    <a:pt x="74486" y="131921"/>
                  </a:moveTo>
                  <a:lnTo>
                    <a:pt x="0" y="131921"/>
                  </a:lnTo>
                  <a:lnTo>
                    <a:pt x="0" y="414719"/>
                  </a:lnTo>
                  <a:lnTo>
                    <a:pt x="74486" y="414719"/>
                  </a:lnTo>
                  <a:lnTo>
                    <a:pt x="74486" y="131921"/>
                  </a:lnTo>
                  <a:close/>
                  <a:moveTo>
                    <a:pt x="568262" y="417576"/>
                  </a:moveTo>
                  <a:lnTo>
                    <a:pt x="568262" y="348234"/>
                  </a:lnTo>
                  <a:cubicBezTo>
                    <a:pt x="557308" y="348139"/>
                    <a:pt x="548259" y="347567"/>
                    <a:pt x="541306" y="346520"/>
                  </a:cubicBezTo>
                  <a:cubicBezTo>
                    <a:pt x="533591" y="345281"/>
                    <a:pt x="527685" y="342710"/>
                    <a:pt x="523780" y="338804"/>
                  </a:cubicBezTo>
                  <a:cubicBezTo>
                    <a:pt x="519875" y="334899"/>
                    <a:pt x="517303" y="329184"/>
                    <a:pt x="516065" y="321945"/>
                  </a:cubicBezTo>
                  <a:cubicBezTo>
                    <a:pt x="514922" y="314992"/>
                    <a:pt x="514350" y="305753"/>
                    <a:pt x="514350" y="294608"/>
                  </a:cubicBezTo>
                  <a:lnTo>
                    <a:pt x="514350" y="195644"/>
                  </a:lnTo>
                  <a:lnTo>
                    <a:pt x="568262" y="195644"/>
                  </a:lnTo>
                  <a:lnTo>
                    <a:pt x="568262" y="131921"/>
                  </a:lnTo>
                  <a:lnTo>
                    <a:pt x="514350" y="131921"/>
                  </a:lnTo>
                  <a:lnTo>
                    <a:pt x="514350" y="21812"/>
                  </a:lnTo>
                  <a:lnTo>
                    <a:pt x="439865" y="21812"/>
                  </a:lnTo>
                  <a:lnTo>
                    <a:pt x="439865" y="295180"/>
                  </a:lnTo>
                  <a:cubicBezTo>
                    <a:pt x="439865" y="318230"/>
                    <a:pt x="441865" y="337852"/>
                    <a:pt x="445865" y="353473"/>
                  </a:cubicBezTo>
                  <a:cubicBezTo>
                    <a:pt x="449771" y="368903"/>
                    <a:pt x="456438" y="381572"/>
                    <a:pt x="465677" y="391001"/>
                  </a:cubicBezTo>
                  <a:cubicBezTo>
                    <a:pt x="474917" y="400431"/>
                    <a:pt x="487204" y="407289"/>
                    <a:pt x="502063" y="411385"/>
                  </a:cubicBezTo>
                  <a:cubicBezTo>
                    <a:pt x="517112" y="415481"/>
                    <a:pt x="536258" y="417671"/>
                    <a:pt x="558927" y="417671"/>
                  </a:cubicBezTo>
                  <a:lnTo>
                    <a:pt x="568262" y="417671"/>
                  </a:lnTo>
                  <a:close/>
                  <a:moveTo>
                    <a:pt x="995172" y="0"/>
                  </a:moveTo>
                  <a:lnTo>
                    <a:pt x="920687" y="0"/>
                  </a:lnTo>
                  <a:lnTo>
                    <a:pt x="920687" y="414719"/>
                  </a:lnTo>
                  <a:lnTo>
                    <a:pt x="995172" y="414719"/>
                  </a:lnTo>
                  <a:lnTo>
                    <a:pt x="995172" y="0"/>
                  </a:lnTo>
                  <a:close/>
                  <a:moveTo>
                    <a:pt x="367951" y="159830"/>
                  </a:moveTo>
                  <a:cubicBezTo>
                    <a:pt x="347282" y="137541"/>
                    <a:pt x="318135" y="126206"/>
                    <a:pt x="281273" y="126206"/>
                  </a:cubicBezTo>
                  <a:cubicBezTo>
                    <a:pt x="263462" y="126206"/>
                    <a:pt x="247079" y="129921"/>
                    <a:pt x="232410" y="137065"/>
                  </a:cubicBezTo>
                  <a:cubicBezTo>
                    <a:pt x="217742" y="144304"/>
                    <a:pt x="205264" y="154496"/>
                    <a:pt x="195358" y="167259"/>
                  </a:cubicBezTo>
                  <a:lnTo>
                    <a:pt x="191262" y="172498"/>
                  </a:lnTo>
                  <a:lnTo>
                    <a:pt x="191262" y="167831"/>
                  </a:lnTo>
                  <a:lnTo>
                    <a:pt x="191262" y="132017"/>
                  </a:lnTo>
                  <a:lnTo>
                    <a:pt x="117920" y="132017"/>
                  </a:lnTo>
                  <a:lnTo>
                    <a:pt x="117920" y="414814"/>
                  </a:lnTo>
                  <a:lnTo>
                    <a:pt x="191929" y="414814"/>
                  </a:lnTo>
                  <a:lnTo>
                    <a:pt x="191929" y="264128"/>
                  </a:lnTo>
                  <a:lnTo>
                    <a:pt x="192024" y="274606"/>
                  </a:lnTo>
                  <a:cubicBezTo>
                    <a:pt x="192024" y="272891"/>
                    <a:pt x="192024" y="271177"/>
                    <a:pt x="192119" y="269558"/>
                  </a:cubicBezTo>
                  <a:cubicBezTo>
                    <a:pt x="192881" y="243173"/>
                    <a:pt x="199454" y="223456"/>
                    <a:pt x="211741" y="210884"/>
                  </a:cubicBezTo>
                  <a:cubicBezTo>
                    <a:pt x="224790" y="197549"/>
                    <a:pt x="240697" y="190786"/>
                    <a:pt x="258985" y="190786"/>
                  </a:cubicBezTo>
                  <a:cubicBezTo>
                    <a:pt x="280511" y="190786"/>
                    <a:pt x="296894" y="197358"/>
                    <a:pt x="307753" y="210407"/>
                  </a:cubicBezTo>
                  <a:cubicBezTo>
                    <a:pt x="318421" y="223171"/>
                    <a:pt x="323850" y="241364"/>
                    <a:pt x="323945" y="264605"/>
                  </a:cubicBezTo>
                  <a:lnTo>
                    <a:pt x="323945" y="264605"/>
                  </a:lnTo>
                  <a:lnTo>
                    <a:pt x="323945" y="265176"/>
                  </a:lnTo>
                  <a:lnTo>
                    <a:pt x="323945" y="265271"/>
                  </a:lnTo>
                  <a:lnTo>
                    <a:pt x="323945" y="414814"/>
                  </a:lnTo>
                  <a:lnTo>
                    <a:pt x="399098" y="414814"/>
                  </a:lnTo>
                  <a:lnTo>
                    <a:pt x="399098" y="254222"/>
                  </a:lnTo>
                  <a:cubicBezTo>
                    <a:pt x="399193" y="213931"/>
                    <a:pt x="388620" y="182118"/>
                    <a:pt x="367951" y="159830"/>
                  </a:cubicBezTo>
                  <a:moveTo>
                    <a:pt x="881825" y="272796"/>
                  </a:moveTo>
                  <a:cubicBezTo>
                    <a:pt x="881825" y="252508"/>
                    <a:pt x="878205" y="233267"/>
                    <a:pt x="871061" y="215646"/>
                  </a:cubicBezTo>
                  <a:cubicBezTo>
                    <a:pt x="863918" y="198025"/>
                    <a:pt x="853821" y="182309"/>
                    <a:pt x="841057" y="168974"/>
                  </a:cubicBezTo>
                  <a:cubicBezTo>
                    <a:pt x="828294" y="155639"/>
                    <a:pt x="812768" y="145066"/>
                    <a:pt x="794957" y="137636"/>
                  </a:cubicBezTo>
                  <a:cubicBezTo>
                    <a:pt x="777145" y="130112"/>
                    <a:pt x="757238" y="126302"/>
                    <a:pt x="735806" y="126302"/>
                  </a:cubicBezTo>
                  <a:cubicBezTo>
                    <a:pt x="715518" y="126302"/>
                    <a:pt x="696182" y="130207"/>
                    <a:pt x="678371" y="137922"/>
                  </a:cubicBezTo>
                  <a:cubicBezTo>
                    <a:pt x="660559" y="145637"/>
                    <a:pt x="644843" y="156210"/>
                    <a:pt x="631698" y="169355"/>
                  </a:cubicBezTo>
                  <a:cubicBezTo>
                    <a:pt x="618554" y="182499"/>
                    <a:pt x="607981" y="198215"/>
                    <a:pt x="600266" y="216027"/>
                  </a:cubicBezTo>
                  <a:cubicBezTo>
                    <a:pt x="592550" y="233839"/>
                    <a:pt x="588645" y="253175"/>
                    <a:pt x="588645" y="273463"/>
                  </a:cubicBezTo>
                  <a:cubicBezTo>
                    <a:pt x="588645" y="293751"/>
                    <a:pt x="592360" y="313087"/>
                    <a:pt x="599694" y="330899"/>
                  </a:cubicBezTo>
                  <a:cubicBezTo>
                    <a:pt x="607028" y="348710"/>
                    <a:pt x="617315" y="364426"/>
                    <a:pt x="630269" y="377571"/>
                  </a:cubicBezTo>
                  <a:cubicBezTo>
                    <a:pt x="643223" y="390716"/>
                    <a:pt x="659130" y="401288"/>
                    <a:pt x="677513" y="409004"/>
                  </a:cubicBezTo>
                  <a:cubicBezTo>
                    <a:pt x="695897" y="416719"/>
                    <a:pt x="716280" y="420624"/>
                    <a:pt x="738092" y="420624"/>
                  </a:cubicBezTo>
                  <a:cubicBezTo>
                    <a:pt x="801148" y="420624"/>
                    <a:pt x="840391" y="391954"/>
                    <a:pt x="863918" y="365093"/>
                  </a:cubicBezTo>
                  <a:lnTo>
                    <a:pt x="810292" y="324231"/>
                  </a:lnTo>
                  <a:cubicBezTo>
                    <a:pt x="798957" y="337661"/>
                    <a:pt x="772192" y="355854"/>
                    <a:pt x="738664" y="355854"/>
                  </a:cubicBezTo>
                  <a:cubicBezTo>
                    <a:pt x="717614" y="355854"/>
                    <a:pt x="700373" y="350996"/>
                    <a:pt x="687229" y="341376"/>
                  </a:cubicBezTo>
                  <a:cubicBezTo>
                    <a:pt x="674084" y="331756"/>
                    <a:pt x="665036" y="318611"/>
                    <a:pt x="660368" y="302133"/>
                  </a:cubicBezTo>
                  <a:lnTo>
                    <a:pt x="659606" y="299466"/>
                  </a:lnTo>
                  <a:lnTo>
                    <a:pt x="881825" y="299466"/>
                  </a:lnTo>
                  <a:lnTo>
                    <a:pt x="881825" y="272796"/>
                  </a:lnTo>
                  <a:close/>
                  <a:moveTo>
                    <a:pt x="660368" y="246793"/>
                  </a:moveTo>
                  <a:cubicBezTo>
                    <a:pt x="660368" y="226124"/>
                    <a:pt x="684086" y="189929"/>
                    <a:pt x="735330" y="189929"/>
                  </a:cubicBezTo>
                  <a:cubicBezTo>
                    <a:pt x="786575" y="189929"/>
                    <a:pt x="810387" y="226028"/>
                    <a:pt x="810387" y="246698"/>
                  </a:cubicBezTo>
                  <a:lnTo>
                    <a:pt x="660368" y="2467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094D935-4B06-467E-ACD3-E78CD1B86EE3}"/>
                </a:ext>
              </a:extLst>
            </p:cNvPr>
            <p:cNvSpPr/>
            <p:nvPr/>
          </p:nvSpPr>
          <p:spPr>
            <a:xfrm>
              <a:off x="2358770" y="6728469"/>
              <a:ext cx="79057" cy="79057"/>
            </a:xfrm>
            <a:custGeom>
              <a:avLst/>
              <a:gdLst>
                <a:gd name="connsiteX0" fmla="*/ 39529 w 79057"/>
                <a:gd name="connsiteY0" fmla="*/ 5620 h 79057"/>
                <a:gd name="connsiteX1" fmla="*/ 73438 w 79057"/>
                <a:gd name="connsiteY1" fmla="*/ 39529 h 79057"/>
                <a:gd name="connsiteX2" fmla="*/ 39529 w 79057"/>
                <a:gd name="connsiteY2" fmla="*/ 73438 h 79057"/>
                <a:gd name="connsiteX3" fmla="*/ 5620 w 79057"/>
                <a:gd name="connsiteY3" fmla="*/ 39529 h 79057"/>
                <a:gd name="connsiteX4" fmla="*/ 39529 w 79057"/>
                <a:gd name="connsiteY4" fmla="*/ 5620 h 79057"/>
                <a:gd name="connsiteX5" fmla="*/ 39529 w 79057"/>
                <a:gd name="connsiteY5" fmla="*/ 0 h 79057"/>
                <a:gd name="connsiteX6" fmla="*/ 0 w 79057"/>
                <a:gd name="connsiteY6" fmla="*/ 39529 h 79057"/>
                <a:gd name="connsiteX7" fmla="*/ 39529 w 79057"/>
                <a:gd name="connsiteY7" fmla="*/ 79058 h 79057"/>
                <a:gd name="connsiteX8" fmla="*/ 79058 w 79057"/>
                <a:gd name="connsiteY8" fmla="*/ 39529 h 79057"/>
                <a:gd name="connsiteX9" fmla="*/ 39529 w 79057"/>
                <a:gd name="connsiteY9" fmla="*/ 0 h 7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" h="79057">
                  <a:moveTo>
                    <a:pt x="39529" y="5620"/>
                  </a:moveTo>
                  <a:cubicBezTo>
                    <a:pt x="58198" y="5620"/>
                    <a:pt x="73438" y="20860"/>
                    <a:pt x="73438" y="39529"/>
                  </a:cubicBezTo>
                  <a:cubicBezTo>
                    <a:pt x="73438" y="58198"/>
                    <a:pt x="58198" y="73438"/>
                    <a:pt x="39529" y="73438"/>
                  </a:cubicBezTo>
                  <a:cubicBezTo>
                    <a:pt x="20860" y="73438"/>
                    <a:pt x="5620" y="58198"/>
                    <a:pt x="5620" y="39529"/>
                  </a:cubicBezTo>
                  <a:cubicBezTo>
                    <a:pt x="5620" y="20860"/>
                    <a:pt x="20860" y="5620"/>
                    <a:pt x="39529" y="5620"/>
                  </a:cubicBezTo>
                  <a:moveTo>
                    <a:pt x="39529" y="0"/>
                  </a:moveTo>
                  <a:cubicBezTo>
                    <a:pt x="17717" y="0"/>
                    <a:pt x="0" y="17717"/>
                    <a:pt x="0" y="39529"/>
                  </a:cubicBezTo>
                  <a:cubicBezTo>
                    <a:pt x="0" y="61341"/>
                    <a:pt x="17717" y="79058"/>
                    <a:pt x="39529" y="79058"/>
                  </a:cubicBezTo>
                  <a:cubicBezTo>
                    <a:pt x="61341" y="79058"/>
                    <a:pt x="79058" y="61341"/>
                    <a:pt x="79058" y="39529"/>
                  </a:cubicBezTo>
                  <a:cubicBezTo>
                    <a:pt x="79058" y="17717"/>
                    <a:pt x="61341" y="0"/>
                    <a:pt x="39529" y="0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E1BDA4-68F2-4FA3-BD91-CBC85BF15A79}"/>
                </a:ext>
              </a:extLst>
            </p:cNvPr>
            <p:cNvSpPr/>
            <p:nvPr/>
          </p:nvSpPr>
          <p:spPr>
            <a:xfrm>
              <a:off x="2384869" y="6748090"/>
              <a:ext cx="30765" cy="39528"/>
            </a:xfrm>
            <a:custGeom>
              <a:avLst/>
              <a:gdLst>
                <a:gd name="connsiteX0" fmla="*/ 16383 w 30765"/>
                <a:gd name="connsiteY0" fmla="*/ 95 h 39528"/>
                <a:gd name="connsiteX1" fmla="*/ 23051 w 30765"/>
                <a:gd name="connsiteY1" fmla="*/ 1715 h 39528"/>
                <a:gd name="connsiteX2" fmla="*/ 27718 w 30765"/>
                <a:gd name="connsiteY2" fmla="*/ 6191 h 39528"/>
                <a:gd name="connsiteX3" fmla="*/ 29337 w 30765"/>
                <a:gd name="connsiteY3" fmla="*/ 12478 h 39528"/>
                <a:gd name="connsiteX4" fmla="*/ 27146 w 30765"/>
                <a:gd name="connsiteY4" fmla="*/ 19622 h 39528"/>
                <a:gd name="connsiteX5" fmla="*/ 21812 w 30765"/>
                <a:gd name="connsiteY5" fmla="*/ 23717 h 39528"/>
                <a:gd name="connsiteX6" fmla="*/ 30766 w 30765"/>
                <a:gd name="connsiteY6" fmla="*/ 39529 h 39528"/>
                <a:gd name="connsiteX7" fmla="*/ 23717 w 30765"/>
                <a:gd name="connsiteY7" fmla="*/ 39529 h 39528"/>
                <a:gd name="connsiteX8" fmla="*/ 15526 w 30765"/>
                <a:gd name="connsiteY8" fmla="*/ 24860 h 39528"/>
                <a:gd name="connsiteX9" fmla="*/ 6191 w 30765"/>
                <a:gd name="connsiteY9" fmla="*/ 24860 h 39528"/>
                <a:gd name="connsiteX10" fmla="*/ 6191 w 30765"/>
                <a:gd name="connsiteY10" fmla="*/ 39529 h 39528"/>
                <a:gd name="connsiteX11" fmla="*/ 0 w 30765"/>
                <a:gd name="connsiteY11" fmla="*/ 39529 h 39528"/>
                <a:gd name="connsiteX12" fmla="*/ 0 w 30765"/>
                <a:gd name="connsiteY12" fmla="*/ 0 h 39528"/>
                <a:gd name="connsiteX13" fmla="*/ 16383 w 30765"/>
                <a:gd name="connsiteY13" fmla="*/ 0 h 39528"/>
                <a:gd name="connsiteX14" fmla="*/ 16383 w 30765"/>
                <a:gd name="connsiteY14" fmla="*/ 19336 h 39528"/>
                <a:gd name="connsiteX15" fmla="*/ 19907 w 30765"/>
                <a:gd name="connsiteY15" fmla="*/ 18478 h 39528"/>
                <a:gd name="connsiteX16" fmla="*/ 22289 w 30765"/>
                <a:gd name="connsiteY16" fmla="*/ 16097 h 39528"/>
                <a:gd name="connsiteX17" fmla="*/ 23146 w 30765"/>
                <a:gd name="connsiteY17" fmla="*/ 12573 h 39528"/>
                <a:gd name="connsiteX18" fmla="*/ 22289 w 30765"/>
                <a:gd name="connsiteY18" fmla="*/ 9049 h 39528"/>
                <a:gd name="connsiteX19" fmla="*/ 19907 w 30765"/>
                <a:gd name="connsiteY19" fmla="*/ 6668 h 39528"/>
                <a:gd name="connsiteX20" fmla="*/ 16383 w 30765"/>
                <a:gd name="connsiteY20" fmla="*/ 5810 h 39528"/>
                <a:gd name="connsiteX21" fmla="*/ 6191 w 30765"/>
                <a:gd name="connsiteY21" fmla="*/ 5810 h 39528"/>
                <a:gd name="connsiteX22" fmla="*/ 6191 w 30765"/>
                <a:gd name="connsiteY22" fmla="*/ 19336 h 39528"/>
                <a:gd name="connsiteX23" fmla="*/ 16383 w 30765"/>
                <a:gd name="connsiteY23" fmla="*/ 19336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765" h="39528">
                  <a:moveTo>
                    <a:pt x="16383" y="95"/>
                  </a:moveTo>
                  <a:cubicBezTo>
                    <a:pt x="18860" y="95"/>
                    <a:pt x="21050" y="667"/>
                    <a:pt x="23051" y="1715"/>
                  </a:cubicBezTo>
                  <a:cubicBezTo>
                    <a:pt x="25051" y="2762"/>
                    <a:pt x="26575" y="4286"/>
                    <a:pt x="27718" y="6191"/>
                  </a:cubicBezTo>
                  <a:cubicBezTo>
                    <a:pt x="28861" y="8096"/>
                    <a:pt x="29337" y="10192"/>
                    <a:pt x="29337" y="12478"/>
                  </a:cubicBezTo>
                  <a:cubicBezTo>
                    <a:pt x="29337" y="15335"/>
                    <a:pt x="28575" y="17717"/>
                    <a:pt x="27146" y="19622"/>
                  </a:cubicBezTo>
                  <a:cubicBezTo>
                    <a:pt x="25718" y="21527"/>
                    <a:pt x="23908" y="22860"/>
                    <a:pt x="21812" y="23717"/>
                  </a:cubicBezTo>
                  <a:lnTo>
                    <a:pt x="30766" y="39529"/>
                  </a:lnTo>
                  <a:lnTo>
                    <a:pt x="23717" y="39529"/>
                  </a:lnTo>
                  <a:lnTo>
                    <a:pt x="15526" y="24860"/>
                  </a:lnTo>
                  <a:lnTo>
                    <a:pt x="6191" y="24860"/>
                  </a:lnTo>
                  <a:lnTo>
                    <a:pt x="6191" y="39529"/>
                  </a:lnTo>
                  <a:lnTo>
                    <a:pt x="0" y="39529"/>
                  </a:lnTo>
                  <a:lnTo>
                    <a:pt x="0" y="0"/>
                  </a:lnTo>
                  <a:lnTo>
                    <a:pt x="16383" y="0"/>
                  </a:lnTo>
                  <a:close/>
                  <a:moveTo>
                    <a:pt x="16383" y="19336"/>
                  </a:moveTo>
                  <a:cubicBezTo>
                    <a:pt x="17717" y="19336"/>
                    <a:pt x="18860" y="19050"/>
                    <a:pt x="19907" y="18478"/>
                  </a:cubicBezTo>
                  <a:cubicBezTo>
                    <a:pt x="20955" y="17907"/>
                    <a:pt x="21717" y="17050"/>
                    <a:pt x="22289" y="16097"/>
                  </a:cubicBezTo>
                  <a:cubicBezTo>
                    <a:pt x="22860" y="15050"/>
                    <a:pt x="23146" y="13906"/>
                    <a:pt x="23146" y="12573"/>
                  </a:cubicBezTo>
                  <a:cubicBezTo>
                    <a:pt x="23146" y="11240"/>
                    <a:pt x="22860" y="10097"/>
                    <a:pt x="22289" y="9049"/>
                  </a:cubicBezTo>
                  <a:cubicBezTo>
                    <a:pt x="21717" y="8001"/>
                    <a:pt x="20860" y="7239"/>
                    <a:pt x="19907" y="6668"/>
                  </a:cubicBezTo>
                  <a:cubicBezTo>
                    <a:pt x="18860" y="6096"/>
                    <a:pt x="17717" y="5810"/>
                    <a:pt x="16383" y="5810"/>
                  </a:cubicBezTo>
                  <a:lnTo>
                    <a:pt x="6191" y="5810"/>
                  </a:lnTo>
                  <a:lnTo>
                    <a:pt x="6191" y="19336"/>
                  </a:lnTo>
                  <a:lnTo>
                    <a:pt x="16383" y="193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56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416-C44D-4788-AE82-AF3D1327D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10972800" cy="119982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487056"/>
            <a:ext cx="10972800" cy="4689908"/>
          </a:xfrm>
        </p:spPr>
        <p:txBody>
          <a:bodyPr/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8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240">
          <p15:clr>
            <a:srgbClr val="FBAE40"/>
          </p15:clr>
        </p15:guide>
        <p15:guide id="6" pos="715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E1982CC-C5C2-43DF-8FDA-037495FA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4567CD-F1DA-4E8F-ADDF-371B07892411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16119A-1487-48A7-9CC6-71F9F9535C16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CF0AA4-E89F-418F-83F2-0CC0FB3DF16B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9F8D4CB-DB57-4130-8BDE-86D5A4C11D49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02BD194-F320-4426-964A-1D4F58024C5F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1C32755-5BE0-4F78-B52A-08742A60A8EF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3F9D2F-6ED9-4D82-B111-BEFD50CBB7B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1C42114-E0DC-41C5-A333-869DAB921F8F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B18CC9F-8A17-402D-B10E-AE9061E9554F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538DC6-5A10-44DE-BF8C-5185BC4F6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E35751-F391-41AA-9B05-1647E37D235B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F1866E-6300-47C1-B36B-E4F93E357EE1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266AC4-1BB0-4DCC-B988-F338CCC87BB0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8DF60-7E0A-43C5-81B6-9B3522A7A826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C5EDAF-1FA5-4CEA-99CA-7D0E1F5DDF81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731A324-874D-4D3D-95F1-8AE3303E227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34E3A93-BFC9-49AD-8CF7-7EDF2A13157E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9DD8F2-C56B-454C-9A84-A663F83DB6CE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2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882660D-9752-4416-A0A1-69ECA0CD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81569F-6701-4CDA-895D-6BD6D388AB05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EFB02BB-CBC4-4742-9BA0-2C9212EFAF23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E6566-9773-4111-B8E5-827E7E8AE779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51A5FC-EF81-41EC-BA9D-EC2323003C59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6ED56C7-8502-4EC0-A864-040B8DB9D862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77F18A-71EB-4B46-8C22-E5C1ACCE6C40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8CE26D-A586-4A86-AA98-B9D850FBFCD7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E63CF4-E38C-42FE-9C75-CB2B3DEB5FBD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E1EECF-CDF6-475D-8C89-D59E9C677475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AA05A6-FEDA-41DC-B943-5B1F42A56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8DF60-7E0A-43C5-81B6-9B3522A7A826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C5EDAF-1FA5-4CEA-99CA-7D0E1F5DDF81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731A324-874D-4D3D-95F1-8AE3303E227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34E3A93-BFC9-49AD-8CF7-7EDF2A13157E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9DD8F2-C56B-454C-9A84-A663F83DB6CE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1BCBB2-B699-44A9-B291-3CCD0D0E00F2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D17A91-F49E-45DE-835E-543E5DCD8458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E01F40-8D2A-43E6-B578-00B92049883B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0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Blu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882660D-9752-4416-A0A1-69ECA0CD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4951823"/>
            <a:ext cx="1954357" cy="1440697"/>
            <a:chOff x="573803" y="4951823"/>
            <a:chExt cx="1954357" cy="144069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EFB02BB-CBC4-4742-9BA0-2C9212EFAF23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E6566-9773-4111-B8E5-827E7E8AE779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51A5FC-EF81-41EC-BA9D-EC2323003C59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6ED56C7-8502-4EC0-A864-040B8DB9D862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77F18A-71EB-4B46-8C22-E5C1ACCE6C40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8CE26D-A586-4A86-AA98-B9D850FBFCD7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E63CF4-E38C-42FE-9C75-CB2B3DEB5FBD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E1EECF-CDF6-475D-8C89-D59E9C677475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AA05A6-FEDA-41DC-B943-5B1F42A56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840804"/>
            <a:ext cx="4344421" cy="5551716"/>
            <a:chOff x="573803" y="840804"/>
            <a:chExt cx="4344421" cy="55517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87456" y="840804"/>
              <a:ext cx="3430768" cy="4531311"/>
            </a:xfrm>
            <a:prstGeom prst="rect">
              <a:avLst/>
            </a:prstGeom>
            <a:solidFill>
              <a:schemeClr val="tx2">
                <a:lumMod val="50000"/>
                <a:alpha val="90000"/>
              </a:schemeClr>
            </a:solidFill>
            <a:ln w="38100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8DF60-7E0A-43C5-81B6-9B3522A7A826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C5EDAF-1FA5-4CEA-99CA-7D0E1F5DDF81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731A324-874D-4D3D-95F1-8AE3303E227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34E3A93-BFC9-49AD-8CF7-7EDF2A13157E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9DD8F2-C56B-454C-9A84-A663F83DB6CE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1BCBB2-B699-44A9-B291-3CCD0D0E00F2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D17A91-F49E-45DE-835E-543E5DCD8458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E01F40-8D2A-43E6-B578-00B92049883B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80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B587A-481D-4354-9508-D5D8FF887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77476"/>
            <a:chOff x="573803" y="0"/>
            <a:chExt cx="4325371" cy="63774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FE29C8-410C-4059-919F-670CE49EA18F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DCBE42-BEC7-4DF9-A16F-7E76C7D448E8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A47B74-98DC-499D-981D-583A2DD69E50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D68EB8-A34F-47E3-8B7F-5FF260D65B7C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7897D68-7CB8-406F-9146-F00DE713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66513" y="5992753"/>
              <a:ext cx="1031758" cy="38472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D8E5A8-9477-47F6-9CA7-9A7DC4670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77476"/>
            <a:chOff x="573803" y="0"/>
            <a:chExt cx="4325371" cy="637747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4C56C1-BF0A-4234-81F8-D2B769834C58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57C8AC4-A26E-48AF-9B2F-93A0F02E758D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5060BD-E2D2-44BB-ADFB-2B20CEB8775D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A184651-D34A-4937-8369-48ADD8E89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66513" y="5992753"/>
              <a:ext cx="1031758" cy="384723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944163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1635111"/>
            <a:ext cx="9789007" cy="1874852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3602038"/>
            <a:ext cx="978900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935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Spark Worl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AF78F15-E4CE-49D5-A4FE-04FBCF258ED5}"/>
              </a:ext>
            </a:extLst>
          </p:cNvPr>
          <p:cNvSpPr/>
          <p:nvPr/>
        </p:nvSpPr>
        <p:spPr>
          <a:xfrm>
            <a:off x="1468406" y="0"/>
            <a:ext cx="3430768" cy="5390870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AA05A6-FEDA-41DC-B943-5B1F42A56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3803" y="0"/>
            <a:ext cx="4325371" cy="6392520"/>
            <a:chOff x="573803" y="0"/>
            <a:chExt cx="4325371" cy="63925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200040-B841-47B7-8555-E0299CDC24FA}"/>
                </a:ext>
              </a:extLst>
            </p:cNvPr>
            <p:cNvSpPr/>
            <p:nvPr/>
          </p:nvSpPr>
          <p:spPr>
            <a:xfrm>
              <a:off x="1468406" y="0"/>
              <a:ext cx="3430768" cy="5390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D8DF60-7E0A-43C5-81B6-9B3522A7A826}"/>
                </a:ext>
              </a:extLst>
            </p:cNvPr>
            <p:cNvGrpSpPr/>
            <p:nvPr/>
          </p:nvGrpSpPr>
          <p:grpSpPr>
            <a:xfrm>
              <a:off x="1468406" y="5995719"/>
              <a:ext cx="1059754" cy="396801"/>
              <a:chOff x="1314450" y="6391094"/>
              <a:chExt cx="1123377" cy="4206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AC5EDAF-1FA5-4CEA-99CA-7D0E1F5DDF81}"/>
                  </a:ext>
                </a:extLst>
              </p:cNvPr>
              <p:cNvSpPr/>
              <p:nvPr/>
            </p:nvSpPr>
            <p:spPr>
              <a:xfrm>
                <a:off x="1314450" y="6396809"/>
                <a:ext cx="78581" cy="78581"/>
              </a:xfrm>
              <a:custGeom>
                <a:avLst/>
                <a:gdLst>
                  <a:gd name="connsiteX0" fmla="*/ 0 w 78581"/>
                  <a:gd name="connsiteY0" fmla="*/ 0 h 78581"/>
                  <a:gd name="connsiteX1" fmla="*/ 78581 w 78581"/>
                  <a:gd name="connsiteY1" fmla="*/ 0 h 78581"/>
                  <a:gd name="connsiteX2" fmla="*/ 78581 w 78581"/>
                  <a:gd name="connsiteY2" fmla="*/ 78581 h 78581"/>
                  <a:gd name="connsiteX3" fmla="*/ 0 w 78581"/>
                  <a:gd name="connsiteY3" fmla="*/ 78581 h 7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81" h="78581">
                    <a:moveTo>
                      <a:pt x="0" y="0"/>
                    </a:moveTo>
                    <a:lnTo>
                      <a:pt x="78581" y="0"/>
                    </a:lnTo>
                    <a:lnTo>
                      <a:pt x="78581" y="78581"/>
                    </a:lnTo>
                    <a:lnTo>
                      <a:pt x="0" y="78581"/>
                    </a:lnTo>
                    <a:close/>
                  </a:path>
                </a:pathLst>
              </a:custGeom>
              <a:solidFill>
                <a:srgbClr val="00B2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731A324-874D-4D3D-95F1-8AE3303E2272}"/>
                  </a:ext>
                </a:extLst>
              </p:cNvPr>
              <p:cNvSpPr/>
              <p:nvPr/>
            </p:nvSpPr>
            <p:spPr>
              <a:xfrm>
                <a:off x="1316545" y="6391094"/>
                <a:ext cx="995171" cy="420623"/>
              </a:xfrm>
              <a:custGeom>
                <a:avLst/>
                <a:gdLst>
                  <a:gd name="connsiteX0" fmla="*/ 74486 w 995171"/>
                  <a:gd name="connsiteY0" fmla="*/ 131921 h 420623"/>
                  <a:gd name="connsiteX1" fmla="*/ 0 w 995171"/>
                  <a:gd name="connsiteY1" fmla="*/ 131921 h 420623"/>
                  <a:gd name="connsiteX2" fmla="*/ 0 w 995171"/>
                  <a:gd name="connsiteY2" fmla="*/ 414719 h 420623"/>
                  <a:gd name="connsiteX3" fmla="*/ 74486 w 995171"/>
                  <a:gd name="connsiteY3" fmla="*/ 414719 h 420623"/>
                  <a:gd name="connsiteX4" fmla="*/ 74486 w 995171"/>
                  <a:gd name="connsiteY4" fmla="*/ 131921 h 420623"/>
                  <a:gd name="connsiteX5" fmla="*/ 568262 w 995171"/>
                  <a:gd name="connsiteY5" fmla="*/ 417576 h 420623"/>
                  <a:gd name="connsiteX6" fmla="*/ 568262 w 995171"/>
                  <a:gd name="connsiteY6" fmla="*/ 348234 h 420623"/>
                  <a:gd name="connsiteX7" fmla="*/ 541306 w 995171"/>
                  <a:gd name="connsiteY7" fmla="*/ 346520 h 420623"/>
                  <a:gd name="connsiteX8" fmla="*/ 523780 w 995171"/>
                  <a:gd name="connsiteY8" fmla="*/ 338804 h 420623"/>
                  <a:gd name="connsiteX9" fmla="*/ 516065 w 995171"/>
                  <a:gd name="connsiteY9" fmla="*/ 321945 h 420623"/>
                  <a:gd name="connsiteX10" fmla="*/ 514350 w 995171"/>
                  <a:gd name="connsiteY10" fmla="*/ 294608 h 420623"/>
                  <a:gd name="connsiteX11" fmla="*/ 514350 w 995171"/>
                  <a:gd name="connsiteY11" fmla="*/ 195644 h 420623"/>
                  <a:gd name="connsiteX12" fmla="*/ 568262 w 995171"/>
                  <a:gd name="connsiteY12" fmla="*/ 195644 h 420623"/>
                  <a:gd name="connsiteX13" fmla="*/ 568262 w 995171"/>
                  <a:gd name="connsiteY13" fmla="*/ 131921 h 420623"/>
                  <a:gd name="connsiteX14" fmla="*/ 514350 w 995171"/>
                  <a:gd name="connsiteY14" fmla="*/ 131921 h 420623"/>
                  <a:gd name="connsiteX15" fmla="*/ 514350 w 995171"/>
                  <a:gd name="connsiteY15" fmla="*/ 21812 h 420623"/>
                  <a:gd name="connsiteX16" fmla="*/ 439865 w 995171"/>
                  <a:gd name="connsiteY16" fmla="*/ 21812 h 420623"/>
                  <a:gd name="connsiteX17" fmla="*/ 439865 w 995171"/>
                  <a:gd name="connsiteY17" fmla="*/ 295180 h 420623"/>
                  <a:gd name="connsiteX18" fmla="*/ 445865 w 995171"/>
                  <a:gd name="connsiteY18" fmla="*/ 353473 h 420623"/>
                  <a:gd name="connsiteX19" fmla="*/ 465677 w 995171"/>
                  <a:gd name="connsiteY19" fmla="*/ 391001 h 420623"/>
                  <a:gd name="connsiteX20" fmla="*/ 502063 w 995171"/>
                  <a:gd name="connsiteY20" fmla="*/ 411385 h 420623"/>
                  <a:gd name="connsiteX21" fmla="*/ 558927 w 995171"/>
                  <a:gd name="connsiteY21" fmla="*/ 417671 h 420623"/>
                  <a:gd name="connsiteX22" fmla="*/ 568262 w 995171"/>
                  <a:gd name="connsiteY22" fmla="*/ 417671 h 420623"/>
                  <a:gd name="connsiteX23" fmla="*/ 995172 w 995171"/>
                  <a:gd name="connsiteY23" fmla="*/ 0 h 420623"/>
                  <a:gd name="connsiteX24" fmla="*/ 920687 w 995171"/>
                  <a:gd name="connsiteY24" fmla="*/ 0 h 420623"/>
                  <a:gd name="connsiteX25" fmla="*/ 920687 w 995171"/>
                  <a:gd name="connsiteY25" fmla="*/ 414719 h 420623"/>
                  <a:gd name="connsiteX26" fmla="*/ 995172 w 995171"/>
                  <a:gd name="connsiteY26" fmla="*/ 414719 h 420623"/>
                  <a:gd name="connsiteX27" fmla="*/ 995172 w 995171"/>
                  <a:gd name="connsiteY27" fmla="*/ 0 h 420623"/>
                  <a:gd name="connsiteX28" fmla="*/ 367951 w 995171"/>
                  <a:gd name="connsiteY28" fmla="*/ 159830 h 420623"/>
                  <a:gd name="connsiteX29" fmla="*/ 281273 w 995171"/>
                  <a:gd name="connsiteY29" fmla="*/ 126206 h 420623"/>
                  <a:gd name="connsiteX30" fmla="*/ 232410 w 995171"/>
                  <a:gd name="connsiteY30" fmla="*/ 137065 h 420623"/>
                  <a:gd name="connsiteX31" fmla="*/ 195358 w 995171"/>
                  <a:gd name="connsiteY31" fmla="*/ 167259 h 420623"/>
                  <a:gd name="connsiteX32" fmla="*/ 191262 w 995171"/>
                  <a:gd name="connsiteY32" fmla="*/ 172498 h 420623"/>
                  <a:gd name="connsiteX33" fmla="*/ 191262 w 995171"/>
                  <a:gd name="connsiteY33" fmla="*/ 167831 h 420623"/>
                  <a:gd name="connsiteX34" fmla="*/ 191262 w 995171"/>
                  <a:gd name="connsiteY34" fmla="*/ 132017 h 420623"/>
                  <a:gd name="connsiteX35" fmla="*/ 117920 w 995171"/>
                  <a:gd name="connsiteY35" fmla="*/ 132017 h 420623"/>
                  <a:gd name="connsiteX36" fmla="*/ 117920 w 995171"/>
                  <a:gd name="connsiteY36" fmla="*/ 414814 h 420623"/>
                  <a:gd name="connsiteX37" fmla="*/ 191929 w 995171"/>
                  <a:gd name="connsiteY37" fmla="*/ 414814 h 420623"/>
                  <a:gd name="connsiteX38" fmla="*/ 191929 w 995171"/>
                  <a:gd name="connsiteY38" fmla="*/ 264128 h 420623"/>
                  <a:gd name="connsiteX39" fmla="*/ 192024 w 995171"/>
                  <a:gd name="connsiteY39" fmla="*/ 274606 h 420623"/>
                  <a:gd name="connsiteX40" fmla="*/ 192119 w 995171"/>
                  <a:gd name="connsiteY40" fmla="*/ 269558 h 420623"/>
                  <a:gd name="connsiteX41" fmla="*/ 211741 w 995171"/>
                  <a:gd name="connsiteY41" fmla="*/ 210884 h 420623"/>
                  <a:gd name="connsiteX42" fmla="*/ 258985 w 995171"/>
                  <a:gd name="connsiteY42" fmla="*/ 190786 h 420623"/>
                  <a:gd name="connsiteX43" fmla="*/ 307753 w 995171"/>
                  <a:gd name="connsiteY43" fmla="*/ 210407 h 420623"/>
                  <a:gd name="connsiteX44" fmla="*/ 323945 w 995171"/>
                  <a:gd name="connsiteY44" fmla="*/ 264605 h 420623"/>
                  <a:gd name="connsiteX45" fmla="*/ 323945 w 995171"/>
                  <a:gd name="connsiteY45" fmla="*/ 264605 h 420623"/>
                  <a:gd name="connsiteX46" fmla="*/ 323945 w 995171"/>
                  <a:gd name="connsiteY46" fmla="*/ 265176 h 420623"/>
                  <a:gd name="connsiteX47" fmla="*/ 323945 w 995171"/>
                  <a:gd name="connsiteY47" fmla="*/ 265271 h 420623"/>
                  <a:gd name="connsiteX48" fmla="*/ 323945 w 995171"/>
                  <a:gd name="connsiteY48" fmla="*/ 414814 h 420623"/>
                  <a:gd name="connsiteX49" fmla="*/ 399098 w 995171"/>
                  <a:gd name="connsiteY49" fmla="*/ 414814 h 420623"/>
                  <a:gd name="connsiteX50" fmla="*/ 399098 w 995171"/>
                  <a:gd name="connsiteY50" fmla="*/ 254222 h 420623"/>
                  <a:gd name="connsiteX51" fmla="*/ 367951 w 995171"/>
                  <a:gd name="connsiteY51" fmla="*/ 159830 h 420623"/>
                  <a:gd name="connsiteX52" fmla="*/ 881825 w 995171"/>
                  <a:gd name="connsiteY52" fmla="*/ 272796 h 420623"/>
                  <a:gd name="connsiteX53" fmla="*/ 871061 w 995171"/>
                  <a:gd name="connsiteY53" fmla="*/ 215646 h 420623"/>
                  <a:gd name="connsiteX54" fmla="*/ 841057 w 995171"/>
                  <a:gd name="connsiteY54" fmla="*/ 168974 h 420623"/>
                  <a:gd name="connsiteX55" fmla="*/ 794957 w 995171"/>
                  <a:gd name="connsiteY55" fmla="*/ 137636 h 420623"/>
                  <a:gd name="connsiteX56" fmla="*/ 735806 w 995171"/>
                  <a:gd name="connsiteY56" fmla="*/ 126302 h 420623"/>
                  <a:gd name="connsiteX57" fmla="*/ 678371 w 995171"/>
                  <a:gd name="connsiteY57" fmla="*/ 137922 h 420623"/>
                  <a:gd name="connsiteX58" fmla="*/ 631698 w 995171"/>
                  <a:gd name="connsiteY58" fmla="*/ 169355 h 420623"/>
                  <a:gd name="connsiteX59" fmla="*/ 600266 w 995171"/>
                  <a:gd name="connsiteY59" fmla="*/ 216027 h 420623"/>
                  <a:gd name="connsiteX60" fmla="*/ 588645 w 995171"/>
                  <a:gd name="connsiteY60" fmla="*/ 273463 h 420623"/>
                  <a:gd name="connsiteX61" fmla="*/ 599694 w 995171"/>
                  <a:gd name="connsiteY61" fmla="*/ 330899 h 420623"/>
                  <a:gd name="connsiteX62" fmla="*/ 630269 w 995171"/>
                  <a:gd name="connsiteY62" fmla="*/ 377571 h 420623"/>
                  <a:gd name="connsiteX63" fmla="*/ 677513 w 995171"/>
                  <a:gd name="connsiteY63" fmla="*/ 409004 h 420623"/>
                  <a:gd name="connsiteX64" fmla="*/ 738092 w 995171"/>
                  <a:gd name="connsiteY64" fmla="*/ 420624 h 420623"/>
                  <a:gd name="connsiteX65" fmla="*/ 863918 w 995171"/>
                  <a:gd name="connsiteY65" fmla="*/ 365093 h 420623"/>
                  <a:gd name="connsiteX66" fmla="*/ 810292 w 995171"/>
                  <a:gd name="connsiteY66" fmla="*/ 324231 h 420623"/>
                  <a:gd name="connsiteX67" fmla="*/ 738664 w 995171"/>
                  <a:gd name="connsiteY67" fmla="*/ 355854 h 420623"/>
                  <a:gd name="connsiteX68" fmla="*/ 687229 w 995171"/>
                  <a:gd name="connsiteY68" fmla="*/ 341376 h 420623"/>
                  <a:gd name="connsiteX69" fmla="*/ 660368 w 995171"/>
                  <a:gd name="connsiteY69" fmla="*/ 302133 h 420623"/>
                  <a:gd name="connsiteX70" fmla="*/ 659606 w 995171"/>
                  <a:gd name="connsiteY70" fmla="*/ 299466 h 420623"/>
                  <a:gd name="connsiteX71" fmla="*/ 881825 w 995171"/>
                  <a:gd name="connsiteY71" fmla="*/ 299466 h 420623"/>
                  <a:gd name="connsiteX72" fmla="*/ 881825 w 995171"/>
                  <a:gd name="connsiteY72" fmla="*/ 272796 h 420623"/>
                  <a:gd name="connsiteX73" fmla="*/ 660368 w 995171"/>
                  <a:gd name="connsiteY73" fmla="*/ 246793 h 420623"/>
                  <a:gd name="connsiteX74" fmla="*/ 735330 w 995171"/>
                  <a:gd name="connsiteY74" fmla="*/ 189929 h 420623"/>
                  <a:gd name="connsiteX75" fmla="*/ 810387 w 995171"/>
                  <a:gd name="connsiteY75" fmla="*/ 246698 h 420623"/>
                  <a:gd name="connsiteX76" fmla="*/ 660368 w 995171"/>
                  <a:gd name="connsiteY76" fmla="*/ 246793 h 4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95171" h="420623">
                    <a:moveTo>
                      <a:pt x="74486" y="131921"/>
                    </a:moveTo>
                    <a:lnTo>
                      <a:pt x="0" y="131921"/>
                    </a:lnTo>
                    <a:lnTo>
                      <a:pt x="0" y="414719"/>
                    </a:lnTo>
                    <a:lnTo>
                      <a:pt x="74486" y="414719"/>
                    </a:lnTo>
                    <a:lnTo>
                      <a:pt x="74486" y="131921"/>
                    </a:lnTo>
                    <a:close/>
                    <a:moveTo>
                      <a:pt x="568262" y="417576"/>
                    </a:moveTo>
                    <a:lnTo>
                      <a:pt x="568262" y="348234"/>
                    </a:lnTo>
                    <a:cubicBezTo>
                      <a:pt x="557308" y="348139"/>
                      <a:pt x="548259" y="347567"/>
                      <a:pt x="541306" y="346520"/>
                    </a:cubicBezTo>
                    <a:cubicBezTo>
                      <a:pt x="533591" y="345281"/>
                      <a:pt x="527685" y="342710"/>
                      <a:pt x="523780" y="338804"/>
                    </a:cubicBezTo>
                    <a:cubicBezTo>
                      <a:pt x="519875" y="334899"/>
                      <a:pt x="517303" y="329184"/>
                      <a:pt x="516065" y="321945"/>
                    </a:cubicBezTo>
                    <a:cubicBezTo>
                      <a:pt x="514922" y="314992"/>
                      <a:pt x="514350" y="305753"/>
                      <a:pt x="514350" y="294608"/>
                    </a:cubicBezTo>
                    <a:lnTo>
                      <a:pt x="514350" y="195644"/>
                    </a:lnTo>
                    <a:lnTo>
                      <a:pt x="568262" y="195644"/>
                    </a:lnTo>
                    <a:lnTo>
                      <a:pt x="568262" y="131921"/>
                    </a:lnTo>
                    <a:lnTo>
                      <a:pt x="514350" y="131921"/>
                    </a:lnTo>
                    <a:lnTo>
                      <a:pt x="514350" y="21812"/>
                    </a:lnTo>
                    <a:lnTo>
                      <a:pt x="439865" y="21812"/>
                    </a:lnTo>
                    <a:lnTo>
                      <a:pt x="439865" y="295180"/>
                    </a:lnTo>
                    <a:cubicBezTo>
                      <a:pt x="439865" y="318230"/>
                      <a:pt x="441865" y="337852"/>
                      <a:pt x="445865" y="353473"/>
                    </a:cubicBezTo>
                    <a:cubicBezTo>
                      <a:pt x="449771" y="368903"/>
                      <a:pt x="456438" y="381572"/>
                      <a:pt x="465677" y="391001"/>
                    </a:cubicBezTo>
                    <a:cubicBezTo>
                      <a:pt x="474917" y="400431"/>
                      <a:pt x="487204" y="407289"/>
                      <a:pt x="502063" y="411385"/>
                    </a:cubicBezTo>
                    <a:cubicBezTo>
                      <a:pt x="517112" y="415481"/>
                      <a:pt x="536258" y="417671"/>
                      <a:pt x="558927" y="417671"/>
                    </a:cubicBezTo>
                    <a:lnTo>
                      <a:pt x="568262" y="417671"/>
                    </a:lnTo>
                    <a:close/>
                    <a:moveTo>
                      <a:pt x="995172" y="0"/>
                    </a:moveTo>
                    <a:lnTo>
                      <a:pt x="920687" y="0"/>
                    </a:lnTo>
                    <a:lnTo>
                      <a:pt x="920687" y="414719"/>
                    </a:lnTo>
                    <a:lnTo>
                      <a:pt x="995172" y="414719"/>
                    </a:lnTo>
                    <a:lnTo>
                      <a:pt x="995172" y="0"/>
                    </a:lnTo>
                    <a:close/>
                    <a:moveTo>
                      <a:pt x="367951" y="159830"/>
                    </a:moveTo>
                    <a:cubicBezTo>
                      <a:pt x="347282" y="137541"/>
                      <a:pt x="318135" y="126206"/>
                      <a:pt x="281273" y="126206"/>
                    </a:cubicBezTo>
                    <a:cubicBezTo>
                      <a:pt x="263462" y="126206"/>
                      <a:pt x="247079" y="129921"/>
                      <a:pt x="232410" y="137065"/>
                    </a:cubicBezTo>
                    <a:cubicBezTo>
                      <a:pt x="217742" y="144304"/>
                      <a:pt x="205264" y="154496"/>
                      <a:pt x="195358" y="167259"/>
                    </a:cubicBezTo>
                    <a:lnTo>
                      <a:pt x="191262" y="172498"/>
                    </a:lnTo>
                    <a:lnTo>
                      <a:pt x="191262" y="167831"/>
                    </a:lnTo>
                    <a:lnTo>
                      <a:pt x="191262" y="132017"/>
                    </a:lnTo>
                    <a:lnTo>
                      <a:pt x="117920" y="132017"/>
                    </a:lnTo>
                    <a:lnTo>
                      <a:pt x="117920" y="414814"/>
                    </a:lnTo>
                    <a:lnTo>
                      <a:pt x="191929" y="414814"/>
                    </a:lnTo>
                    <a:lnTo>
                      <a:pt x="191929" y="264128"/>
                    </a:lnTo>
                    <a:lnTo>
                      <a:pt x="192024" y="274606"/>
                    </a:lnTo>
                    <a:cubicBezTo>
                      <a:pt x="192024" y="272891"/>
                      <a:pt x="192024" y="271177"/>
                      <a:pt x="192119" y="269558"/>
                    </a:cubicBezTo>
                    <a:cubicBezTo>
                      <a:pt x="192881" y="243173"/>
                      <a:pt x="199454" y="223456"/>
                      <a:pt x="211741" y="210884"/>
                    </a:cubicBezTo>
                    <a:cubicBezTo>
                      <a:pt x="224790" y="197549"/>
                      <a:pt x="240697" y="190786"/>
                      <a:pt x="258985" y="190786"/>
                    </a:cubicBezTo>
                    <a:cubicBezTo>
                      <a:pt x="280511" y="190786"/>
                      <a:pt x="296894" y="197358"/>
                      <a:pt x="307753" y="210407"/>
                    </a:cubicBezTo>
                    <a:cubicBezTo>
                      <a:pt x="318421" y="223171"/>
                      <a:pt x="323850" y="241364"/>
                      <a:pt x="323945" y="264605"/>
                    </a:cubicBezTo>
                    <a:lnTo>
                      <a:pt x="323945" y="264605"/>
                    </a:lnTo>
                    <a:lnTo>
                      <a:pt x="323945" y="265176"/>
                    </a:lnTo>
                    <a:lnTo>
                      <a:pt x="323945" y="265271"/>
                    </a:lnTo>
                    <a:lnTo>
                      <a:pt x="323945" y="414814"/>
                    </a:lnTo>
                    <a:lnTo>
                      <a:pt x="399098" y="414814"/>
                    </a:lnTo>
                    <a:lnTo>
                      <a:pt x="399098" y="254222"/>
                    </a:lnTo>
                    <a:cubicBezTo>
                      <a:pt x="399193" y="213931"/>
                      <a:pt x="388620" y="182118"/>
                      <a:pt x="367951" y="159830"/>
                    </a:cubicBezTo>
                    <a:moveTo>
                      <a:pt x="881825" y="272796"/>
                    </a:moveTo>
                    <a:cubicBezTo>
                      <a:pt x="881825" y="252508"/>
                      <a:pt x="878205" y="233267"/>
                      <a:pt x="871061" y="215646"/>
                    </a:cubicBezTo>
                    <a:cubicBezTo>
                      <a:pt x="863918" y="198025"/>
                      <a:pt x="853821" y="182309"/>
                      <a:pt x="841057" y="168974"/>
                    </a:cubicBezTo>
                    <a:cubicBezTo>
                      <a:pt x="828294" y="155639"/>
                      <a:pt x="812768" y="145066"/>
                      <a:pt x="794957" y="137636"/>
                    </a:cubicBezTo>
                    <a:cubicBezTo>
                      <a:pt x="777145" y="130112"/>
                      <a:pt x="757238" y="126302"/>
                      <a:pt x="735806" y="126302"/>
                    </a:cubicBezTo>
                    <a:cubicBezTo>
                      <a:pt x="715518" y="126302"/>
                      <a:pt x="696182" y="130207"/>
                      <a:pt x="678371" y="137922"/>
                    </a:cubicBezTo>
                    <a:cubicBezTo>
                      <a:pt x="660559" y="145637"/>
                      <a:pt x="644843" y="156210"/>
                      <a:pt x="631698" y="169355"/>
                    </a:cubicBezTo>
                    <a:cubicBezTo>
                      <a:pt x="618554" y="182499"/>
                      <a:pt x="607981" y="198215"/>
                      <a:pt x="600266" y="216027"/>
                    </a:cubicBezTo>
                    <a:cubicBezTo>
                      <a:pt x="592550" y="233839"/>
                      <a:pt x="588645" y="253175"/>
                      <a:pt x="588645" y="273463"/>
                    </a:cubicBezTo>
                    <a:cubicBezTo>
                      <a:pt x="588645" y="293751"/>
                      <a:pt x="592360" y="313087"/>
                      <a:pt x="599694" y="330899"/>
                    </a:cubicBezTo>
                    <a:cubicBezTo>
                      <a:pt x="607028" y="348710"/>
                      <a:pt x="617315" y="364426"/>
                      <a:pt x="630269" y="377571"/>
                    </a:cubicBezTo>
                    <a:cubicBezTo>
                      <a:pt x="643223" y="390716"/>
                      <a:pt x="659130" y="401288"/>
                      <a:pt x="677513" y="409004"/>
                    </a:cubicBezTo>
                    <a:cubicBezTo>
                      <a:pt x="695897" y="416719"/>
                      <a:pt x="716280" y="420624"/>
                      <a:pt x="738092" y="420624"/>
                    </a:cubicBezTo>
                    <a:cubicBezTo>
                      <a:pt x="801148" y="420624"/>
                      <a:pt x="840391" y="391954"/>
                      <a:pt x="863918" y="365093"/>
                    </a:cubicBezTo>
                    <a:lnTo>
                      <a:pt x="810292" y="324231"/>
                    </a:lnTo>
                    <a:cubicBezTo>
                      <a:pt x="798957" y="337661"/>
                      <a:pt x="772192" y="355854"/>
                      <a:pt x="738664" y="355854"/>
                    </a:cubicBezTo>
                    <a:cubicBezTo>
                      <a:pt x="717614" y="355854"/>
                      <a:pt x="700373" y="350996"/>
                      <a:pt x="687229" y="341376"/>
                    </a:cubicBezTo>
                    <a:cubicBezTo>
                      <a:pt x="674084" y="331756"/>
                      <a:pt x="665036" y="318611"/>
                      <a:pt x="660368" y="302133"/>
                    </a:cubicBezTo>
                    <a:lnTo>
                      <a:pt x="659606" y="299466"/>
                    </a:lnTo>
                    <a:lnTo>
                      <a:pt x="881825" y="299466"/>
                    </a:lnTo>
                    <a:lnTo>
                      <a:pt x="881825" y="272796"/>
                    </a:lnTo>
                    <a:close/>
                    <a:moveTo>
                      <a:pt x="660368" y="246793"/>
                    </a:moveTo>
                    <a:cubicBezTo>
                      <a:pt x="660368" y="226124"/>
                      <a:pt x="684086" y="189929"/>
                      <a:pt x="735330" y="189929"/>
                    </a:cubicBezTo>
                    <a:cubicBezTo>
                      <a:pt x="786575" y="189929"/>
                      <a:pt x="810387" y="226028"/>
                      <a:pt x="810387" y="246698"/>
                    </a:cubicBezTo>
                    <a:lnTo>
                      <a:pt x="660368" y="24679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34E3A93-BFC9-49AD-8CF7-7EDF2A13157E}"/>
                  </a:ext>
                </a:extLst>
              </p:cNvPr>
              <p:cNvSpPr/>
              <p:nvPr/>
            </p:nvSpPr>
            <p:spPr>
              <a:xfrm>
                <a:off x="2358770" y="6728469"/>
                <a:ext cx="79057" cy="79057"/>
              </a:xfrm>
              <a:custGeom>
                <a:avLst/>
                <a:gdLst>
                  <a:gd name="connsiteX0" fmla="*/ 39529 w 79057"/>
                  <a:gd name="connsiteY0" fmla="*/ 5620 h 79057"/>
                  <a:gd name="connsiteX1" fmla="*/ 73438 w 79057"/>
                  <a:gd name="connsiteY1" fmla="*/ 39529 h 79057"/>
                  <a:gd name="connsiteX2" fmla="*/ 39529 w 79057"/>
                  <a:gd name="connsiteY2" fmla="*/ 73438 h 79057"/>
                  <a:gd name="connsiteX3" fmla="*/ 5620 w 79057"/>
                  <a:gd name="connsiteY3" fmla="*/ 39529 h 79057"/>
                  <a:gd name="connsiteX4" fmla="*/ 39529 w 79057"/>
                  <a:gd name="connsiteY4" fmla="*/ 5620 h 79057"/>
                  <a:gd name="connsiteX5" fmla="*/ 39529 w 79057"/>
                  <a:gd name="connsiteY5" fmla="*/ 0 h 79057"/>
                  <a:gd name="connsiteX6" fmla="*/ 0 w 79057"/>
                  <a:gd name="connsiteY6" fmla="*/ 39529 h 79057"/>
                  <a:gd name="connsiteX7" fmla="*/ 39529 w 79057"/>
                  <a:gd name="connsiteY7" fmla="*/ 79058 h 79057"/>
                  <a:gd name="connsiteX8" fmla="*/ 79058 w 79057"/>
                  <a:gd name="connsiteY8" fmla="*/ 39529 h 79057"/>
                  <a:gd name="connsiteX9" fmla="*/ 39529 w 79057"/>
                  <a:gd name="connsiteY9" fmla="*/ 0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057" h="79057">
                    <a:moveTo>
                      <a:pt x="39529" y="5620"/>
                    </a:moveTo>
                    <a:cubicBezTo>
                      <a:pt x="58198" y="5620"/>
                      <a:pt x="73438" y="20860"/>
                      <a:pt x="73438" y="39529"/>
                    </a:cubicBezTo>
                    <a:cubicBezTo>
                      <a:pt x="73438" y="58198"/>
                      <a:pt x="58198" y="73438"/>
                      <a:pt x="39529" y="73438"/>
                    </a:cubicBezTo>
                    <a:cubicBezTo>
                      <a:pt x="20860" y="73438"/>
                      <a:pt x="5620" y="58198"/>
                      <a:pt x="5620" y="39529"/>
                    </a:cubicBezTo>
                    <a:cubicBezTo>
                      <a:pt x="5620" y="20860"/>
                      <a:pt x="20860" y="5620"/>
                      <a:pt x="39529" y="5620"/>
                    </a:cubicBezTo>
                    <a:moveTo>
                      <a:pt x="39529" y="0"/>
                    </a:moveTo>
                    <a:cubicBezTo>
                      <a:pt x="17717" y="0"/>
                      <a:pt x="0" y="17717"/>
                      <a:pt x="0" y="39529"/>
                    </a:cubicBezTo>
                    <a:cubicBezTo>
                      <a:pt x="0" y="61341"/>
                      <a:pt x="17717" y="79058"/>
                      <a:pt x="39529" y="79058"/>
                    </a:cubicBezTo>
                    <a:cubicBezTo>
                      <a:pt x="61341" y="79058"/>
                      <a:pt x="79058" y="61341"/>
                      <a:pt x="79058" y="39529"/>
                    </a:cubicBezTo>
                    <a:cubicBezTo>
                      <a:pt x="79058" y="17717"/>
                      <a:pt x="61341" y="0"/>
                      <a:pt x="39529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9DD8F2-C56B-454C-9A84-A663F83DB6CE}"/>
                  </a:ext>
                </a:extLst>
              </p:cNvPr>
              <p:cNvSpPr/>
              <p:nvPr/>
            </p:nvSpPr>
            <p:spPr>
              <a:xfrm>
                <a:off x="2384869" y="6748090"/>
                <a:ext cx="30765" cy="39528"/>
              </a:xfrm>
              <a:custGeom>
                <a:avLst/>
                <a:gdLst>
                  <a:gd name="connsiteX0" fmla="*/ 16383 w 30765"/>
                  <a:gd name="connsiteY0" fmla="*/ 95 h 39528"/>
                  <a:gd name="connsiteX1" fmla="*/ 23051 w 30765"/>
                  <a:gd name="connsiteY1" fmla="*/ 1715 h 39528"/>
                  <a:gd name="connsiteX2" fmla="*/ 27718 w 30765"/>
                  <a:gd name="connsiteY2" fmla="*/ 6191 h 39528"/>
                  <a:gd name="connsiteX3" fmla="*/ 29337 w 30765"/>
                  <a:gd name="connsiteY3" fmla="*/ 12478 h 39528"/>
                  <a:gd name="connsiteX4" fmla="*/ 27146 w 30765"/>
                  <a:gd name="connsiteY4" fmla="*/ 19622 h 39528"/>
                  <a:gd name="connsiteX5" fmla="*/ 21812 w 30765"/>
                  <a:gd name="connsiteY5" fmla="*/ 23717 h 39528"/>
                  <a:gd name="connsiteX6" fmla="*/ 30766 w 30765"/>
                  <a:gd name="connsiteY6" fmla="*/ 39529 h 39528"/>
                  <a:gd name="connsiteX7" fmla="*/ 23717 w 30765"/>
                  <a:gd name="connsiteY7" fmla="*/ 39529 h 39528"/>
                  <a:gd name="connsiteX8" fmla="*/ 15526 w 30765"/>
                  <a:gd name="connsiteY8" fmla="*/ 24860 h 39528"/>
                  <a:gd name="connsiteX9" fmla="*/ 6191 w 30765"/>
                  <a:gd name="connsiteY9" fmla="*/ 24860 h 39528"/>
                  <a:gd name="connsiteX10" fmla="*/ 6191 w 30765"/>
                  <a:gd name="connsiteY10" fmla="*/ 39529 h 39528"/>
                  <a:gd name="connsiteX11" fmla="*/ 0 w 30765"/>
                  <a:gd name="connsiteY11" fmla="*/ 39529 h 39528"/>
                  <a:gd name="connsiteX12" fmla="*/ 0 w 30765"/>
                  <a:gd name="connsiteY12" fmla="*/ 0 h 39528"/>
                  <a:gd name="connsiteX13" fmla="*/ 16383 w 30765"/>
                  <a:gd name="connsiteY13" fmla="*/ 0 h 39528"/>
                  <a:gd name="connsiteX14" fmla="*/ 16383 w 30765"/>
                  <a:gd name="connsiteY14" fmla="*/ 19336 h 39528"/>
                  <a:gd name="connsiteX15" fmla="*/ 19907 w 30765"/>
                  <a:gd name="connsiteY15" fmla="*/ 18478 h 39528"/>
                  <a:gd name="connsiteX16" fmla="*/ 22289 w 30765"/>
                  <a:gd name="connsiteY16" fmla="*/ 16097 h 39528"/>
                  <a:gd name="connsiteX17" fmla="*/ 23146 w 30765"/>
                  <a:gd name="connsiteY17" fmla="*/ 12573 h 39528"/>
                  <a:gd name="connsiteX18" fmla="*/ 22289 w 30765"/>
                  <a:gd name="connsiteY18" fmla="*/ 9049 h 39528"/>
                  <a:gd name="connsiteX19" fmla="*/ 19907 w 30765"/>
                  <a:gd name="connsiteY19" fmla="*/ 6668 h 39528"/>
                  <a:gd name="connsiteX20" fmla="*/ 16383 w 30765"/>
                  <a:gd name="connsiteY20" fmla="*/ 5810 h 39528"/>
                  <a:gd name="connsiteX21" fmla="*/ 6191 w 30765"/>
                  <a:gd name="connsiteY21" fmla="*/ 5810 h 39528"/>
                  <a:gd name="connsiteX22" fmla="*/ 6191 w 30765"/>
                  <a:gd name="connsiteY22" fmla="*/ 19336 h 39528"/>
                  <a:gd name="connsiteX23" fmla="*/ 16383 w 30765"/>
                  <a:gd name="connsiteY23" fmla="*/ 19336 h 3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0765" h="39528">
                    <a:moveTo>
                      <a:pt x="16383" y="95"/>
                    </a:moveTo>
                    <a:cubicBezTo>
                      <a:pt x="18860" y="95"/>
                      <a:pt x="21050" y="667"/>
                      <a:pt x="23051" y="1715"/>
                    </a:cubicBezTo>
                    <a:cubicBezTo>
                      <a:pt x="25051" y="2762"/>
                      <a:pt x="26575" y="4286"/>
                      <a:pt x="27718" y="6191"/>
                    </a:cubicBezTo>
                    <a:cubicBezTo>
                      <a:pt x="28861" y="8096"/>
                      <a:pt x="29337" y="10192"/>
                      <a:pt x="29337" y="12478"/>
                    </a:cubicBezTo>
                    <a:cubicBezTo>
                      <a:pt x="29337" y="15335"/>
                      <a:pt x="28575" y="17717"/>
                      <a:pt x="27146" y="19622"/>
                    </a:cubicBezTo>
                    <a:cubicBezTo>
                      <a:pt x="25718" y="21527"/>
                      <a:pt x="23908" y="22860"/>
                      <a:pt x="21812" y="23717"/>
                    </a:cubicBezTo>
                    <a:lnTo>
                      <a:pt x="30766" y="39529"/>
                    </a:lnTo>
                    <a:lnTo>
                      <a:pt x="23717" y="39529"/>
                    </a:lnTo>
                    <a:lnTo>
                      <a:pt x="15526" y="24860"/>
                    </a:lnTo>
                    <a:lnTo>
                      <a:pt x="6191" y="24860"/>
                    </a:lnTo>
                    <a:lnTo>
                      <a:pt x="6191" y="39529"/>
                    </a:lnTo>
                    <a:lnTo>
                      <a:pt x="0" y="39529"/>
                    </a:lnTo>
                    <a:lnTo>
                      <a:pt x="0" y="0"/>
                    </a:lnTo>
                    <a:lnTo>
                      <a:pt x="16383" y="0"/>
                    </a:lnTo>
                    <a:close/>
                    <a:moveTo>
                      <a:pt x="16383" y="19336"/>
                    </a:moveTo>
                    <a:cubicBezTo>
                      <a:pt x="17717" y="19336"/>
                      <a:pt x="18860" y="19050"/>
                      <a:pt x="19907" y="18478"/>
                    </a:cubicBezTo>
                    <a:cubicBezTo>
                      <a:pt x="20955" y="17907"/>
                      <a:pt x="21717" y="17050"/>
                      <a:pt x="22289" y="16097"/>
                    </a:cubicBezTo>
                    <a:cubicBezTo>
                      <a:pt x="22860" y="15050"/>
                      <a:pt x="23146" y="13906"/>
                      <a:pt x="23146" y="12573"/>
                    </a:cubicBezTo>
                    <a:cubicBezTo>
                      <a:pt x="23146" y="11240"/>
                      <a:pt x="22860" y="10097"/>
                      <a:pt x="22289" y="9049"/>
                    </a:cubicBezTo>
                    <a:cubicBezTo>
                      <a:pt x="21717" y="8001"/>
                      <a:pt x="20860" y="7239"/>
                      <a:pt x="19907" y="6668"/>
                    </a:cubicBezTo>
                    <a:cubicBezTo>
                      <a:pt x="18860" y="6096"/>
                      <a:pt x="17717" y="5810"/>
                      <a:pt x="16383" y="5810"/>
                    </a:cubicBezTo>
                    <a:lnTo>
                      <a:pt x="6191" y="5810"/>
                    </a:lnTo>
                    <a:lnTo>
                      <a:pt x="6191" y="19336"/>
                    </a:lnTo>
                    <a:lnTo>
                      <a:pt x="16383" y="1933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ea typeface="Intel Clear" panose="020B0604020203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1BCBB2-B699-44A9-B291-3CCD0D0E00F2}"/>
                </a:ext>
              </a:extLst>
            </p:cNvPr>
            <p:cNvSpPr/>
            <p:nvPr/>
          </p:nvSpPr>
          <p:spPr>
            <a:xfrm>
              <a:off x="860457" y="4951823"/>
              <a:ext cx="158111" cy="158111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D17A91-F49E-45DE-835E-543E5DCD8458}"/>
                </a:ext>
              </a:extLst>
            </p:cNvPr>
            <p:cNvSpPr/>
            <p:nvPr/>
          </p:nvSpPr>
          <p:spPr>
            <a:xfrm>
              <a:off x="573803" y="5104242"/>
              <a:ext cx="286654" cy="28665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E01F40-8D2A-43E6-B578-00B92049883B}"/>
                </a:ext>
              </a:extLst>
            </p:cNvPr>
            <p:cNvSpPr/>
            <p:nvPr/>
          </p:nvSpPr>
          <p:spPr>
            <a:xfrm>
              <a:off x="861107" y="5390896"/>
              <a:ext cx="610214" cy="6102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25262-3F6E-4DC6-AA53-E30B25B15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3438" y="1965328"/>
            <a:ext cx="9810362" cy="6277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600">
                <a:solidFill>
                  <a:schemeClr val="accent2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6BC2F-544E-4727-A6CC-2BE3B3E01B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2536" y="3048000"/>
            <a:ext cx="9789007" cy="1302094"/>
          </a:xfrm>
        </p:spPr>
        <p:txBody>
          <a:bodyPr anchor="b">
            <a:normAutofit/>
          </a:bodyPr>
          <a:lstStyle>
            <a:lvl1pPr algn="l">
              <a:defRPr sz="7000">
                <a:solidFill>
                  <a:schemeClr val="bg1"/>
                </a:solidFill>
                <a:latin typeface="IntelOne Display Regular" panose="020B0503020203020204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0B31C-0AD0-4CC0-BF2B-DECE53E666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2536" y="4632339"/>
            <a:ext cx="3248539" cy="5905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10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2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15AA-229D-4A6C-90C6-57CFD374E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49077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hite_No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15AA-229D-4A6C-90C6-57CFD374E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24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138687"/>
            <a:ext cx="11353800" cy="5029200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F1F30D0-190D-29F2-C024-66055A945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34670"/>
            <a:ext cx="113538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  <p15:guide id="5" pos="240">
          <p15:clr>
            <a:srgbClr val="FBAE40"/>
          </p15:clr>
        </p15:guide>
        <p15:guide id="6" pos="71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>
          <a:xfrm>
            <a:off x="1466513" y="-28456"/>
            <a:ext cx="3430768" cy="5421617"/>
          </a:xfrm>
          <a:prstGeom prst="rect">
            <a:avLst/>
          </a:prstGeom>
          <a:solidFill>
            <a:srgbClr val="E7E7E7">
              <a:alpha val="3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" name="Title Text">
            <a:extLst>
              <a:ext uri="{FF2B5EF4-FFF2-40B4-BE49-F238E27FC236}">
                <a16:creationId xmlns:a16="http://schemas.microsoft.com/office/drawing/2014/main" id="{82EC668F-6093-6548-B182-47568630AF8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895475" y="3585279"/>
            <a:ext cx="10972801" cy="1091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7500">
                <a:solidFill>
                  <a:srgbClr val="525252"/>
                </a:solidFill>
              </a:defRPr>
            </a:lvl1pPr>
          </a:lstStyle>
          <a:p>
            <a:r>
              <a:rPr lang="en-US"/>
              <a:t>75 </a:t>
            </a:r>
            <a:r>
              <a:rPr lang="en-US" err="1"/>
              <a:t>pt</a:t>
            </a:r>
            <a:r>
              <a:rPr lang="en-US"/>
              <a:t> Intel Clear</a:t>
            </a:r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87CC838-4D6E-4C99-A3F1-81F2913C62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95475" y="3182315"/>
            <a:ext cx="10296524" cy="304800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16pt Intel Clear Bold Intro: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0C3E650-A810-40D9-81A8-D3E73C9326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8348" y="4778609"/>
            <a:ext cx="10283651" cy="326776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18pt Intel Clear Subhead, Date, Etc.</a:t>
            </a:r>
          </a:p>
        </p:txBody>
      </p:sp>
      <p:sp>
        <p:nvSpPr>
          <p:cNvPr id="10" name="Square">
            <a:extLst>
              <a:ext uri="{FF2B5EF4-FFF2-40B4-BE49-F238E27FC236}">
                <a16:creationId xmlns:a16="http://schemas.microsoft.com/office/drawing/2014/main" id="{99F366F8-DC49-4E0B-B131-1FB92CC518E3}"/>
              </a:ext>
            </a:extLst>
          </p:cNvPr>
          <p:cNvSpPr/>
          <p:nvPr/>
        </p:nvSpPr>
        <p:spPr>
          <a:xfrm>
            <a:off x="861107" y="5390896"/>
            <a:ext cx="607299" cy="607299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0443275-64C7-4249-92B8-990C3BB41279}"/>
              </a:ext>
            </a:extLst>
          </p:cNvPr>
          <p:cNvSpPr/>
          <p:nvPr/>
        </p:nvSpPr>
        <p:spPr>
          <a:xfrm>
            <a:off x="576067" y="5108797"/>
            <a:ext cx="286654" cy="282073"/>
          </a:xfrm>
          <a:prstGeom prst="rect">
            <a:avLst/>
          </a:prstGeom>
          <a:solidFill>
            <a:srgbClr val="00C7F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2" name="Square">
            <a:extLst>
              <a:ext uri="{FF2B5EF4-FFF2-40B4-BE49-F238E27FC236}">
                <a16:creationId xmlns:a16="http://schemas.microsoft.com/office/drawing/2014/main" id="{85908D9A-1608-44B4-A0A3-FC9E665728CA}"/>
              </a:ext>
            </a:extLst>
          </p:cNvPr>
          <p:cNvSpPr/>
          <p:nvPr/>
        </p:nvSpPr>
        <p:spPr>
          <a:xfrm>
            <a:off x="861107" y="4952474"/>
            <a:ext cx="157461" cy="157461"/>
          </a:xfrm>
          <a:prstGeom prst="rect">
            <a:avLst/>
          </a:prstGeom>
          <a:solidFill>
            <a:srgbClr val="287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26FC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52F383-4862-4271-B541-56121200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6513" y="5992753"/>
            <a:ext cx="1031758" cy="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827E3-834F-40BA-9518-B0648BD53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985240"/>
            <a:ext cx="11353799" cy="365760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68FF6-8FD0-4E13-A01B-AB7AF941C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543050"/>
            <a:ext cx="11353799" cy="4693207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B327704-C09C-23BD-1975-A6CB4CAF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34670"/>
            <a:ext cx="113538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120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15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9099" y="1476375"/>
            <a:ext cx="5553073" cy="4572679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9825" y="1476375"/>
            <a:ext cx="5553073" cy="4572679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D1A21-906F-F25C-16CC-383A7EBFF9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985240"/>
            <a:ext cx="11353799" cy="365760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60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34670"/>
            <a:ext cx="11353800" cy="731520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9100" y="1133474"/>
            <a:ext cx="5514975" cy="5029200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7925" y="1133474"/>
            <a:ext cx="5514975" cy="5029200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83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30287"/>
            <a:ext cx="5429864" cy="731520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485901"/>
            <a:ext cx="5429864" cy="471555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230287"/>
            <a:ext cx="5884606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775C37-EE38-450C-8269-79E50F8E88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6138" y="2655075"/>
            <a:ext cx="5884606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C24117-8044-4F60-A59D-9F61002D6C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3331781"/>
            <a:ext cx="5884606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05F9606-8CF6-4C56-B2B6-E8A04B25F1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4294" y="5767077"/>
            <a:ext cx="5884606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3886BBD-3E15-97F2-118D-209A41DDB4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985240"/>
            <a:ext cx="5429865" cy="365760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451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5429864" cy="731520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1908832"/>
            <a:ext cx="5429865" cy="4292622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0"/>
            <a:ext cx="6265606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09344E7-3886-0FAA-58B4-65375BFD0E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972264"/>
            <a:ext cx="5429864" cy="365760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="0" i="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620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05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21694"/>
            <a:ext cx="11430000" cy="731520"/>
          </a:xfr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98958"/>
            <a:ext cx="11430000" cy="4241800"/>
          </a:xfrm>
        </p:spPr>
        <p:txBody>
          <a:bodyPr>
            <a:normAutofit/>
          </a:bodyPr>
          <a:lstStyle>
            <a:lvl1pPr marL="0" indent="0">
              <a:buNone/>
              <a:defRPr sz="6000" b="0" i="0">
                <a:solidFill>
                  <a:schemeClr val="accent1"/>
                </a:solidFill>
                <a:latin typeface="IntelOne Text" panose="020B0503020203020204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C57F0-3964-4184-8486-C7C3D87AEA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614328"/>
            <a:ext cx="114300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04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_Blue_No Bor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B8918-321F-4814-85AD-F9F7A8C6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851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FBB2F08-F3A3-44FE-8B91-87CB4449E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120124"/>
            <a:ext cx="11353800" cy="5029200"/>
          </a:xfrm>
        </p:spPr>
        <p:txBody>
          <a:bodyPr>
            <a:normAutofit/>
          </a:bodyPr>
          <a:lstStyle>
            <a:lvl1pPr marL="284163" indent="-284163">
              <a:buFont typeface="Wingdings" panose="05000000000000000000" pitchFamily="2" charset="2"/>
              <a:buChar char="§"/>
              <a:defRPr sz="2800" b="0" i="0">
                <a:solidFill>
                  <a:schemeClr val="bg1"/>
                </a:solidFill>
                <a:latin typeface="IntelOne Text" panose="020B0503020203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151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5C5F7F-FFD1-40A0-9F2F-8A0E8C21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268441"/>
            <a:ext cx="11353800" cy="4241800"/>
          </a:xfrm>
        </p:spPr>
        <p:txBody>
          <a:bodyPr>
            <a:normAutofit/>
          </a:bodyPr>
          <a:lstStyle>
            <a:lvl1pPr marL="0" indent="0">
              <a:buNone/>
              <a:defRPr sz="6000" b="0" i="0">
                <a:solidFill>
                  <a:schemeClr val="bg1"/>
                </a:solidFill>
                <a:latin typeface="IntelOne Text" panose="020B0503020203020204" pitchFamily="34" charset="0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C57F0-3964-4184-8486-C7C3D87AEA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100" y="5596899"/>
            <a:ext cx="113538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25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914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Blue Squa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B8918-321F-4814-85AD-F9F7A8C6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983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Content Blue Squa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B8918-321F-4814-85AD-F9F7A8C6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51A7139-A6DD-8C70-2D22-8835504201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346066"/>
            <a:ext cx="11353800" cy="4857737"/>
          </a:xfrm>
        </p:spPr>
        <p:txBody>
          <a:bodyPr>
            <a:normAutofit/>
          </a:bodyPr>
          <a:lstStyle>
            <a:lvl1pPr marL="284163" indent="-284163">
              <a:buFont typeface="Wingdings" panose="05000000000000000000" pitchFamily="2" charset="2"/>
              <a:buChar char="§"/>
              <a:defRPr sz="2800" b="0" i="0">
                <a:solidFill>
                  <a:schemeClr val="bg1"/>
                </a:solidFill>
                <a:latin typeface="IntelOne Text" panose="020B0503020203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8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Gray Lower R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B8918-321F-4814-85AD-F9F7A8C6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8647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Content Gray Lower R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B8918-321F-4814-85AD-F9F7A8C6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D865ADF-5CF2-CA61-B709-15A19B224A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120124"/>
            <a:ext cx="11353800" cy="5029200"/>
          </a:xfrm>
        </p:spPr>
        <p:txBody>
          <a:bodyPr>
            <a:normAutofit/>
          </a:bodyPr>
          <a:lstStyle>
            <a:lvl1pPr marL="284163" indent="-284163">
              <a:buFont typeface="Wingdings" panose="05000000000000000000" pitchFamily="2" charset="2"/>
              <a:buChar char="§"/>
              <a:defRPr sz="2800" b="0" i="0">
                <a:solidFill>
                  <a:schemeClr val="tx1"/>
                </a:solidFill>
                <a:latin typeface="IntelOne Text" panose="020B0503020203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81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Gray Upper Lef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B8918-321F-4814-85AD-F9F7A8C6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399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Content Gray Upper Lef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DA6DA-63DC-460A-B2F4-6584E4114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26FFBC-3F56-4549-828C-9A20F03B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BB8918-321F-4814-85AD-F9F7A8C6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BDE8F-8844-4DFF-BA21-35B58CB1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5CFAC-8A95-416C-AF0A-BE82C31D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852F3-59BE-4CC1-B2BF-0FAA22504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0C7463-044C-48C5-9C61-01035600C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1783BE-2760-44E4-ADC3-DD3F254CE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B0D2E6-CDB6-4990-9882-8E1AC387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A1EC77-5BEB-45BB-B35A-D1CB9FB09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E3CC19-B2E2-40FF-B774-8AD1AD5A1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879C07E-9718-F134-1F50-BDD3589227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1120124"/>
            <a:ext cx="11353800" cy="5029200"/>
          </a:xfrm>
        </p:spPr>
        <p:txBody>
          <a:bodyPr>
            <a:normAutofit/>
          </a:bodyPr>
          <a:lstStyle>
            <a:lvl1pPr marL="284163" indent="-284163">
              <a:buFont typeface="Wingdings" panose="05000000000000000000" pitchFamily="2" charset="2"/>
              <a:buChar char="§"/>
              <a:defRPr sz="2800" b="0" i="0">
                <a:solidFill>
                  <a:schemeClr val="tx1"/>
                </a:solidFill>
                <a:latin typeface="IntelOne Text" panose="020B0503020203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4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62528"/>
            <a:ext cx="10972800" cy="914400"/>
          </a:xfrm>
        </p:spPr>
        <p:txBody>
          <a:bodyPr anchor="ctr" anchorCtr="0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362631"/>
            <a:ext cx="10972800" cy="55118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1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0494850-E01A-413D-836B-C20EBF3F4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B7CF4-6E59-4F58-B339-D2AEFB0D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2172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Department or Event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E9F9A1-9773-43B8-98D0-A483D488C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338064-1322-4DA2-AA1C-4E086E88E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8CF211-593C-4B89-BA8B-B4BF959BF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86AE8E-163B-4673-9C89-BA60DB5BB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A01FA-314F-465F-BEBB-029CC884B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8917D2-8931-927F-BE42-417A621C5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362528"/>
            <a:ext cx="10972800" cy="9144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2DA673F-DE9B-1DDA-5A30-30EC8AB197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362631"/>
            <a:ext cx="10972800" cy="55118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>
                <a:solidFill>
                  <a:schemeClr val="tx2">
                    <a:lumMod val="50000"/>
                  </a:schemeClr>
                </a:solidFill>
                <a:latin typeface="IntelOne Text" panose="020B0503020203020204" pitchFamily="34" charset="77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5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Blue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5165FB3-69FC-451C-AC5E-13333D464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41696" y="6406029"/>
            <a:ext cx="450304" cy="451971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368D64-A019-4399-A672-206E0E3B7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623" y="546389"/>
            <a:ext cx="5433848" cy="7315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7623" y="1421741"/>
            <a:ext cx="5433848" cy="47688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1B807F-E5A0-4B47-8126-0798D03DD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B94AE-1165-4C66-B976-C2E168859D49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E51D-DCA9-46A9-A882-29E595D6A99F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74772E-29C4-4337-A397-0F1232F1F1FE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0BFD17C7-2044-4743-9B58-A721FED6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1BD233-1B52-4259-BBB2-FFAB0A8D1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012ABA-EED9-48CA-B3FF-9EE6151C6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426B1C-8B0F-44A4-8250-F1D859854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5D4EF16-2639-4F0C-B7CE-3B49694D7462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FEF9D7-E955-4747-98A8-A3CDA0B2EA11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53175F-9DFF-470F-9639-8993D337BE4A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2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Blue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F1A3328-115E-4094-93E6-80CEF9C6B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41696" y="6406029"/>
            <a:ext cx="450304" cy="451971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F68134-655A-4C58-8EC5-042D492A6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8"/>
            <a:ext cx="5874297" cy="6003471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623" y="546389"/>
            <a:ext cx="5433848" cy="7315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7623" y="1421739"/>
            <a:ext cx="5433848" cy="47548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2F87E56-D20F-4261-BEAD-AB9B17E14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1CF056-9D11-4F80-AB2B-5694DFB8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4934B-0E18-43C3-ABD3-375F5EB74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A9EF0-587D-4D66-AF71-B360DB91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16FE66-F77C-48EC-9636-B0D3F1F81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B94AE-1165-4C66-B976-C2E168859D49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E51D-DCA9-46A9-A882-29E595D6A99F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74772E-29C4-4337-A397-0F1232F1F1FE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EF9F90E2-0FB9-44A2-B48E-E894C3113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2BE4E4-A2DB-46D6-B372-8C331EFD1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945211-AEEA-4A21-B35C-B4FC0F99C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BCDBB5-E209-49E3-8CC6-AEB941DB1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3C2813-2F09-413F-9991-44CA3B6BE2D7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2EC626-BB7B-40F7-9ABD-4FB62F9E9719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0C129E-8ED4-49C2-A5EB-49C77A547ED5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36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010900" cy="4574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9E57986-E823-49CC-B8D3-C5A2AD941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399" y="402559"/>
            <a:ext cx="5867401" cy="599347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220" y="2614497"/>
            <a:ext cx="4838270" cy="1782383"/>
          </a:xfrm>
        </p:spPr>
        <p:txBody>
          <a:bodyPr anchor="t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7C7E27-4D13-40CC-BD02-3CD7453D0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400" y="402558"/>
            <a:ext cx="5815014" cy="594585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7623" y="546389"/>
            <a:ext cx="5433848" cy="73152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06BD04-B5E7-422F-B321-54907EFDF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B94AE-1165-4C66-B976-C2E168859D49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E51D-DCA9-46A9-A882-29E595D6A99F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74772E-29C4-4337-A397-0F1232F1F1FE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06ADC8-E536-415C-9589-A82AD6F7BDD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87623" y="1421739"/>
            <a:ext cx="5433848" cy="47688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75E17D-D74E-461D-9994-21701E9CF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35DA17-DFF2-467C-A710-877908080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812" y="2023074"/>
            <a:ext cx="492319" cy="591423"/>
            <a:chOff x="536812" y="2023074"/>
            <a:chExt cx="492319" cy="59142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AEFDCF-A68C-4E0D-95B4-6F1A9717550A}"/>
                </a:ext>
              </a:extLst>
            </p:cNvPr>
            <p:cNvSpPr/>
            <p:nvPr/>
          </p:nvSpPr>
          <p:spPr>
            <a:xfrm>
              <a:off x="709974" y="2295340"/>
              <a:ext cx="319157" cy="31915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5E41F1-4636-455F-8CC5-9CC2D25CD287}"/>
                </a:ext>
              </a:extLst>
            </p:cNvPr>
            <p:cNvSpPr/>
            <p:nvPr/>
          </p:nvSpPr>
          <p:spPr>
            <a:xfrm>
              <a:off x="536812" y="2123120"/>
              <a:ext cx="174318" cy="174318"/>
            </a:xfrm>
            <a:prstGeom prst="rect">
              <a:avLst/>
            </a:prstGeom>
            <a:solidFill>
              <a:srgbClr val="7BDE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F6C486-C6BA-41CF-8F21-5691BA4400F2}"/>
                </a:ext>
              </a:extLst>
            </p:cNvPr>
            <p:cNvSpPr/>
            <p:nvPr/>
          </p:nvSpPr>
          <p:spPr>
            <a:xfrm>
              <a:off x="711130" y="2023074"/>
              <a:ext cx="100045" cy="100045"/>
            </a:xfrm>
            <a:prstGeom prst="rect">
              <a:avLst/>
            </a:prstGeom>
            <a:solidFill>
              <a:srgbClr val="B4F0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695690-BC82-4B1F-9B7E-92DC6CAFF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87584" y="6553045"/>
            <a:ext cx="165110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32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9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Fram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75A302-45A3-481F-BFAB-9A074C3F7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64127"/>
            <a:ext cx="11277600" cy="592974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3A20D-927D-4DD1-8E5E-A3AC6EDE3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30671-1E88-49B1-9FE5-927C1B8EE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87584" y="6553045"/>
            <a:ext cx="165110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228789-1C29-4F2A-B05E-B47226DD5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64127"/>
            <a:ext cx="11277600" cy="57842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A79AD-8981-4F51-8CC1-43C885681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22" y="1828800"/>
            <a:ext cx="10557387" cy="32004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70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Fram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2DEDBE3-07E3-41E8-8A30-965193959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43548" y="6408964"/>
            <a:ext cx="448452" cy="449035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75A302-45A3-481F-BFAB-9A074C3F7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3A20D-927D-4DD1-8E5E-A3AC6EDE3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98805" y="6553045"/>
            <a:ext cx="142668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DBF953-491D-46D1-9B3A-9BACF5F24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9AAD6-9860-4DB3-B7F8-14D9F7EC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595309-FEF7-41EA-9715-F4426DF0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9CD9B-5FA5-485E-919D-13A6CB9B3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87584" y="6553045"/>
            <a:ext cx="165110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04C922-CDF2-4F38-AFEE-299C1D97D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FF7EB7-3074-4A03-9376-7D8CBA804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6E5BC3-B783-496C-9E9D-03475FAAD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64127"/>
            <a:ext cx="11286348" cy="594483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A79AD-8981-4F51-8CC1-43C885681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922" y="1776845"/>
            <a:ext cx="10557387" cy="330431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7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el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7BB3004-B09D-8D9B-B88C-7F59719DCA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54" y="2568319"/>
            <a:ext cx="4243291" cy="17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ntel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B885AEB-EFF5-76EC-B870-63FBD4531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54" y="2568319"/>
            <a:ext cx="4243291" cy="1721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5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Text">
            <a:extLst>
              <a:ext uri="{FF2B5EF4-FFF2-40B4-BE49-F238E27FC236}">
                <a16:creationId xmlns:a16="http://schemas.microsoft.com/office/drawing/2014/main" id="{14C27936-4608-A44C-9C6E-3708646E200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370" y="571500"/>
            <a:ext cx="11010816" cy="952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0C540-99BD-45E3-99D2-78C2032EBE5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2139953"/>
            <a:ext cx="11010900" cy="4108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80C114-FE9A-4B63-B509-F59F1A2C55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37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2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2139951"/>
            <a:ext cx="5288525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AA39-7062-4DCE-91B8-83056F818F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11022013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6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Text">
            <a:extLst>
              <a:ext uri="{FF2B5EF4-FFF2-40B4-BE49-F238E27FC236}">
                <a16:creationId xmlns:a16="http://schemas.microsoft.com/office/drawing/2014/main" id="{EBEEA47F-E66C-C546-A539-293E792A32C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71501"/>
            <a:ext cx="11010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5712A-D685-7146-A64F-2AEC13EF76F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71500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8FE6631-4BAF-4E4B-B6F0-F9ED72A315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89113" y="1673402"/>
            <a:ext cx="5288525" cy="45848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031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&amp;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>
            <a:extLst>
              <a:ext uri="{FF2B5EF4-FFF2-40B4-BE49-F238E27FC236}">
                <a16:creationId xmlns:a16="http://schemas.microsoft.com/office/drawing/2014/main" id="{FAEAC0A3-8438-1245-A28C-64BC26BFB23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71500" y="567227"/>
            <a:ext cx="5755707" cy="945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>
              <a:defRPr sz="4000">
                <a:solidFill>
                  <a:srgbClr val="525252"/>
                </a:solidFill>
              </a:defRPr>
            </a:lvl1pPr>
          </a:lstStyle>
          <a:p>
            <a:r>
              <a:rPr lang="en-US"/>
              <a:t>40pt Intel Clear Light Text Goes Here</a:t>
            </a:r>
          </a:p>
        </p:txBody>
      </p:sp>
      <p:sp>
        <p:nvSpPr>
          <p:cNvPr id="25" name="Body Level One…">
            <a:extLst>
              <a:ext uri="{FF2B5EF4-FFF2-40B4-BE49-F238E27FC236}">
                <a16:creationId xmlns:a16="http://schemas.microsoft.com/office/drawing/2014/main" id="{6903F994-74B2-4D40-AA5F-7F3D24A00171}"/>
              </a:ext>
            </a:extLst>
          </p:cNvPr>
          <p:cNvSpPr txBox="1">
            <a:spLocks noGrp="1"/>
          </p:cNvSpPr>
          <p:nvPr>
            <p:ph idx="27" hasCustomPrompt="1"/>
          </p:nvPr>
        </p:nvSpPr>
        <p:spPr>
          <a:xfrm>
            <a:off x="6609331" y="2978828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26" name="Body Level One…">
            <a:extLst>
              <a:ext uri="{FF2B5EF4-FFF2-40B4-BE49-F238E27FC236}">
                <a16:creationId xmlns:a16="http://schemas.microsoft.com/office/drawing/2014/main" id="{BF74888E-798E-B543-94EF-279F3EA6E46B}"/>
              </a:ext>
            </a:extLst>
          </p:cNvPr>
          <p:cNvSpPr txBox="1">
            <a:spLocks noGrp="1"/>
          </p:cNvSpPr>
          <p:nvPr>
            <p:ph idx="28" hasCustomPrompt="1"/>
          </p:nvPr>
        </p:nvSpPr>
        <p:spPr>
          <a:xfrm>
            <a:off x="6609331" y="5929172"/>
            <a:ext cx="4668837" cy="34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numCol="1">
            <a:normAutofit/>
          </a:bodyPr>
          <a:lstStyle>
            <a:lvl1pPr marL="0" marR="0" indent="0" algn="l" defTabSz="6096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Image Caption 16pt gray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3C6455-4913-47BC-8232-AB0BABBA08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609331" y="571500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CA48836-DAA2-4E4F-A22A-2F5682E12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609331" y="3537061"/>
            <a:ext cx="4668837" cy="23812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0D3278-E8A7-4B14-A5ED-BE235CEC6F8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71500" y="2139952"/>
            <a:ext cx="5768944" cy="4118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3FD6E6-528D-49D5-BBAB-B26572C15F2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1500" y="1612901"/>
            <a:ext cx="5768944" cy="4381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19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80E488-8534-4743-924A-62CA17A7A192}"/>
              </a:ext>
            </a:extLst>
          </p:cNvPr>
          <p:cNvSpPr/>
          <p:nvPr/>
        </p:nvSpPr>
        <p:spPr>
          <a:xfrm>
            <a:off x="0" y="6407451"/>
            <a:ext cx="11736987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7ABEE-91E1-420E-AD52-066ECB7CBDFC}"/>
              </a:ext>
            </a:extLst>
          </p:cNvPr>
          <p:cNvSpPr/>
          <p:nvPr/>
        </p:nvSpPr>
        <p:spPr>
          <a:xfrm rot="5400000">
            <a:off x="8758537" y="2978453"/>
            <a:ext cx="6407450" cy="4505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92915" y="1524000"/>
            <a:ext cx="10972801" cy="472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en-US"/>
              <a:t>Body copy Intel clear light 28 point</a:t>
            </a:r>
          </a:p>
          <a:p>
            <a:pPr lvl="1"/>
            <a:r>
              <a:rPr lang="en-US"/>
              <a:t>Sub Bullet one 24 point</a:t>
            </a:r>
          </a:p>
          <a:p>
            <a:pPr lvl="2"/>
            <a:r>
              <a:rPr lang="en-US"/>
              <a:t>Sub Bullet two 20 point</a:t>
            </a:r>
          </a:p>
          <a:p>
            <a:pPr lvl="3"/>
            <a:r>
              <a:rPr lang="en-US"/>
              <a:t>Sub Bullet three 18 point</a:t>
            </a:r>
          </a:p>
          <a:p>
            <a:pPr lvl="4"/>
            <a:r>
              <a:rPr lang="en-US"/>
              <a:t>Sub Bullet four 16 point</a:t>
            </a:r>
            <a:br>
              <a:rPr lang="en-US"/>
            </a:br>
            <a:endParaRPr lang="en-US"/>
          </a:p>
          <a:p>
            <a:pPr lvl="2"/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92916" y="571500"/>
            <a:ext cx="10972801" cy="883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/>
          <a:p>
            <a:r>
              <a:rPr lang="en-US"/>
              <a:t>40pt Intel Clear Light Text Goes Here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3D527-2918-4752-A9A7-0BDBA010BB39}"/>
              </a:ext>
            </a:extLst>
          </p:cNvPr>
          <p:cNvSpPr/>
          <p:nvPr/>
        </p:nvSpPr>
        <p:spPr>
          <a:xfrm>
            <a:off x="5631160" y="6524569"/>
            <a:ext cx="1184940" cy="231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2"/>
                </a:solidFill>
              </a:rPr>
              <a:t>Intel Confidential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2005A-EE28-4562-A018-55A90BB1BA11}"/>
              </a:ext>
            </a:extLst>
          </p:cNvPr>
          <p:cNvSpPr/>
          <p:nvPr/>
        </p:nvSpPr>
        <p:spPr>
          <a:xfrm>
            <a:off x="377762" y="6517164"/>
            <a:ext cx="22236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chemeClr val="bg2"/>
                </a:solidFill>
              </a:rPr>
              <a:t>Foundry Technology &amp; Engineering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ACDBB0-BD96-446C-8F63-C56E4AA10F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137466" y="6551512"/>
            <a:ext cx="476084" cy="177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520E06-BF98-49FF-91DB-15EBE855DD9E}"/>
              </a:ext>
            </a:extLst>
          </p:cNvPr>
          <p:cNvSpPr txBox="1"/>
          <p:nvPr/>
        </p:nvSpPr>
        <p:spPr>
          <a:xfrm>
            <a:off x="11908632" y="6578719"/>
            <a:ext cx="128240" cy="1231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800" b="0" i="0" u="none" strike="noStrike" cap="none" spc="0" normalizeH="0" baseline="0" err="1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546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8" r:id="rId16"/>
    <p:sldLayoutId id="2147483721" r:id="rId17"/>
    <p:sldLayoutId id="2147483722" r:id="rId18"/>
    <p:sldLayoutId id="2147483724" r:id="rId19"/>
    <p:sldLayoutId id="2147484448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535353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228600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1pPr>
      <a:lvl2pPr marL="431800" marR="0" indent="-2032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2pPr>
      <a:lvl3pPr marL="686594" marR="0" indent="-197644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3pPr>
      <a:lvl4pPr marL="9199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4pPr>
      <a:lvl5pPr marL="1148557" marR="0" indent="-228600" algn="l" defTabSz="609600" latinLnBrk="0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b="0" i="0" u="none" strike="noStrike" cap="none" spc="0" baseline="0">
          <a:solidFill>
            <a:schemeClr val="bg2"/>
          </a:solidFill>
          <a:uFillTx/>
          <a:latin typeface="Intel Clear Light" panose="020B0404020203020204" pitchFamily="34" charset="0"/>
          <a:ea typeface="Intel Clear Light" panose="020B0404020203020204" pitchFamily="34" charset="0"/>
          <a:cs typeface="Intel Clear Light" panose="020B0404020203020204" pitchFamily="34" charset="0"/>
          <a:sym typeface="Helvetica"/>
        </a:defRPr>
      </a:lvl5pPr>
      <a:lvl6pPr marL="0" marR="0" indent="5715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6858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8001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914400" algn="l" defTabSz="6096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rgbClr val="5E5E5E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1pPr>
      <a:lvl2pPr marL="0" marR="0" indent="228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2pPr>
      <a:lvl3pPr marL="0" marR="0" indent="457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3pPr>
      <a:lvl4pPr marL="0" marR="0" indent="685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4pPr>
      <a:lvl5pPr marL="0" marR="0" indent="9144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5pPr>
      <a:lvl6pPr marL="0" marR="0" indent="11430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6pPr>
      <a:lvl7pPr marL="0" marR="0" indent="13716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7pPr>
      <a:lvl8pPr marL="0" marR="0" indent="16002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8pPr>
      <a:lvl9pPr marL="0" marR="0" indent="1828800" algn="r" defTabSz="6096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ntel Clear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0AF7C5D-58AA-47C0-84E9-F2E20DF33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4800" y="6400800"/>
            <a:ext cx="457200" cy="457200"/>
          </a:xfrm>
          <a:prstGeom prst="rect">
            <a:avLst/>
          </a:prstGeom>
          <a:solidFill>
            <a:srgbClr val="0028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A0418-D0B8-4038-AB65-D4C12FC9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34670"/>
            <a:ext cx="113538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A8DDE-64C9-4F0E-9EE0-F0DA00677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120124"/>
            <a:ext cx="11353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 descr="page number">
            <a:extLst>
              <a:ext uri="{FF2B5EF4-FFF2-40B4-BE49-F238E27FC236}">
                <a16:creationId xmlns:a16="http://schemas.microsoft.com/office/drawing/2014/main" id="{02FB4E28-8FF4-469D-9172-AA2B2441695C}"/>
              </a:ext>
            </a:extLst>
          </p:cNvPr>
          <p:cNvSpPr txBox="1"/>
          <p:nvPr/>
        </p:nvSpPr>
        <p:spPr>
          <a:xfrm>
            <a:off x="11886783" y="6553045"/>
            <a:ext cx="16671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tx1"/>
              </a:solidFill>
              <a:effectLst/>
              <a:uFillTx/>
              <a:latin typeface="IntelOne Text" panose="020B0503020203020204" pitchFamily="34" charset="77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7" name="TextBox 16" descr="page number">
            <a:extLst>
              <a:ext uri="{FF2B5EF4-FFF2-40B4-BE49-F238E27FC236}">
                <a16:creationId xmlns:a16="http://schemas.microsoft.com/office/drawing/2014/main" id="{53D7E5EC-4B62-4515-9A8B-0AB847259844}"/>
              </a:ext>
            </a:extLst>
          </p:cNvPr>
          <p:cNvSpPr txBox="1"/>
          <p:nvPr/>
        </p:nvSpPr>
        <p:spPr>
          <a:xfrm>
            <a:off x="11886783" y="6553045"/>
            <a:ext cx="166713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 anchorCtr="0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4F6B73DA-0149-4325-A7B8-AE29BD4BC701}" type="slidenum"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ntelOne Text" panose="020B0503020203020204" pitchFamily="34" charset="77"/>
                <a:ea typeface="Intel Clear" panose="020B0604020203020204" pitchFamily="34" charset="0"/>
                <a:cs typeface="Times New Roman" panose="02020603050405020304" pitchFamily="18" charset="0"/>
                <a:sym typeface="Helvetica Neue"/>
              </a:rPr>
              <a:pPr marL="0" marR="0" indent="0" algn="ctr" defTabSz="2438338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spc="0" normalizeH="0" baseline="0" err="1">
              <a:ln>
                <a:noFill/>
              </a:ln>
              <a:solidFill>
                <a:schemeClr val="bg1"/>
              </a:solidFill>
              <a:effectLst/>
              <a:uFillTx/>
              <a:latin typeface="IntelOne Text" panose="020B0503020203020204" pitchFamily="34" charset="77"/>
              <a:ea typeface="Intel Clear" panose="020B0604020203020204" pitchFamily="34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4EEF98-74A9-42C8-B147-24A267757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400800"/>
            <a:ext cx="11734800" cy="4572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D860B69-3A2F-46DF-9AAF-6AE5D075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137466" y="6554735"/>
            <a:ext cx="476084" cy="1775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4C3881-2471-4328-8DA8-B1E50D7E3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37995" y="6510549"/>
            <a:ext cx="11160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Intel Confidential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324BDD-061C-42A7-B328-C3AC51C37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6365" y="6510549"/>
            <a:ext cx="3150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Intel Clear" panose="020B0604020203020204" pitchFamily="34" charset="0"/>
                <a:cs typeface="Times New Roman" panose="02020603050405020304" pitchFamily="18" charset="0"/>
              </a:rPr>
              <a:t>Global External Manufacturing &amp; Sourcing</a:t>
            </a:r>
          </a:p>
        </p:txBody>
      </p:sp>
    </p:spTree>
    <p:extLst>
      <p:ext uri="{BB962C8B-B14F-4D97-AF65-F5344CB8AC3E}">
        <p14:creationId xmlns:p14="http://schemas.microsoft.com/office/powerpoint/2010/main" val="228221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  <p:sldLayoutId id="2147484425" r:id="rId12"/>
    <p:sldLayoutId id="2147484426" r:id="rId13"/>
    <p:sldLayoutId id="2147484427" r:id="rId14"/>
    <p:sldLayoutId id="2147484428" r:id="rId15"/>
    <p:sldLayoutId id="2147484429" r:id="rId16"/>
    <p:sldLayoutId id="2147484430" r:id="rId17"/>
    <p:sldLayoutId id="2147484431" r:id="rId18"/>
    <p:sldLayoutId id="2147484432" r:id="rId19"/>
    <p:sldLayoutId id="2147484433" r:id="rId20"/>
    <p:sldLayoutId id="2147484434" r:id="rId21"/>
    <p:sldLayoutId id="2147484435" r:id="rId22"/>
    <p:sldLayoutId id="2147484436" r:id="rId23"/>
    <p:sldLayoutId id="2147484437" r:id="rId24"/>
    <p:sldLayoutId id="2147484438" r:id="rId25"/>
    <p:sldLayoutId id="2147484439" r:id="rId26"/>
    <p:sldLayoutId id="2147484440" r:id="rId27"/>
    <p:sldLayoutId id="2147484441" r:id="rId28"/>
    <p:sldLayoutId id="2147484442" r:id="rId29"/>
    <p:sldLayoutId id="2147484443" r:id="rId30"/>
    <p:sldLayoutId id="2147484444" r:id="rId31"/>
    <p:sldLayoutId id="2147484445" r:id="rId32"/>
    <p:sldLayoutId id="2147484446" r:id="rId33"/>
    <p:sldLayoutId id="2147484447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IntelOne Display Regular" panose="020B0503020203020204" pitchFamily="34" charset="0"/>
        <a:buChar char="•"/>
        <a:defRPr sz="28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4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20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8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IntelOne Display Regular" panose="020B0503020203020204" pitchFamily="34" charset="0"/>
        <a:buChar char="•"/>
        <a:defRPr sz="1600" b="0" i="0" kern="1200">
          <a:solidFill>
            <a:schemeClr val="tx1"/>
          </a:solidFill>
          <a:latin typeface="IntelOne Text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7226BB-6DC5-450D-9BC4-639DE328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Samsung Summary</a:t>
            </a:r>
            <a:endParaRPr lang="en-US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C8705-A303-4F50-8997-6C8B5457A8C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08348" y="4401898"/>
            <a:ext cx="9411039" cy="894222"/>
          </a:xfrm>
        </p:spPr>
        <p:txBody>
          <a:bodyPr>
            <a:normAutofit/>
          </a:bodyPr>
          <a:lstStyle/>
          <a:p>
            <a:r>
              <a:rPr lang="en-US" dirty="0"/>
              <a:t>FTE</a:t>
            </a:r>
          </a:p>
          <a:p>
            <a:r>
              <a:rPr lang="en-US" dirty="0"/>
              <a:t>June 6</a:t>
            </a:r>
            <a:r>
              <a:rPr lang="en-US" baseline="30000" dirty="0"/>
              <a:t>th</a:t>
            </a:r>
            <a:r>
              <a:rPr lang="en-US" dirty="0"/>
              <a:t>, 2024 (updated on June 28</a:t>
            </a:r>
            <a:r>
              <a:rPr lang="en-US" baseline="30000" dirty="0"/>
              <a:t>th</a:t>
            </a:r>
            <a:r>
              <a:rPr lang="en-US" dirty="0"/>
              <a:t> with PPA using PBK)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096282-0C16-475E-8454-A84F1BE31237}"/>
              </a:ext>
            </a:extLst>
          </p:cNvPr>
          <p:cNvSpPr txBox="1"/>
          <p:nvPr/>
        </p:nvSpPr>
        <p:spPr>
          <a:xfrm>
            <a:off x="6147486" y="6468762"/>
            <a:ext cx="590653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l Clear"/>
                <a:ea typeface="+mn-ea"/>
                <a:cs typeface="+mn-cs"/>
                <a:sym typeface="Helvetica Neue"/>
              </a:rPr>
              <a:t>Contains or Derived from Supplier Confidential Information </a:t>
            </a:r>
          </a:p>
        </p:txBody>
      </p:sp>
    </p:spTree>
    <p:extLst>
      <p:ext uri="{BB962C8B-B14F-4D97-AF65-F5344CB8AC3E}">
        <p14:creationId xmlns:p14="http://schemas.microsoft.com/office/powerpoint/2010/main" val="21191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2FD12-A637-FB35-FC7F-9FFA02E7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Samsung Test Vehicles for silicon &amp; OSAT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A9ED2-9AD4-EC46-EEC0-F1B5D52C7D92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Using S4LPP, FTE had done 4 TCs tape-out including 1st Creek, 2nd Creek, Muddy Creek and Tower Creek.</a:t>
            </a:r>
          </a:p>
          <a:p>
            <a:r>
              <a:rPr lang="en-US" dirty="0"/>
              <a:t>1st Creek and 2nd Creek had finished the tests and measurement</a:t>
            </a:r>
          </a:p>
          <a:p>
            <a:r>
              <a:rPr lang="en-US" dirty="0"/>
              <a:t>Muddy Creek single die tests finished. Stacked die test ww29</a:t>
            </a:r>
          </a:p>
          <a:p>
            <a:pPr lvl="1"/>
            <a:r>
              <a:rPr lang="en-US" dirty="0"/>
              <a:t>Testing our FTE eco system for scalability and modularity cross Fab/OSAT</a:t>
            </a:r>
          </a:p>
          <a:p>
            <a:r>
              <a:rPr lang="en-US" dirty="0"/>
              <a:t>Tower Creek just finished all layers TO in middle May</a:t>
            </a:r>
          </a:p>
          <a:p>
            <a:pPr lvl="1"/>
            <a:r>
              <a:rPr lang="en-US" dirty="0"/>
              <a:t>3DIC and ecosystem exploration for future system design and integration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7">
            <a:extLst>
              <a:ext uri="{FF2B5EF4-FFF2-40B4-BE49-F238E27FC236}">
                <a16:creationId xmlns:a16="http://schemas.microsoft.com/office/drawing/2014/main" id="{72AAEA63-5855-FE31-1B14-43E39E37CE4C}"/>
              </a:ext>
            </a:extLst>
          </p:cNvPr>
          <p:cNvSpPr txBox="1">
            <a:spLocks/>
          </p:cNvSpPr>
          <p:nvPr/>
        </p:nvSpPr>
        <p:spPr>
          <a:xfrm>
            <a:off x="236074" y="355070"/>
            <a:ext cx="11098233" cy="408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solidFill>
                  <a:srgbClr val="53535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 SF2 PBK PPA Update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B71E92-51E4-C172-E189-0AAC81A425D7}"/>
              </a:ext>
            </a:extLst>
          </p:cNvPr>
          <p:cNvGraphicFramePr>
            <a:graphicFrameLocks noGrp="1"/>
          </p:cNvGraphicFramePr>
          <p:nvPr/>
        </p:nvGraphicFramePr>
        <p:xfrm>
          <a:off x="6120868" y="1097749"/>
          <a:ext cx="5406425" cy="128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7724">
                  <a:extLst>
                    <a:ext uri="{9D8B030D-6E8A-4147-A177-3AD203B41FA5}">
                      <a16:colId xmlns:a16="http://schemas.microsoft.com/office/drawing/2014/main" val="4220688947"/>
                    </a:ext>
                  </a:extLst>
                </a:gridCol>
                <a:gridCol w="1457865">
                  <a:extLst>
                    <a:ext uri="{9D8B030D-6E8A-4147-A177-3AD203B41FA5}">
                      <a16:colId xmlns:a16="http://schemas.microsoft.com/office/drawing/2014/main" val="142791205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471042175"/>
                    </a:ext>
                  </a:extLst>
                </a:gridCol>
                <a:gridCol w="1449236">
                  <a:extLst>
                    <a:ext uri="{9D8B030D-6E8A-4147-A177-3AD203B41FA5}">
                      <a16:colId xmlns:a16="http://schemas.microsoft.com/office/drawing/2014/main" val="2017269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Setup corner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Hold corner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corner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343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800" dirty="0"/>
                        <a:t>SF2 H168 w/</a:t>
                      </a:r>
                      <a:r>
                        <a:rPr lang="en-US" sz="800" dirty="0" err="1"/>
                        <a:t>i</a:t>
                      </a:r>
                      <a:r>
                        <a:rPr lang="en-US" sz="800" dirty="0"/>
                        <a:t> PBK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SS_0P630V_M40C.CMAX</a:t>
                      </a:r>
                    </a:p>
                    <a:p>
                      <a:r>
                        <a:rPr lang="en-US" sz="800" dirty="0"/>
                        <a:t>SS_0P630V_M40C.RCMAX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FF_0P77V_125C.CMIN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TT_0P700V_085C.RCTYP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866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SF2 H168 w/o PBK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SS_0P630V_M40C.CMAX</a:t>
                      </a:r>
                    </a:p>
                    <a:p>
                      <a:r>
                        <a:rPr lang="en-US" sz="800" dirty="0"/>
                        <a:t>SS_0P630V_M40C.RCMAX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6096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FF_0P77V_125C.CMIN</a:t>
                      </a:r>
                    </a:p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TT_0P700V_085C.RCTYP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507686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05C9F0-5B14-13B5-1652-AADFC5F521C6}"/>
              </a:ext>
            </a:extLst>
          </p:cNvPr>
          <p:cNvSpPr>
            <a:spLocks noGrp="1"/>
          </p:cNvSpPr>
          <p:nvPr/>
        </p:nvSpPr>
        <p:spPr>
          <a:xfrm>
            <a:off x="236074" y="1010161"/>
            <a:ext cx="6371760" cy="1973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0" tIns="0" rIns="0" bIns="0" anchor="t">
            <a:normAutofit fontScale="70000" lnSpcReduction="20000"/>
          </a:bodyPr>
          <a:lstStyle>
            <a:lvl1pPr marL="228600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1pPr>
            <a:lvl2pPr marL="431800" marR="0" indent="-2032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2pPr>
            <a:lvl3pPr marL="686594" marR="0" indent="-197644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3pPr>
            <a:lvl4pPr marL="9199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4pPr>
            <a:lvl5pPr marL="1148557" marR="0" indent="-228600" algn="l" defTabSz="6096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defRPr>
            </a:lvl5pPr>
            <a:lvl6pPr marL="0" marR="0" indent="5715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6858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8001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914400" algn="l" defTabSz="60960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 u="none" strike="noStrike" cap="none" spc="0" baseline="0">
                <a:solidFill>
                  <a:srgbClr val="5E5E5E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228600" marR="0" lvl="0" indent="-2286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PBK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: Performance Boosting Kit</a:t>
            </a:r>
          </a:p>
          <a:p>
            <a:pPr marL="228600" marR="0" lvl="0" indent="-2286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>
                <a:solidFill>
                  <a:srgbClr val="004A86"/>
                </a:solidFill>
              </a:rPr>
              <a:t>SF2 H168 PBK available for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 SS_0P63_M40C corner</a:t>
            </a:r>
          </a:p>
          <a:p>
            <a:pPr marL="228600" marR="0" lvl="0" indent="-2286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S4LPP and N3E do not have PBK</a:t>
            </a:r>
          </a:p>
          <a:p>
            <a:pPr marL="228600" marR="0" lvl="0" indent="-2286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b="1" kern="0" dirty="0">
                <a:solidFill>
                  <a:srgbClr val="004A86"/>
                </a:solidFill>
              </a:rPr>
              <a:t>Content</a:t>
            </a:r>
            <a:r>
              <a:rPr lang="en-US" sz="2400" kern="0" dirty="0">
                <a:solidFill>
                  <a:srgbClr val="004A86"/>
                </a:solidFill>
              </a:rPr>
              <a:t>: Additional 540 </a:t>
            </a:r>
            <a:r>
              <a:rPr lang="en-US" sz="2400" kern="0" dirty="0" err="1">
                <a:solidFill>
                  <a:srgbClr val="004A86"/>
                </a:solidFill>
              </a:rPr>
              <a:t>stdcells</a:t>
            </a:r>
            <a:endParaRPr lang="en-US" sz="2400" kern="0" dirty="0">
              <a:solidFill>
                <a:srgbClr val="004A86"/>
              </a:solidFill>
            </a:endParaRPr>
          </a:p>
          <a:p>
            <a:pPr lvl="1" indent="-228600" defTabSz="2438338" hangingPunc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Combinational cells with greater than 8 pins</a:t>
            </a:r>
          </a:p>
          <a:p>
            <a:pPr lvl="1" indent="-228600" defTabSz="2438338" hangingPunc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04A86"/>
                </a:solidFill>
              </a:rPr>
              <a:t>ICG: Clock gating cells</a:t>
            </a:r>
          </a:p>
          <a:p>
            <a:pPr lvl="1" indent="-228600" defTabSz="2438338" hangingPunct="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SDF: Scan Flip Flops</a:t>
            </a:r>
          </a:p>
          <a:p>
            <a:pPr marL="228600" marR="0" lvl="0" indent="-2286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With PBK</a:t>
            </a: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b="1" dirty="0">
                <a:solidFill>
                  <a:schemeClr val="tx2"/>
                </a:solidFill>
                <a:highlight>
                  <a:srgbClr val="FFFF00"/>
                </a:highlight>
              </a:rPr>
              <a:t>~2-3% performance improvement and ~5-7% power improvement </a:t>
            </a: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At low target speed, tool uses more PBK cell to reduce power</a:t>
            </a: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At high </a:t>
            </a:r>
            <a:r>
              <a:rPr lang="en-US" sz="1400" kern="0" dirty="0">
                <a:solidFill>
                  <a:srgbClr val="004A86"/>
                </a:solidFill>
              </a:rPr>
              <a:t>target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spe</a:t>
            </a:r>
            <a:r>
              <a:rPr lang="en-US" sz="1400" kern="0" dirty="0">
                <a:solidFill>
                  <a:srgbClr val="004A86"/>
                </a:solidFill>
              </a:rPr>
              <a:t>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4A86"/>
                </a:solidFill>
                <a:effectLst/>
                <a:uLnTx/>
                <a:uFillTx/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  <a:sym typeface="Helvetica"/>
              </a:rPr>
              <a:t>d, max clock frequency boosts ~90Mhz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4A86"/>
              </a:solidFill>
              <a:effectLst/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228600" marR="0" lvl="1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Inter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Inter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Inter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Inter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800894" marR="0" lvl="2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Inter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4A86">
                  <a:lumMod val="50000"/>
                </a:srgbClr>
              </a:solidFill>
              <a:effectLst/>
              <a:uLnTx/>
              <a:uFillTx/>
              <a:latin typeface="Inter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4A86">
                  <a:lumMod val="50000"/>
                </a:srgbClr>
              </a:solidFill>
              <a:effectLst/>
              <a:uLnTx/>
              <a:uFillTx/>
              <a:latin typeface="Inter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546100" marR="0" lvl="1" indent="-3429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4A86">
                  <a:lumMod val="50000"/>
                </a:srgbClr>
              </a:solidFill>
              <a:effectLst/>
              <a:uLnTx/>
              <a:uFillTx/>
              <a:latin typeface="Inter clear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  <a:p>
            <a:pPr marL="431800" marR="0" lvl="1" indent="-203200" algn="l" defTabSz="609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Intel Clear Light" panose="020B0404020203020204" pitchFamily="34" charset="0"/>
              <a:ea typeface="Intel Clear Light" panose="020B0404020203020204" pitchFamily="34" charset="0"/>
              <a:cs typeface="Intel Clear Light" panose="020B0404020203020204" pitchFamily="34" charset="0"/>
              <a:sym typeface="Helvetica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5BE222-0633-6528-6454-A2D3036E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013" y="3071244"/>
            <a:ext cx="5594134" cy="31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9DD188-B90E-5464-4D48-E9F94A81F989}"/>
              </a:ext>
            </a:extLst>
          </p:cNvPr>
          <p:cNvGraphicFramePr>
            <a:graphicFrameLocks noGrp="1"/>
          </p:cNvGraphicFramePr>
          <p:nvPr/>
        </p:nvGraphicFramePr>
        <p:xfrm>
          <a:off x="287734" y="3071244"/>
          <a:ext cx="4948109" cy="1784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501">
                  <a:extLst>
                    <a:ext uri="{9D8B030D-6E8A-4147-A177-3AD203B41FA5}">
                      <a16:colId xmlns:a16="http://schemas.microsoft.com/office/drawing/2014/main" val="401588772"/>
                    </a:ext>
                  </a:extLst>
                </a:gridCol>
                <a:gridCol w="1805554">
                  <a:extLst>
                    <a:ext uri="{9D8B030D-6E8A-4147-A177-3AD203B41FA5}">
                      <a16:colId xmlns:a16="http://schemas.microsoft.com/office/drawing/2014/main" val="2923110907"/>
                    </a:ext>
                  </a:extLst>
                </a:gridCol>
                <a:gridCol w="1790054">
                  <a:extLst>
                    <a:ext uri="{9D8B030D-6E8A-4147-A177-3AD203B41FA5}">
                      <a16:colId xmlns:a16="http://schemas.microsoft.com/office/drawing/2014/main" val="2439204284"/>
                    </a:ext>
                  </a:extLst>
                </a:gridCol>
              </a:tblGrid>
              <a:tr h="304615">
                <a:tc>
                  <a:txBody>
                    <a:bodyPr/>
                    <a:lstStyle/>
                    <a:p>
                      <a:r>
                        <a:rPr lang="en-US" sz="1200" dirty="0"/>
                        <a:t>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Freq@iso_power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Pwr@iso_freq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829343"/>
                  </a:ext>
                </a:extLst>
              </a:tr>
              <a:tr h="3254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S4LPP (v1.0.6)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404739"/>
                  </a:ext>
                </a:extLst>
              </a:tr>
              <a:tr h="35646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SF2 H168 (v0.9)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1.07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0.80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575495"/>
                  </a:ext>
                </a:extLst>
              </a:tr>
              <a:tr h="4989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SF2 with PBK H168 (v0.9)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0.74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56443"/>
                  </a:ext>
                </a:extLst>
              </a:tr>
              <a:tr h="29919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N3E H169 (v1.0)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1.22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0.45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2505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C5F9399-345B-A3AD-F135-40B53ECA54C3}"/>
              </a:ext>
            </a:extLst>
          </p:cNvPr>
          <p:cNvGraphicFramePr>
            <a:graphicFrameLocks noGrp="1"/>
          </p:cNvGraphicFramePr>
          <p:nvPr/>
        </p:nvGraphicFramePr>
        <p:xfrm>
          <a:off x="570853" y="4957149"/>
          <a:ext cx="4256869" cy="1226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062">
                  <a:extLst>
                    <a:ext uri="{9D8B030D-6E8A-4147-A177-3AD203B41FA5}">
                      <a16:colId xmlns:a16="http://schemas.microsoft.com/office/drawing/2014/main" val="401588772"/>
                    </a:ext>
                  </a:extLst>
                </a:gridCol>
                <a:gridCol w="1435959">
                  <a:extLst>
                    <a:ext uri="{9D8B030D-6E8A-4147-A177-3AD203B41FA5}">
                      <a16:colId xmlns:a16="http://schemas.microsoft.com/office/drawing/2014/main" val="2923110907"/>
                    </a:ext>
                  </a:extLst>
                </a:gridCol>
                <a:gridCol w="1443848">
                  <a:extLst>
                    <a:ext uri="{9D8B030D-6E8A-4147-A177-3AD203B41FA5}">
                      <a16:colId xmlns:a16="http://schemas.microsoft.com/office/drawing/2014/main" val="2439204284"/>
                    </a:ext>
                  </a:extLst>
                </a:gridCol>
              </a:tblGrid>
              <a:tr h="312339">
                <a:tc>
                  <a:txBody>
                    <a:bodyPr/>
                    <a:lstStyle/>
                    <a:p>
                      <a:r>
                        <a:rPr lang="en-US" sz="1200" dirty="0"/>
                        <a:t>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Freq@iso_power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Pwr@iso_freq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829343"/>
                  </a:ext>
                </a:extLst>
              </a:tr>
              <a:tr h="28665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Intel Expectation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056443"/>
                  </a:ext>
                </a:extLst>
              </a:tr>
              <a:tr h="2836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SF2 with PBK H168 (v0.9)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250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2A9042E-A5A7-42F9-612C-9F17196B6407}"/>
              </a:ext>
            </a:extLst>
          </p:cNvPr>
          <p:cNvSpPr txBox="1"/>
          <p:nvPr/>
        </p:nvSpPr>
        <p:spPr>
          <a:xfrm>
            <a:off x="751668" y="6080648"/>
            <a:ext cx="4316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Intel expectation = N3E H169 (v1.0) results</a:t>
            </a:r>
          </a:p>
        </p:txBody>
      </p:sp>
    </p:spTree>
    <p:extLst>
      <p:ext uri="{BB962C8B-B14F-4D97-AF65-F5344CB8AC3E}">
        <p14:creationId xmlns:p14="http://schemas.microsoft.com/office/powerpoint/2010/main" val="43206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9A2C-BFEF-BD66-2A01-A8A90B18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80"/>
            <a:ext cx="11353800" cy="731520"/>
          </a:xfrm>
        </p:spPr>
        <p:txBody>
          <a:bodyPr>
            <a:normAutofit/>
          </a:bodyPr>
          <a:lstStyle/>
          <a:p>
            <a:r>
              <a:rPr lang="en-US" dirty="0"/>
              <a:t>SF2 PPA vs N3E: </a:t>
            </a:r>
            <a:r>
              <a:rPr lang="en-US" sz="2400" dirty="0"/>
              <a:t>Without SF2 PBK (performance boost kits) yet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8AA0C-0170-B643-9FE4-878288874051}"/>
              </a:ext>
            </a:extLst>
          </p:cNvPr>
          <p:cNvSpPr txBox="1"/>
          <p:nvPr/>
        </p:nvSpPr>
        <p:spPr>
          <a:xfrm>
            <a:off x="419098" y="958166"/>
            <a:ext cx="1126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IntelOne Text Light"/>
              </a:rPr>
              <a:t>SF2 short height library (H138)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IntelOne Text Light"/>
              </a:rPr>
              <a:t>perf@iso-power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IntelOne Text Light"/>
              </a:rPr>
              <a:t> is ~14% slower than N3E H143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99F2E4-F73C-4427-9E73-50C27E6C6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8" y="1604497"/>
            <a:ext cx="8694357" cy="463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4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9A2C-BFEF-BD66-2A01-A8A90B18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80"/>
            <a:ext cx="11353800" cy="731520"/>
          </a:xfrm>
        </p:spPr>
        <p:txBody>
          <a:bodyPr>
            <a:normAutofit/>
          </a:bodyPr>
          <a:lstStyle/>
          <a:p>
            <a:r>
              <a:rPr lang="en-US" dirty="0"/>
              <a:t>SF2 PPA vs N3E: </a:t>
            </a:r>
            <a:r>
              <a:rPr lang="en-US" sz="2400" dirty="0"/>
              <a:t>Without SF2 PBK (performance boost kits) yet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8AA0C-0170-B643-9FE4-878288874051}"/>
              </a:ext>
            </a:extLst>
          </p:cNvPr>
          <p:cNvSpPr txBox="1"/>
          <p:nvPr/>
        </p:nvSpPr>
        <p:spPr>
          <a:xfrm>
            <a:off x="419098" y="958166"/>
            <a:ext cx="1126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IntelOne Text Light"/>
              </a:rPr>
              <a:t>SF2 tall height library (H168)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IntelOne Text Light"/>
              </a:rPr>
              <a:t>perf@iso-powe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IntelOne Text Light"/>
              </a:rPr>
              <a:t> is ~18% slower than N3E 169H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27C9DB14-0632-01DF-D1B2-4D56DBD3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8" y="1604497"/>
            <a:ext cx="9000947" cy="460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8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49A2C-BFEF-BD66-2A01-A8A90B183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80"/>
            <a:ext cx="11353800" cy="731520"/>
          </a:xfrm>
        </p:spPr>
        <p:txBody>
          <a:bodyPr>
            <a:normAutofit/>
          </a:bodyPr>
          <a:lstStyle/>
          <a:p>
            <a:r>
              <a:rPr lang="en-US" dirty="0"/>
              <a:t>SF2 PPA vs N3E</a:t>
            </a:r>
            <a:r>
              <a:rPr lang="en-US"/>
              <a:t>: </a:t>
            </a:r>
            <a:r>
              <a:rPr lang="en-US" sz="2400"/>
              <a:t>Without </a:t>
            </a:r>
            <a:r>
              <a:rPr lang="en-US" sz="2400" dirty="0"/>
              <a:t>SF2 PBK (performance boost kits) yet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8AA0C-0170-B643-9FE4-878288874051}"/>
              </a:ext>
            </a:extLst>
          </p:cNvPr>
          <p:cNvSpPr txBox="1"/>
          <p:nvPr/>
        </p:nvSpPr>
        <p:spPr>
          <a:xfrm>
            <a:off x="419098" y="958166"/>
            <a:ext cx="1126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IntelOne Text Light"/>
              </a:rPr>
              <a:t>SF2 H168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IntelOne Text Light"/>
              </a:rPr>
              <a:t>Area@iso-Freq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8B5"/>
                </a:solidFill>
                <a:effectLst/>
                <a:uLnTx/>
                <a:uFillTx/>
                <a:latin typeface="IntelOne Text Light"/>
              </a:rPr>
              <a:t> is around 9% larger than N3E</a:t>
            </a:r>
          </a:p>
        </p:txBody>
      </p:sp>
      <p:pic>
        <p:nvPicPr>
          <p:cNvPr id="3074" name="Picture 3">
            <a:extLst>
              <a:ext uri="{FF2B5EF4-FFF2-40B4-BE49-F238E27FC236}">
                <a16:creationId xmlns:a16="http://schemas.microsoft.com/office/drawing/2014/main" id="{28B5B682-3B28-3661-13A9-940EF91E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2019939"/>
            <a:ext cx="11683762" cy="346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4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2FD12-A637-FB35-FC7F-9FFA02E7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Plans and Improvement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A9ED2-9AD4-EC46-EEC0-F1B5D52C7D9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1370" y="1673454"/>
            <a:ext cx="11195060" cy="4574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Project Plans:.</a:t>
            </a:r>
          </a:p>
          <a:p>
            <a:r>
              <a:rPr lang="en-US" sz="2000" dirty="0"/>
              <a:t>Discontinued SF2 test chip effort; ~5 resources shifted to N2P or no hire</a:t>
            </a:r>
          </a:p>
          <a:p>
            <a:r>
              <a:rPr lang="en-US" sz="2000" dirty="0"/>
              <a:t>Periodical the SF2 paper studies when PDK updates become available</a:t>
            </a:r>
          </a:p>
          <a:p>
            <a:r>
              <a:rPr lang="en-US" sz="2000" dirty="0"/>
              <a:t>Continue existing test vehicle work for memory, 2.3D, and 3DIC learnings</a:t>
            </a:r>
          </a:p>
          <a:p>
            <a:pPr marL="0" indent="0">
              <a:buNone/>
            </a:pPr>
            <a:r>
              <a:rPr lang="en-US" sz="2000" dirty="0"/>
              <a:t>Improvement Opportunities:</a:t>
            </a:r>
          </a:p>
          <a:p>
            <a:r>
              <a:rPr lang="en-US" sz="2000" dirty="0"/>
              <a:t>Improve alignment within GEMS/FTE on SF2 directions</a:t>
            </a:r>
          </a:p>
          <a:p>
            <a:r>
              <a:rPr lang="en-US" sz="2000" dirty="0"/>
              <a:t>Sharpen communication to Samsung on Intel expectations and roadmap-based engagements</a:t>
            </a:r>
          </a:p>
          <a:p>
            <a:r>
              <a:rPr lang="en-US" sz="2000" dirty="0"/>
              <a:t>Work with Samsung to improve their communication and PDK delivery for more effective engagements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13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8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Intel2020">
      <a:dk1>
        <a:srgbClr val="000000"/>
      </a:dk1>
      <a:lt1>
        <a:srgbClr val="FFFFFF"/>
      </a:lt1>
      <a:dk2>
        <a:srgbClr val="004A86"/>
      </a:dk2>
      <a:lt2>
        <a:srgbClr val="525252"/>
      </a:lt2>
      <a:accent1>
        <a:srgbClr val="0068B5"/>
      </a:accent1>
      <a:accent2>
        <a:srgbClr val="00C7FD"/>
      </a:accent2>
      <a:accent3>
        <a:srgbClr val="F6CB4B"/>
      </a:accent3>
      <a:accent4>
        <a:srgbClr val="D96930"/>
      </a:accent4>
      <a:accent5>
        <a:srgbClr val="8F5DA2"/>
      </a:accent5>
      <a:accent6>
        <a:srgbClr val="8BAE46"/>
      </a:accent6>
      <a:hlink>
        <a:srgbClr val="0068B5"/>
      </a:hlink>
      <a:folHlink>
        <a:srgbClr val="0068B5"/>
      </a:folHlink>
    </a:clrScheme>
    <a:fontScheme name="Custom 11">
      <a:majorFont>
        <a:latin typeface="Intel Clear Light"/>
        <a:ea typeface="Helvetica Neue"/>
        <a:cs typeface="Helvetica Neue"/>
      </a:majorFont>
      <a:minorFont>
        <a:latin typeface="Intel Clear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0" tIns="0" rIns="0" bIns="0" numCol="1" spcCol="38100" rtlCol="0" anchor="t" anchorCtr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b="0" i="0" u="none" strike="noStrike" cap="none" spc="0" normalizeH="0" baseline="0" dirty="0" err="1" smtClean="0">
            <a:ln>
              <a:noFill/>
            </a:ln>
            <a:solidFill>
              <a:schemeClr val="tx2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EMS BlueFooter Template">
  <a:themeElements>
    <a:clrScheme name="Intel 2020">
      <a:dk1>
        <a:srgbClr val="525252"/>
      </a:dk1>
      <a:lt1>
        <a:srgbClr val="FFFFFF"/>
      </a:lt1>
      <a:dk2>
        <a:srgbClr val="004A86"/>
      </a:dk2>
      <a:lt2>
        <a:srgbClr val="FFFFFF"/>
      </a:lt2>
      <a:accent1>
        <a:srgbClr val="0068B5"/>
      </a:accent1>
      <a:accent2>
        <a:srgbClr val="00C7FD"/>
      </a:accent2>
      <a:accent3>
        <a:srgbClr val="FEC91B"/>
      </a:accent3>
      <a:accent4>
        <a:srgbClr val="E96115"/>
      </a:accent4>
      <a:accent5>
        <a:srgbClr val="8F5DA2"/>
      </a:accent5>
      <a:accent6>
        <a:srgbClr val="8BAE46"/>
      </a:accent6>
      <a:hlink>
        <a:srgbClr val="00C7FD"/>
      </a:hlink>
      <a:folHlink>
        <a:srgbClr val="0068B5"/>
      </a:folHlink>
    </a:clrScheme>
    <a:fontScheme name="Intel2021">
      <a:majorFont>
        <a:latin typeface="IntelOne Display Light"/>
        <a:ea typeface="Helvetica Neue"/>
        <a:cs typeface="Helvetica Neue"/>
      </a:majorFont>
      <a:minorFont>
        <a:latin typeface="IntelOne Text Light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lassic Tint 2">
      <a:srgbClr val="76CEFF"/>
    </a:custClr>
    <a:custClr name="Energy Tint 2">
      <a:srgbClr val="B4F0FF"/>
    </a:custClr>
    <a:custClr name="Carbon Tint 2">
      <a:srgbClr val="E9E9E9"/>
    </a:custClr>
    <a:custClr name="Steel Tint 2">
      <a:srgbClr val="B9D6E5"/>
    </a:custClr>
    <a:custClr name="Geode Tint 2">
      <a:srgbClr val="EEC3F7"/>
    </a:custClr>
    <a:custClr name="Moss Tint 2">
      <a:srgbClr val="D7F3A2"/>
    </a:custClr>
    <a:custClr name="Rust Tint 2">
      <a:srgbClr val="FFC599"/>
    </a:custClr>
    <a:custClr name="Cobalt Tint 2">
      <a:srgbClr val="98A1FF"/>
    </a:custClr>
    <a:custClr name="Coral Tint 2">
      <a:srgbClr val="FFB6B9"/>
    </a:custClr>
    <a:custClr name="white">
      <a:srgbClr val="FFFFFF"/>
    </a:custClr>
    <a:custClr name="Classic Tint 1">
      <a:srgbClr val="00A3F6"/>
    </a:custClr>
    <a:custClr name="Energy Tint 1">
      <a:srgbClr val="7BDEFF"/>
    </a:custClr>
    <a:custClr name="Carbon Tint 1">
      <a:srgbClr val="AEAEAE"/>
    </a:custClr>
    <a:custClr name="Steel Tint 1">
      <a:srgbClr val="86B3CA"/>
    </a:custClr>
    <a:custClr name="Geode Tint 1">
      <a:srgbClr val="CC94DA"/>
    </a:custClr>
    <a:custClr name="Moss Tint 1">
      <a:srgbClr val="B1D272"/>
    </a:custClr>
    <a:custClr name="Rust Tint 1">
      <a:srgbClr val="FF8F51"/>
    </a:custClr>
    <a:custClr name="Cobalt Tint 1">
      <a:srgbClr val="5B69FF"/>
    </a:custClr>
    <a:custClr name="Coral Tint 1">
      <a:srgbClr val="FF848A"/>
    </a:custClr>
    <a:custClr name="Daisy Tint 1">
      <a:srgbClr val="FFE17A"/>
    </a:custClr>
    <a:custClr name="Classic">
      <a:srgbClr val="0068B5"/>
    </a:custClr>
    <a:custClr name="Energy">
      <a:srgbClr val="00C7FD"/>
    </a:custClr>
    <a:custClr name="Carbon">
      <a:srgbClr val="808080"/>
    </a:custClr>
    <a:custClr name="Steel">
      <a:srgbClr val="548FAD"/>
    </a:custClr>
    <a:custClr name="Geode">
      <a:srgbClr val="8F5DA2"/>
    </a:custClr>
    <a:custClr name="Moss">
      <a:srgbClr val="8BAE46"/>
    </a:custClr>
    <a:custClr name="Rust">
      <a:srgbClr val="E96115"/>
    </a:custClr>
    <a:custClr name="Cobalt">
      <a:srgbClr val="1E2EB8"/>
    </a:custClr>
    <a:custClr name="Coral">
      <a:srgbClr val="FF5662"/>
    </a:custClr>
    <a:custClr name="Daisy">
      <a:srgbClr val="FEC91B"/>
    </a:custClr>
    <a:custClr name="Classic Shade 1">
      <a:srgbClr val="004A86"/>
    </a:custClr>
    <a:custClr name="Energy Shade 1">
      <a:srgbClr val="0095CA"/>
    </a:custClr>
    <a:custClr name="Carbon Shade 1">
      <a:srgbClr val="525252"/>
    </a:custClr>
    <a:custClr name="Steel Shade 1">
      <a:srgbClr val="41728A"/>
    </a:custClr>
    <a:custClr name="Geode Shade 1">
      <a:srgbClr val="653171"/>
    </a:custClr>
    <a:custClr name="Moss Shade 1">
      <a:srgbClr val="708541"/>
    </a:custClr>
    <a:custClr name="Rust Shade 1">
      <a:srgbClr val="B24501"/>
    </a:custClr>
    <a:custClr name="Cobalt Shade 1">
      <a:srgbClr val="000F8A"/>
    </a:custClr>
    <a:custClr name="Coral Shade 1">
      <a:srgbClr val="C81326"/>
    </a:custClr>
    <a:custClr name="Daisy Shade 1">
      <a:srgbClr val="EDB200"/>
    </a:custClr>
    <a:custClr name="Classic Shade 2">
      <a:srgbClr val="00285A"/>
    </a:custClr>
    <a:custClr name="Energy Shade 2">
      <a:srgbClr val="005B85"/>
    </a:custClr>
    <a:custClr name="Carbon Shade 2">
      <a:srgbClr val="262626"/>
    </a:custClr>
    <a:custClr name="Steel Shade 2">
      <a:srgbClr val="183544"/>
    </a:custClr>
    <a:custClr name="black">
      <a:srgbClr val="000000"/>
    </a:custClr>
    <a:custClr name="Moss Shade 2">
      <a:srgbClr val="515A3D"/>
    </a:custClr>
    <a:custClr name="black">
      <a:srgbClr val="000000"/>
    </a:custClr>
    <a:custClr name="Cobalt Shade 2">
      <a:srgbClr val="000864"/>
    </a:custClr>
    <a:custClr name="black">
      <a:srgbClr val="000000"/>
    </a:custClr>
    <a:custClr name="Daisy Shade 2">
      <a:srgbClr val="C98F00"/>
    </a:custClr>
  </a:custClrLst>
  <a:extLst>
    <a:ext uri="{05A4C25C-085E-4340-85A3-A5531E510DB2}">
      <thm15:themeFamily xmlns:thm15="http://schemas.microsoft.com/office/thememl/2012/main" name="GEMS BlueFooter Template" id="{E34B13F5-ECA9-4B49-8B79-5AE0FEE83035}" vid="{0E4C2B93-4F9E-437E-9FA4-B70F52C347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7744525897D45ABD18CE3095AFF4B" ma:contentTypeVersion="6" ma:contentTypeDescription="Create a new document." ma:contentTypeScope="" ma:versionID="84324d80d9213b40521b6ac1510aa8e1">
  <xsd:schema xmlns:xsd="http://www.w3.org/2001/XMLSchema" xmlns:xs="http://www.w3.org/2001/XMLSchema" xmlns:p="http://schemas.microsoft.com/office/2006/metadata/properties" xmlns:ns2="a4a88720-d3ed-4d1d-a35c-100635682ce2" xmlns:ns3="5b6c8e33-3526-4d88-bbac-1d02c33e7044" targetNamespace="http://schemas.microsoft.com/office/2006/metadata/properties" ma:root="true" ma:fieldsID="8bfd91e0a5d2ca82e576d23e3262e141" ns2:_="" ns3:_="">
    <xsd:import namespace="a4a88720-d3ed-4d1d-a35c-100635682ce2"/>
    <xsd:import namespace="5b6c8e33-3526-4d88-bbac-1d02c33e70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88720-d3ed-4d1d-a35c-100635682c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c8e33-3526-4d88-bbac-1d02c33e704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7C0983-699E-4E73-9A7F-FEF78B797C71}">
  <ds:schemaRefs>
    <ds:schemaRef ds:uri="5b6c8e33-3526-4d88-bbac-1d02c33e7044"/>
    <ds:schemaRef ds:uri="a4a88720-d3ed-4d1d-a35c-100635682c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F8DBE20-F2DF-425C-83ED-EA77512979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C83D6A-4B1B-422E-9B81-099CFF1FCE6B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5b6c8e33-3526-4d88-bbac-1d02c33e7044"/>
    <ds:schemaRef ds:uri="http://purl.org/dc/elements/1.1/"/>
    <ds:schemaRef ds:uri="http://schemas.microsoft.com/office/2006/metadata/properties"/>
    <ds:schemaRef ds:uri="a4a88720-d3ed-4d1d-a35c-100635682ce2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46c98d88-e344-4ed4-8496-4ed7712e255d}" enabled="0" method="" siteId="{46c98d88-e344-4ed4-8496-4ed7712e255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520</Words>
  <Application>Microsoft Office PowerPoint</Application>
  <PresentationFormat>Widescreen</PresentationFormat>
  <Paragraphs>92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Helvetica Neue</vt:lpstr>
      <vt:lpstr>Helvetica Neue Medium</vt:lpstr>
      <vt:lpstr>Inter clear</vt:lpstr>
      <vt:lpstr>Arial</vt:lpstr>
      <vt:lpstr>Calibri</vt:lpstr>
      <vt:lpstr>Helvetica</vt:lpstr>
      <vt:lpstr>Intel Clear</vt:lpstr>
      <vt:lpstr>Intel Clear Light</vt:lpstr>
      <vt:lpstr>IntelOne Display Light</vt:lpstr>
      <vt:lpstr>IntelOne Display Regular</vt:lpstr>
      <vt:lpstr>IntelOne Text</vt:lpstr>
      <vt:lpstr>IntelOne Text Light</vt:lpstr>
      <vt:lpstr>Wingdings</vt:lpstr>
      <vt:lpstr>21_BasicWhite</vt:lpstr>
      <vt:lpstr>GEMS BlueFooter Template</vt:lpstr>
      <vt:lpstr>Samsung Summary</vt:lpstr>
      <vt:lpstr>Samsung Test Vehicles for silicon &amp; OSAT learning</vt:lpstr>
      <vt:lpstr>PowerPoint Presentation</vt:lpstr>
      <vt:lpstr>SF2 PPA vs N3E: Without SF2 PBK (performance boost kits) yet</vt:lpstr>
      <vt:lpstr>SF2 PPA vs N3E: Without SF2 PBK (performance boost kits) yet</vt:lpstr>
      <vt:lpstr>SF2 PPA vs N3E: Without SF2 PBK (performance boost kits) yet</vt:lpstr>
      <vt:lpstr>Project Plans and Improvement Opportunities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SSC Ops Review</dc:title>
  <dc:creator>john.m.matson@intel.com</dc:creator>
  <cp:keywords>CTPClassification=CTP_NT</cp:keywords>
  <cp:lastModifiedBy>Dai, Changhong</cp:lastModifiedBy>
  <cp:revision>4</cp:revision>
  <dcterms:created xsi:type="dcterms:W3CDTF">2020-08-28T04:23:09Z</dcterms:created>
  <dcterms:modified xsi:type="dcterms:W3CDTF">2024-06-28T01:20:50Z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d8e5e0a9-6550-4a9d-a8ed-8f56f07633de</vt:lpwstr>
  </property>
  <property fmtid="{D5CDD505-2E9C-101B-9397-08002B2CF9AE}" pid="3" name="CTP_TimeStamp">
    <vt:lpwstr>2020-08-28 06:36:25Z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  <property fmtid="{D5CDD505-2E9C-101B-9397-08002B2CF9AE}" pid="8" name="ContentTypeId">
    <vt:lpwstr>0x0101009FD7744525897D45ABD18CE3095AFF4B</vt:lpwstr>
  </property>
</Properties>
</file>