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8" r:id="rId2"/>
    <p:sldId id="383" r:id="rId3"/>
    <p:sldId id="431" r:id="rId4"/>
    <p:sldId id="435" r:id="rId5"/>
    <p:sldId id="39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6" autoAdjust="0"/>
    <p:restoredTop sz="94660"/>
  </p:normalViewPr>
  <p:slideViewPr>
    <p:cSldViewPr snapToGrid="0">
      <p:cViewPr varScale="1">
        <p:scale>
          <a:sx n="105" d="100"/>
          <a:sy n="105" d="100"/>
        </p:scale>
        <p:origin x="70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FCF913-8FAA-4128-B556-75B1AA4FC66F}" type="datetimeFigureOut">
              <a:rPr lang="en-US" smtClean="0"/>
              <a:t>6/24/2024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5BC524-B548-4620-8887-69B6F8DAA4A0}" type="slidenum">
              <a:rPr lang="en-US" smtClean="0"/>
              <a:t>‹#›</a:t>
            </a:fld>
            <a:endParaRPr lang="en-US"/>
          </a:p>
        </p:txBody>
      </p:sp>
    </p:spTree>
    <p:extLst>
      <p:ext uri="{BB962C8B-B14F-4D97-AF65-F5344CB8AC3E}">
        <p14:creationId xmlns:p14="http://schemas.microsoft.com/office/powerpoint/2010/main" val="2322637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1"/>
      </p:bgRef>
    </p:bg>
    <p:spTree>
      <p:nvGrpSpPr>
        <p:cNvPr id="1" name=""/>
        <p:cNvGrpSpPr/>
        <p:nvPr/>
      </p:nvGrpSpPr>
      <p:grpSpPr>
        <a:xfrm>
          <a:off x="0" y="0"/>
          <a:ext cx="0" cy="0"/>
          <a:chOff x="0" y="0"/>
          <a:chExt cx="0" cy="0"/>
        </a:xfrm>
      </p:grpSpPr>
      <p:pic>
        <p:nvPicPr>
          <p:cNvPr id="28" name="Picture 27" descr="IEDM_Background_edited.jpg"/>
          <p:cNvPicPr>
            <a:picLocks noChangeAspect="1"/>
          </p:cNvPicPr>
          <p:nvPr userDrawn="1"/>
        </p:nvPicPr>
        <p:blipFill>
          <a:blip r:embed="rId2"/>
          <a:srcRect t="22572" b="23491"/>
          <a:stretch>
            <a:fillRect/>
          </a:stretch>
        </p:blipFill>
        <p:spPr>
          <a:xfrm>
            <a:off x="0" y="0"/>
            <a:ext cx="12192000" cy="3699007"/>
          </a:xfrm>
          <a:prstGeom prst="rect">
            <a:avLst/>
          </a:prstGeom>
        </p:spPr>
      </p:pic>
      <p:sp>
        <p:nvSpPr>
          <p:cNvPr id="10" name="Rectangle 9"/>
          <p:cNvSpPr/>
          <p:nvPr userDrawn="1"/>
        </p:nvSpPr>
        <p:spPr bwMode="auto">
          <a:xfrm>
            <a:off x="0" y="3733800"/>
            <a:ext cx="12192000" cy="3124200"/>
          </a:xfrm>
          <a:prstGeom prst="rect">
            <a:avLst/>
          </a:prstGeom>
          <a:solidFill>
            <a:srgbClr val="00629B"/>
          </a:solidFill>
          <a:ln w="9525" cap="flat" cmpd="sng" algn="ctr">
            <a:solidFill>
              <a:srgbClr val="31817B"/>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marL="0" marR="0" indent="0" algn="ctr" defTabSz="609585" rtl="0" eaLnBrk="1" fontAlgn="base" latinLnBrk="0" hangingPunct="1">
              <a:lnSpc>
                <a:spcPct val="100000"/>
              </a:lnSpc>
              <a:spcBef>
                <a:spcPct val="0"/>
              </a:spcBef>
              <a:spcAft>
                <a:spcPct val="0"/>
              </a:spcAft>
              <a:buClr>
                <a:srgbClr val="000000"/>
              </a:buClr>
              <a:buSzPct val="100000"/>
              <a:buFont typeface="Arial" pitchFamily="-109" charset="0"/>
              <a:buNone/>
              <a:tabLst/>
            </a:pPr>
            <a:endParaRPr kumimoji="0" lang="de-AT" sz="2400" b="0" i="0" u="none" strike="noStrike" cap="none" normalizeH="0" baseline="0" dirty="0">
              <a:ln>
                <a:noFill/>
              </a:ln>
              <a:solidFill>
                <a:schemeClr val="bg1"/>
              </a:solidFill>
              <a:effectLst/>
              <a:latin typeface="Arial" pitchFamily="-109" charset="0"/>
              <a:ea typeface="ＭＳ ゴシック" pitchFamily="-109" charset="-128"/>
              <a:cs typeface="ＭＳ ゴシック" pitchFamily="-109" charset="-128"/>
            </a:endParaRPr>
          </a:p>
        </p:txBody>
      </p:sp>
      <p:sp>
        <p:nvSpPr>
          <p:cNvPr id="16" name="Text Placeholder 15"/>
          <p:cNvSpPr>
            <a:spLocks noGrp="1"/>
          </p:cNvSpPr>
          <p:nvPr>
            <p:ph type="body" sz="quarter" idx="10" hasCustomPrompt="1"/>
          </p:nvPr>
        </p:nvSpPr>
        <p:spPr>
          <a:xfrm>
            <a:off x="203200" y="4140200"/>
            <a:ext cx="11785600" cy="1625600"/>
          </a:xfrm>
        </p:spPr>
        <p:txBody>
          <a:bodyPr tIns="108000"/>
          <a:lstStyle>
            <a:lvl1pPr marL="0">
              <a:lnSpc>
                <a:spcPts val="2933"/>
              </a:lnSpc>
              <a:spcBef>
                <a:spcPts val="1600"/>
              </a:spcBef>
              <a:defRPr>
                <a:solidFill>
                  <a:schemeClr val="bg1"/>
                </a:solidFill>
              </a:defRPr>
            </a:lvl1pPr>
          </a:lstStyle>
          <a:p>
            <a:pPr lvl="0"/>
            <a:r>
              <a:rPr lang="en-US" dirty="0"/>
              <a:t>Click to add Title</a:t>
            </a:r>
            <a:endParaRPr lang="de-AT" dirty="0"/>
          </a:p>
        </p:txBody>
      </p:sp>
      <p:sp>
        <p:nvSpPr>
          <p:cNvPr id="17" name="Text Placeholder 15"/>
          <p:cNvSpPr>
            <a:spLocks noGrp="1"/>
          </p:cNvSpPr>
          <p:nvPr>
            <p:ph type="body" sz="quarter" idx="11" hasCustomPrompt="1"/>
          </p:nvPr>
        </p:nvSpPr>
        <p:spPr>
          <a:xfrm>
            <a:off x="203200" y="6172200"/>
            <a:ext cx="11785600" cy="508000"/>
          </a:xfrm>
        </p:spPr>
        <p:txBody>
          <a:bodyPr/>
          <a:lstStyle>
            <a:lvl1pPr>
              <a:defRPr sz="2400" b="0" baseline="0">
                <a:solidFill>
                  <a:schemeClr val="bg1"/>
                </a:solidFill>
              </a:defRPr>
            </a:lvl1pPr>
          </a:lstStyle>
          <a:p>
            <a:pPr lvl="0"/>
            <a:r>
              <a:rPr lang="en-US" dirty="0"/>
              <a:t>OCTOBER 2, 2020</a:t>
            </a:r>
            <a:endParaRPr lang="de-AT" dirty="0"/>
          </a:p>
        </p:txBody>
      </p:sp>
    </p:spTree>
    <p:extLst>
      <p:ext uri="{BB962C8B-B14F-4D97-AF65-F5344CB8AC3E}">
        <p14:creationId xmlns:p14="http://schemas.microsoft.com/office/powerpoint/2010/main" val="3772701026"/>
      </p:ext>
    </p:extLst>
  </p:cSld>
  <p:clrMapOvr>
    <a:overrideClrMapping bg1="lt1" tx1="dk1" bg2="lt2" tx2="dk2" accent1="accent1" accent2="accent2" accent3="accent3" accent4="accent4" accent5="accent5" accent6="accent6" hlink="hlink" folHlink="folHlink"/>
  </p:clrMapOvr>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4000" b="1">
                <a:solidFill>
                  <a:schemeClr val="bg1"/>
                </a:solidFill>
                <a:effectLst/>
                <a:latin typeface="+mj-lt"/>
                <a:ea typeface="Verdana" pitchFamily="34" charset="0"/>
                <a:cs typeface="Verdana" pitchFamily="34" charset="0"/>
              </a:defRPr>
            </a:lvl1pPr>
          </a:lstStyle>
          <a:p>
            <a:r>
              <a:rPr lang="en-US" dirty="0"/>
              <a:t>Click to Edit Title</a:t>
            </a:r>
          </a:p>
        </p:txBody>
      </p:sp>
      <p:sp>
        <p:nvSpPr>
          <p:cNvPr id="3" name="Content Placeholder 2"/>
          <p:cNvSpPr>
            <a:spLocks noGrp="1"/>
          </p:cNvSpPr>
          <p:nvPr>
            <p:ph idx="1" hasCustomPrompt="1"/>
          </p:nvPr>
        </p:nvSpPr>
        <p:spPr>
          <a:xfrm>
            <a:off x="609602" y="1143000"/>
            <a:ext cx="10970684" cy="5181600"/>
          </a:xfrm>
        </p:spPr>
        <p:txBody>
          <a:bodyPr/>
          <a:lstStyle>
            <a:lvl1pPr>
              <a:buNone/>
              <a:defRPr sz="3733">
                <a:latin typeface="+mj-lt"/>
                <a:ea typeface="Verdana" pitchFamily="34" charset="0"/>
                <a:cs typeface="Verdana" pitchFamily="34" charset="0"/>
              </a:defRPr>
            </a:lvl1pPr>
            <a:lvl2pPr>
              <a:buNone/>
              <a:defRPr sz="3200" i="0">
                <a:latin typeface="+mj-lt"/>
                <a:ea typeface="Verdana" pitchFamily="34" charset="0"/>
                <a:cs typeface="Verdana" pitchFamily="34" charset="0"/>
              </a:defRPr>
            </a:lvl2pPr>
            <a:lvl3pPr>
              <a:buNone/>
              <a:defRPr sz="2667" i="1">
                <a:latin typeface="+mj-lt"/>
                <a:ea typeface="Verdana" pitchFamily="34" charset="0"/>
                <a:cs typeface="Verdana" pitchFamily="34" charset="0"/>
              </a:defRPr>
            </a:lvl3pPr>
            <a:lvl4pPr>
              <a:buNone/>
              <a:defRPr sz="2667" i="1">
                <a:latin typeface="+mj-lt"/>
                <a:ea typeface="Verdana" pitchFamily="34" charset="0"/>
                <a:cs typeface="Verdana" pitchFamily="34" charset="0"/>
              </a:defRPr>
            </a:lvl4pPr>
            <a:lvl5pPr>
              <a:buNone/>
              <a:defRPr sz="2667" i="1">
                <a:latin typeface="+mj-lt"/>
                <a:ea typeface="Verdana" pitchFamily="34" charset="0"/>
                <a:cs typeface="Verdana" pitchFamily="34" charset="0"/>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Box 4"/>
          <p:cNvSpPr txBox="1"/>
          <p:nvPr userDrawn="1"/>
        </p:nvSpPr>
        <p:spPr>
          <a:xfrm>
            <a:off x="609600" y="6273801"/>
            <a:ext cx="609600" cy="379656"/>
          </a:xfrm>
          <a:prstGeom prst="rect">
            <a:avLst/>
          </a:prstGeom>
          <a:noFill/>
        </p:spPr>
        <p:txBody>
          <a:bodyPr wrap="square" rtlCol="0">
            <a:spAutoFit/>
          </a:bodyPr>
          <a:lstStyle/>
          <a:p>
            <a:fld id="{014D166A-16AF-4831-89F3-F0F32438B4EA}" type="slidenum">
              <a:rPr lang="de-AT" sz="1867" smtClean="0">
                <a:solidFill>
                  <a:schemeClr val="bg2">
                    <a:lumMod val="60000"/>
                    <a:lumOff val="40000"/>
                  </a:schemeClr>
                </a:solidFill>
              </a:rPr>
              <a:pPr/>
              <a:t>‹#›</a:t>
            </a:fld>
            <a:endParaRPr lang="de-AT" sz="1867" dirty="0">
              <a:solidFill>
                <a:schemeClr val="bg2">
                  <a:lumMod val="60000"/>
                  <a:lumOff val="40000"/>
                </a:schemeClr>
              </a:solidFill>
            </a:endParaRPr>
          </a:p>
        </p:txBody>
      </p:sp>
    </p:spTree>
    <p:extLst>
      <p:ext uri="{BB962C8B-B14F-4D97-AF65-F5344CB8AC3E}">
        <p14:creationId xmlns:p14="http://schemas.microsoft.com/office/powerpoint/2010/main" val="79572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B1EF2-44C5-4D4F-A299-EB0C1EF0A31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04D3E5C-9658-4D9C-A3E8-328D3C2D9AAE}"/>
              </a:ext>
            </a:extLst>
          </p:cNvPr>
          <p:cNvSpPr>
            <a:spLocks noGrp="1"/>
          </p:cNvSpPr>
          <p:nvPr>
            <p:ph type="sldNum" idx="10"/>
          </p:nvPr>
        </p:nvSpPr>
        <p:spPr/>
        <p:txBody>
          <a:bodyPr/>
          <a:lstStyle/>
          <a:p>
            <a:fld id="{424231D3-3E11-4109-AFB2-10967A73922E}" type="slidenum">
              <a:rPr lang="ja-JP" altLang="en-GB" smtClean="0"/>
              <a:pPr/>
              <a:t>‹#›</a:t>
            </a:fld>
            <a:endParaRPr lang="en-GB" altLang="ja-JP" dirty="0"/>
          </a:p>
        </p:txBody>
      </p:sp>
    </p:spTree>
    <p:extLst>
      <p:ext uri="{BB962C8B-B14F-4D97-AF65-F5344CB8AC3E}">
        <p14:creationId xmlns:p14="http://schemas.microsoft.com/office/powerpoint/2010/main" val="27103435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7"/>
          <p:cNvSpPr/>
          <p:nvPr userDrawn="1"/>
        </p:nvSpPr>
        <p:spPr bwMode="auto">
          <a:xfrm>
            <a:off x="0" y="0"/>
            <a:ext cx="12192000" cy="990600"/>
          </a:xfrm>
          <a:prstGeom prst="rect">
            <a:avLst/>
          </a:prstGeom>
          <a:solidFill>
            <a:srgbClr val="00629B"/>
          </a:solidFill>
          <a:ln w="9525" cap="flat" cmpd="sng" algn="ctr">
            <a:solidFill>
              <a:srgbClr val="31817B"/>
            </a:solidFill>
            <a:prstDash val="solid"/>
            <a:round/>
            <a:headEnd type="none" w="med" len="med"/>
            <a:tailEnd type="none" w="med" len="med"/>
          </a:ln>
          <a:effectLst/>
        </p:spPr>
        <p:txBody>
          <a:bodyPr vert="horz" wrap="square" lIns="121920" tIns="60960" rIns="121920" bIns="60960" numCol="1" rtlCol="0" anchor="ctr" anchorCtr="0" compatLnSpc="1">
            <a:prstTxWarp prst="textNoShape">
              <a:avLst/>
            </a:prstTxWarp>
          </a:bodyPr>
          <a:lstStyle/>
          <a:p>
            <a:pPr marL="0" marR="0" indent="0" algn="ctr" defTabSz="609585" rtl="0" eaLnBrk="1" fontAlgn="base" latinLnBrk="0" hangingPunct="1">
              <a:lnSpc>
                <a:spcPct val="100000"/>
              </a:lnSpc>
              <a:spcBef>
                <a:spcPct val="0"/>
              </a:spcBef>
              <a:spcAft>
                <a:spcPct val="0"/>
              </a:spcAft>
              <a:buClr>
                <a:srgbClr val="000000"/>
              </a:buClr>
              <a:buSzPct val="100000"/>
              <a:buFont typeface="Arial" pitchFamily="-109" charset="0"/>
              <a:buNone/>
              <a:tabLst/>
            </a:pPr>
            <a:endParaRPr kumimoji="0" lang="de-AT" sz="2400" b="0" i="0" u="none" strike="noStrike" cap="none" normalizeH="0" baseline="0" dirty="0">
              <a:ln>
                <a:noFill/>
              </a:ln>
              <a:solidFill>
                <a:schemeClr val="bg1"/>
              </a:solidFill>
              <a:effectLst/>
              <a:latin typeface="Arial" pitchFamily="-109" charset="0"/>
              <a:ea typeface="ＭＳ ゴシック" pitchFamily="-109" charset="-128"/>
              <a:cs typeface="ＭＳ ゴシック" pitchFamily="-109" charset="-128"/>
            </a:endParaRPr>
          </a:p>
        </p:txBody>
      </p:sp>
      <p:sp>
        <p:nvSpPr>
          <p:cNvPr id="1026" name="Rectangle 1"/>
          <p:cNvSpPr>
            <a:spLocks noGrp="1" noChangeArrowheads="1"/>
          </p:cNvSpPr>
          <p:nvPr>
            <p:ph type="title"/>
          </p:nvPr>
        </p:nvSpPr>
        <p:spPr bwMode="auto">
          <a:xfrm>
            <a:off x="609602" y="152402"/>
            <a:ext cx="10970684" cy="790575"/>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US" dirty="0"/>
              <a:t>Click to Edit Master Title Style</a:t>
            </a:r>
            <a:endParaRPr lang="en-GB" altLang="ja-JP" dirty="0"/>
          </a:p>
        </p:txBody>
      </p:sp>
      <p:sp>
        <p:nvSpPr>
          <p:cNvPr id="1027" name="Rectangle 2"/>
          <p:cNvSpPr>
            <a:spLocks noGrp="1" noChangeArrowheads="1"/>
          </p:cNvSpPr>
          <p:nvPr>
            <p:ph type="body" idx="1"/>
          </p:nvPr>
        </p:nvSpPr>
        <p:spPr bwMode="auto">
          <a:xfrm>
            <a:off x="609602" y="1143000"/>
            <a:ext cx="10970684" cy="5257800"/>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altLang="ja-JP" dirty="0"/>
              <a:t>Click to edit the outline text format</a:t>
            </a:r>
          </a:p>
          <a:p>
            <a:pPr lvl="1"/>
            <a:r>
              <a:rPr lang="en-GB" altLang="ja-JP" dirty="0"/>
              <a:t>Second outline level</a:t>
            </a:r>
          </a:p>
          <a:p>
            <a:pPr lvl="2"/>
            <a:r>
              <a:rPr lang="en-GB" altLang="ja-JP" dirty="0"/>
              <a:t>Third outline level</a:t>
            </a:r>
          </a:p>
          <a:p>
            <a:pPr lvl="3"/>
            <a:r>
              <a:rPr lang="en-GB" altLang="ja-JP" dirty="0"/>
              <a:t>Fourth outline level</a:t>
            </a:r>
          </a:p>
          <a:p>
            <a:pPr lvl="4"/>
            <a:r>
              <a:rPr lang="en-GB" altLang="ja-JP" dirty="0"/>
              <a:t>Fifth outline level</a:t>
            </a:r>
          </a:p>
          <a:p>
            <a:pPr lvl="4"/>
            <a:r>
              <a:rPr lang="en-GB" altLang="ja-JP" dirty="0"/>
              <a:t>Sixth outline level</a:t>
            </a:r>
          </a:p>
          <a:p>
            <a:pPr lvl="4"/>
            <a:r>
              <a:rPr lang="en-GB" altLang="ja-JP" dirty="0"/>
              <a:t>Seventh outline level</a:t>
            </a:r>
          </a:p>
          <a:p>
            <a:pPr lvl="4"/>
            <a:r>
              <a:rPr lang="en-GB" altLang="ja-JP" dirty="0"/>
              <a:t>Eighth outline level</a:t>
            </a:r>
          </a:p>
          <a:p>
            <a:pPr lvl="4"/>
            <a:r>
              <a:rPr lang="en-GB" altLang="ja-JP" dirty="0"/>
              <a:t>Ninth outline level</a:t>
            </a:r>
          </a:p>
        </p:txBody>
      </p:sp>
      <p:sp>
        <p:nvSpPr>
          <p:cNvPr id="1029" name="Rectangle 5"/>
          <p:cNvSpPr>
            <a:spLocks noGrp="1" noChangeArrowheads="1"/>
          </p:cNvSpPr>
          <p:nvPr>
            <p:ph type="sldNum"/>
          </p:nvPr>
        </p:nvSpPr>
        <p:spPr bwMode="auto">
          <a:xfrm>
            <a:off x="11277600" y="6477001"/>
            <a:ext cx="812800" cy="2460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l">
              <a:lnSpc>
                <a:spcPct val="100000"/>
              </a:lnSpc>
              <a:defRPr sz="1867">
                <a:solidFill>
                  <a:srgbClr val="000000"/>
                </a:solidFill>
              </a:defRPr>
            </a:lvl1pPr>
          </a:lstStyle>
          <a:p>
            <a:fld id="{424231D3-3E11-4109-AFB2-10967A73922E}" type="slidenum">
              <a:rPr lang="ja-JP" altLang="en-GB" smtClean="0"/>
              <a:pPr/>
              <a:t>‹#›</a:t>
            </a:fld>
            <a:endParaRPr lang="en-GB" altLang="ja-JP" dirty="0"/>
          </a:p>
        </p:txBody>
      </p:sp>
      <p:sp>
        <p:nvSpPr>
          <p:cNvPr id="1035" name="Rectangle 11"/>
          <p:cNvSpPr>
            <a:spLocks noChangeArrowheads="1"/>
          </p:cNvSpPr>
          <p:nvPr/>
        </p:nvSpPr>
        <p:spPr bwMode="auto">
          <a:xfrm>
            <a:off x="9855202" y="5976939"/>
            <a:ext cx="565151" cy="166687"/>
          </a:xfrm>
          <a:prstGeom prst="rect">
            <a:avLst/>
          </a:prstGeom>
          <a:solidFill>
            <a:srgbClr val="FFFFFF"/>
          </a:solidFill>
          <a:ln w="9360">
            <a:solidFill>
              <a:srgbClr val="FFFFFF"/>
            </a:solidFill>
            <a:miter lim="800000"/>
            <a:headEnd/>
            <a:tailEnd/>
          </a:ln>
        </p:spPr>
        <p:txBody>
          <a:bodyPr wrap="none" anchor="ctr"/>
          <a:lstStyle/>
          <a:p>
            <a:endParaRPr lang="en-US" sz="2400"/>
          </a:p>
        </p:txBody>
      </p:sp>
      <p:pic>
        <p:nvPicPr>
          <p:cNvPr id="1036" name="Picture 12"/>
          <p:cNvPicPr>
            <a:picLocks noChangeAspect="1"/>
          </p:cNvPicPr>
          <p:nvPr/>
        </p:nvPicPr>
        <p:blipFill>
          <a:blip r:embed="rId5"/>
          <a:stretch>
            <a:fillRect/>
          </a:stretch>
        </p:blipFill>
        <p:spPr bwMode="auto">
          <a:xfrm>
            <a:off x="11308272" y="152400"/>
            <a:ext cx="711200" cy="711200"/>
          </a:xfrm>
          <a:prstGeom prst="rect">
            <a:avLst/>
          </a:prstGeom>
          <a:noFill/>
          <a:ln w="9525">
            <a:noFill/>
            <a:miter lim="800000"/>
            <a:headEnd/>
            <a:tailEnd/>
          </a:ln>
        </p:spPr>
      </p:pic>
    </p:spTree>
    <p:extLst>
      <p:ext uri="{BB962C8B-B14F-4D97-AF65-F5344CB8AC3E}">
        <p14:creationId xmlns:p14="http://schemas.microsoft.com/office/powerpoint/2010/main" val="951896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609585" rtl="0" eaLnBrk="0" fontAlgn="base" hangingPunct="0">
        <a:lnSpc>
          <a:spcPct val="93000"/>
        </a:lnSpc>
        <a:spcBef>
          <a:spcPct val="0"/>
        </a:spcBef>
        <a:spcAft>
          <a:spcPct val="0"/>
        </a:spcAft>
        <a:buClr>
          <a:srgbClr val="000000"/>
        </a:buClr>
        <a:buSzPct val="100000"/>
        <a:buFont typeface="Arial" pitchFamily="34" charset="0"/>
        <a:defRPr sz="4267" b="1" baseline="0">
          <a:solidFill>
            <a:schemeClr val="bg1"/>
          </a:solidFill>
          <a:effectLst/>
          <a:latin typeface="+mj-lt"/>
          <a:ea typeface="+mj-ea"/>
          <a:cs typeface="+mj-cs"/>
        </a:defRPr>
      </a:lvl1pPr>
      <a:lvl2pPr algn="ctr" defTabSz="609585" rtl="0" eaLnBrk="0" fontAlgn="base" hangingPunct="0">
        <a:lnSpc>
          <a:spcPct val="93000"/>
        </a:lnSpc>
        <a:spcBef>
          <a:spcPct val="0"/>
        </a:spcBef>
        <a:spcAft>
          <a:spcPct val="0"/>
        </a:spcAft>
        <a:buClr>
          <a:srgbClr val="000000"/>
        </a:buClr>
        <a:buSzPct val="100000"/>
        <a:buFont typeface="Arial" pitchFamily="34" charset="0"/>
        <a:defRPr sz="5867">
          <a:solidFill>
            <a:srgbClr val="000000"/>
          </a:solidFill>
          <a:latin typeface="Arial" pitchFamily="-109" charset="0"/>
          <a:ea typeface="ＭＳ ゴシック" pitchFamily="-109" charset="-128"/>
          <a:cs typeface="ＭＳ ゴシック" pitchFamily="-109" charset="-128"/>
        </a:defRPr>
      </a:lvl2pPr>
      <a:lvl3pPr algn="ctr" defTabSz="609585" rtl="0" eaLnBrk="0" fontAlgn="base" hangingPunct="0">
        <a:lnSpc>
          <a:spcPct val="93000"/>
        </a:lnSpc>
        <a:spcBef>
          <a:spcPct val="0"/>
        </a:spcBef>
        <a:spcAft>
          <a:spcPct val="0"/>
        </a:spcAft>
        <a:buClr>
          <a:srgbClr val="000000"/>
        </a:buClr>
        <a:buSzPct val="100000"/>
        <a:buFont typeface="Arial" pitchFamily="34" charset="0"/>
        <a:defRPr sz="5867">
          <a:solidFill>
            <a:srgbClr val="000000"/>
          </a:solidFill>
          <a:latin typeface="Arial" pitchFamily="-109" charset="0"/>
          <a:ea typeface="ＭＳ ゴシック" pitchFamily="-109" charset="-128"/>
          <a:cs typeface="ＭＳ ゴシック" pitchFamily="-109" charset="-128"/>
        </a:defRPr>
      </a:lvl3pPr>
      <a:lvl4pPr algn="ctr" defTabSz="609585" rtl="0" eaLnBrk="0" fontAlgn="base" hangingPunct="0">
        <a:lnSpc>
          <a:spcPct val="93000"/>
        </a:lnSpc>
        <a:spcBef>
          <a:spcPct val="0"/>
        </a:spcBef>
        <a:spcAft>
          <a:spcPct val="0"/>
        </a:spcAft>
        <a:buClr>
          <a:srgbClr val="000000"/>
        </a:buClr>
        <a:buSzPct val="100000"/>
        <a:buFont typeface="Arial" pitchFamily="34" charset="0"/>
        <a:defRPr sz="5867">
          <a:solidFill>
            <a:srgbClr val="000000"/>
          </a:solidFill>
          <a:latin typeface="Arial" pitchFamily="-109" charset="0"/>
          <a:ea typeface="ＭＳ ゴシック" pitchFamily="-109" charset="-128"/>
          <a:cs typeface="ＭＳ ゴシック" pitchFamily="-109" charset="-128"/>
        </a:defRPr>
      </a:lvl4pPr>
      <a:lvl5pPr algn="ctr" defTabSz="609585" rtl="0" eaLnBrk="0" fontAlgn="base" hangingPunct="0">
        <a:lnSpc>
          <a:spcPct val="93000"/>
        </a:lnSpc>
        <a:spcBef>
          <a:spcPct val="0"/>
        </a:spcBef>
        <a:spcAft>
          <a:spcPct val="0"/>
        </a:spcAft>
        <a:buClr>
          <a:srgbClr val="000000"/>
        </a:buClr>
        <a:buSzPct val="100000"/>
        <a:buFont typeface="Arial" pitchFamily="34" charset="0"/>
        <a:defRPr sz="5867">
          <a:solidFill>
            <a:srgbClr val="000000"/>
          </a:solidFill>
          <a:latin typeface="Arial" pitchFamily="-109" charset="0"/>
          <a:ea typeface="ＭＳ ゴシック" pitchFamily="-109" charset="-128"/>
          <a:cs typeface="ＭＳ ゴシック" pitchFamily="-109" charset="-128"/>
        </a:defRPr>
      </a:lvl5pPr>
      <a:lvl6pPr marL="609585" algn="ctr" defTabSz="609585" rtl="0" fontAlgn="base">
        <a:lnSpc>
          <a:spcPct val="93000"/>
        </a:lnSpc>
        <a:spcBef>
          <a:spcPct val="0"/>
        </a:spcBef>
        <a:spcAft>
          <a:spcPct val="0"/>
        </a:spcAft>
        <a:buClr>
          <a:srgbClr val="000000"/>
        </a:buClr>
        <a:buSzPct val="100000"/>
        <a:buFont typeface="Arial" pitchFamily="-109" charset="0"/>
        <a:defRPr sz="5867">
          <a:solidFill>
            <a:srgbClr val="000000"/>
          </a:solidFill>
          <a:latin typeface="Arial" pitchFamily="-109" charset="0"/>
          <a:ea typeface="ＭＳ ゴシック" pitchFamily="-109" charset="-128"/>
          <a:cs typeface="ＭＳ ゴシック" pitchFamily="-109" charset="-128"/>
        </a:defRPr>
      </a:lvl6pPr>
      <a:lvl7pPr marL="1219170" algn="ctr" defTabSz="609585" rtl="0" fontAlgn="base">
        <a:lnSpc>
          <a:spcPct val="93000"/>
        </a:lnSpc>
        <a:spcBef>
          <a:spcPct val="0"/>
        </a:spcBef>
        <a:spcAft>
          <a:spcPct val="0"/>
        </a:spcAft>
        <a:buClr>
          <a:srgbClr val="000000"/>
        </a:buClr>
        <a:buSzPct val="100000"/>
        <a:buFont typeface="Arial" pitchFamily="-109" charset="0"/>
        <a:defRPr sz="5867">
          <a:solidFill>
            <a:srgbClr val="000000"/>
          </a:solidFill>
          <a:latin typeface="Arial" pitchFamily="-109" charset="0"/>
          <a:ea typeface="ＭＳ ゴシック" pitchFamily="-109" charset="-128"/>
          <a:cs typeface="ＭＳ ゴシック" pitchFamily="-109" charset="-128"/>
        </a:defRPr>
      </a:lvl7pPr>
      <a:lvl8pPr marL="1828754" algn="ctr" defTabSz="609585" rtl="0" fontAlgn="base">
        <a:lnSpc>
          <a:spcPct val="93000"/>
        </a:lnSpc>
        <a:spcBef>
          <a:spcPct val="0"/>
        </a:spcBef>
        <a:spcAft>
          <a:spcPct val="0"/>
        </a:spcAft>
        <a:buClr>
          <a:srgbClr val="000000"/>
        </a:buClr>
        <a:buSzPct val="100000"/>
        <a:buFont typeface="Arial" pitchFamily="-109" charset="0"/>
        <a:defRPr sz="5867">
          <a:solidFill>
            <a:srgbClr val="000000"/>
          </a:solidFill>
          <a:latin typeface="Arial" pitchFamily="-109" charset="0"/>
          <a:ea typeface="ＭＳ ゴシック" pitchFamily="-109" charset="-128"/>
          <a:cs typeface="ＭＳ ゴシック" pitchFamily="-109" charset="-128"/>
        </a:defRPr>
      </a:lvl8pPr>
      <a:lvl9pPr marL="2438339" algn="ctr" defTabSz="609585" rtl="0" fontAlgn="base">
        <a:lnSpc>
          <a:spcPct val="93000"/>
        </a:lnSpc>
        <a:spcBef>
          <a:spcPct val="0"/>
        </a:spcBef>
        <a:spcAft>
          <a:spcPct val="0"/>
        </a:spcAft>
        <a:buClr>
          <a:srgbClr val="000000"/>
        </a:buClr>
        <a:buSzPct val="100000"/>
        <a:buFont typeface="Arial" pitchFamily="-109" charset="0"/>
        <a:defRPr sz="5867">
          <a:solidFill>
            <a:srgbClr val="000000"/>
          </a:solidFill>
          <a:latin typeface="Arial" pitchFamily="-109" charset="0"/>
          <a:ea typeface="ＭＳ ゴシック" pitchFamily="-109" charset="-128"/>
          <a:cs typeface="ＭＳ ゴシック" pitchFamily="-109" charset="-128"/>
        </a:defRPr>
      </a:lvl9pPr>
    </p:titleStyle>
    <p:bodyStyle>
      <a:lvl1pPr marL="455073" indent="-455073" algn="l" defTabSz="609585" rtl="0" eaLnBrk="0" fontAlgn="base" hangingPunct="0">
        <a:lnSpc>
          <a:spcPct val="93000"/>
        </a:lnSpc>
        <a:spcBef>
          <a:spcPts val="1067"/>
        </a:spcBef>
        <a:spcAft>
          <a:spcPct val="0"/>
        </a:spcAft>
        <a:buClr>
          <a:srgbClr val="000000"/>
        </a:buClr>
        <a:buSzPct val="100000"/>
        <a:buFont typeface="Arial" pitchFamily="34" charset="0"/>
        <a:buNone/>
        <a:defRPr sz="3733" b="1">
          <a:solidFill>
            <a:srgbClr val="000000"/>
          </a:solidFill>
          <a:latin typeface="+mn-lt"/>
          <a:ea typeface="+mn-ea"/>
          <a:cs typeface="+mn-cs"/>
        </a:defRPr>
      </a:lvl1pPr>
      <a:lvl2pPr marL="988459" indent="-378875" algn="l" defTabSz="609585" rtl="0" eaLnBrk="0" fontAlgn="base" hangingPunct="0">
        <a:lnSpc>
          <a:spcPct val="93000"/>
        </a:lnSpc>
        <a:spcBef>
          <a:spcPts val="933"/>
        </a:spcBef>
        <a:spcAft>
          <a:spcPct val="0"/>
        </a:spcAft>
        <a:buClr>
          <a:srgbClr val="000000"/>
        </a:buClr>
        <a:buSzPct val="100000"/>
        <a:buFont typeface="Arial" pitchFamily="34" charset="0"/>
        <a:buNone/>
        <a:defRPr sz="3467" i="0">
          <a:solidFill>
            <a:srgbClr val="000000"/>
          </a:solidFill>
          <a:latin typeface="+mn-lt"/>
          <a:ea typeface="+mn-ea"/>
          <a:cs typeface="+mn-cs"/>
        </a:defRPr>
      </a:lvl2pPr>
      <a:lvl3pPr marL="1523962" indent="-304792" algn="l" defTabSz="609585" rtl="0" eaLnBrk="0" fontAlgn="base" hangingPunct="0">
        <a:lnSpc>
          <a:spcPct val="93000"/>
        </a:lnSpc>
        <a:spcBef>
          <a:spcPts val="800"/>
        </a:spcBef>
        <a:spcAft>
          <a:spcPct val="0"/>
        </a:spcAft>
        <a:buClr>
          <a:srgbClr val="000000"/>
        </a:buClr>
        <a:buSzPct val="100000"/>
        <a:buFont typeface="Arial" pitchFamily="34" charset="0"/>
        <a:buNone/>
        <a:defRPr sz="3200" i="1">
          <a:solidFill>
            <a:srgbClr val="000000"/>
          </a:solidFill>
          <a:latin typeface="+mn-lt"/>
          <a:ea typeface="+mn-ea"/>
          <a:cs typeface="+mn-cs"/>
        </a:defRPr>
      </a:lvl3pPr>
      <a:lvl4pPr marL="2133547" indent="-304792" algn="l" defTabSz="609585" rtl="0" eaLnBrk="0" fontAlgn="base" hangingPunct="0">
        <a:lnSpc>
          <a:spcPct val="93000"/>
        </a:lnSpc>
        <a:spcBef>
          <a:spcPts val="667"/>
        </a:spcBef>
        <a:spcAft>
          <a:spcPct val="0"/>
        </a:spcAft>
        <a:buClr>
          <a:srgbClr val="000000"/>
        </a:buClr>
        <a:buSzPct val="100000"/>
        <a:buFont typeface="Arial" pitchFamily="34" charset="0"/>
        <a:buNone/>
        <a:defRPr sz="2667" i="1">
          <a:solidFill>
            <a:srgbClr val="000000"/>
          </a:solidFill>
          <a:latin typeface="+mn-lt"/>
          <a:ea typeface="+mn-ea"/>
          <a:cs typeface="+mn-cs"/>
        </a:defRPr>
      </a:lvl4pPr>
      <a:lvl5pPr marL="2743131" indent="-304792" algn="l" defTabSz="609585" rtl="0" eaLnBrk="0" fontAlgn="base" hangingPunct="0">
        <a:lnSpc>
          <a:spcPct val="93000"/>
        </a:lnSpc>
        <a:spcBef>
          <a:spcPts val="667"/>
        </a:spcBef>
        <a:spcAft>
          <a:spcPct val="0"/>
        </a:spcAft>
        <a:buClr>
          <a:srgbClr val="000000"/>
        </a:buClr>
        <a:buSzPct val="100000"/>
        <a:buFont typeface="Arial" pitchFamily="34" charset="0"/>
        <a:buChar char="»"/>
        <a:defRPr sz="2667">
          <a:solidFill>
            <a:srgbClr val="000000"/>
          </a:solidFill>
          <a:latin typeface="+mn-lt"/>
          <a:ea typeface="+mn-ea"/>
          <a:cs typeface="+mn-cs"/>
        </a:defRPr>
      </a:lvl5pPr>
      <a:lvl6pPr marL="3352716"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6pPr>
      <a:lvl7pPr marL="3962301"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7pPr>
      <a:lvl8pPr marL="4571886"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8pPr>
      <a:lvl9pPr marL="5181470"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0"/>
          </p:nvPr>
        </p:nvSpPr>
        <p:spPr/>
        <p:txBody>
          <a:bodyPr/>
          <a:lstStyle/>
          <a:p>
            <a:r>
              <a:rPr lang="en-US" dirty="0"/>
              <a:t>Publications Chairs</a:t>
            </a:r>
            <a:endParaRPr lang="en-US" b="0" dirty="0"/>
          </a:p>
          <a:p>
            <a:r>
              <a:rPr lang="en-US" altLang="zh-TW" sz="3200" b="0" i="1" dirty="0"/>
              <a:t>Jungwoo Joh, Texas Instruments</a:t>
            </a:r>
            <a:endParaRPr lang="de-AT" altLang="zh-TW" sz="3200" b="0" i="1" dirty="0"/>
          </a:p>
          <a:p>
            <a:r>
              <a:rPr lang="de-AT" sz="3200" b="0" i="1" dirty="0"/>
              <a:t>Geert Eneman, imec</a:t>
            </a:r>
          </a:p>
          <a:p>
            <a:endParaRPr lang="de-AT" dirty="0"/>
          </a:p>
        </p:txBody>
      </p:sp>
      <p:sp>
        <p:nvSpPr>
          <p:cNvPr id="16" name="Text Placeholder 15"/>
          <p:cNvSpPr>
            <a:spLocks noGrp="1"/>
          </p:cNvSpPr>
          <p:nvPr>
            <p:ph type="body" sz="quarter" idx="11"/>
          </p:nvPr>
        </p:nvSpPr>
        <p:spPr/>
        <p:txBody>
          <a:bodyPr/>
          <a:lstStyle/>
          <a:p>
            <a:r>
              <a:rPr lang="en-US" altLang="zh-TW" dirty="0"/>
              <a:t>June 25</a:t>
            </a:r>
            <a:r>
              <a:rPr lang="en-US" dirty="0"/>
              <a:t>, 2024</a:t>
            </a:r>
            <a:endParaRPr lang="de-A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a:xfrm>
            <a:off x="203201" y="1143000"/>
            <a:ext cx="11988800" cy="5181600"/>
          </a:xfrm>
        </p:spPr>
        <p:txBody>
          <a:bodyPr/>
          <a:lstStyle/>
          <a:p>
            <a:pPr marL="0" indent="0">
              <a:spcBef>
                <a:spcPts val="800"/>
              </a:spcBef>
              <a:spcAft>
                <a:spcPts val="0"/>
              </a:spcAft>
              <a:buSzPts val="2800"/>
            </a:pPr>
            <a:endParaRPr lang="en-US" sz="2667" dirty="0"/>
          </a:p>
          <a:p>
            <a:pPr marL="457189" indent="-457189">
              <a:spcBef>
                <a:spcPts val="800"/>
              </a:spcBef>
              <a:spcAft>
                <a:spcPts val="0"/>
              </a:spcAft>
              <a:buSzPts val="2800"/>
              <a:buFont typeface="Wingdings" panose="05000000000000000000" pitchFamily="2" charset="2"/>
              <a:buChar char="§"/>
            </a:pPr>
            <a:r>
              <a:rPr lang="en-US" sz="2667" dirty="0">
                <a:ea typeface="Verdana"/>
              </a:rPr>
              <a:t>Publication timeline</a:t>
            </a:r>
          </a:p>
          <a:p>
            <a:pPr marL="457189" indent="-457189">
              <a:spcBef>
                <a:spcPts val="800"/>
              </a:spcBef>
              <a:spcAft>
                <a:spcPts val="0"/>
              </a:spcAft>
              <a:buSzPts val="2800"/>
              <a:buFont typeface="Wingdings" panose="05000000000000000000" pitchFamily="2" charset="2"/>
              <a:buChar char="§"/>
            </a:pPr>
            <a:endParaRPr lang="en-US" sz="2667" dirty="0">
              <a:ea typeface="Verdana"/>
            </a:endParaRPr>
          </a:p>
          <a:p>
            <a:pPr marL="457189" indent="-457189">
              <a:spcBef>
                <a:spcPts val="800"/>
              </a:spcBef>
              <a:spcAft>
                <a:spcPts val="0"/>
              </a:spcAft>
              <a:buSzPts val="2800"/>
              <a:buFont typeface="Wingdings" panose="05000000000000000000" pitchFamily="2" charset="2"/>
              <a:buChar char="§"/>
            </a:pPr>
            <a:r>
              <a:rPr lang="en-US" altLang="zh-TW" sz="2667" dirty="0">
                <a:solidFill>
                  <a:schemeClr val="tx1"/>
                </a:solidFill>
                <a:ea typeface="Verdana"/>
              </a:rPr>
              <a:t>Mira for IEDM 2024</a:t>
            </a:r>
          </a:p>
          <a:p>
            <a:pPr marL="0" indent="0">
              <a:spcBef>
                <a:spcPts val="800"/>
              </a:spcBef>
              <a:spcAft>
                <a:spcPts val="0"/>
              </a:spcAft>
              <a:buSzPts val="2800"/>
            </a:pPr>
            <a:endParaRPr lang="en-US" sz="2667" dirty="0">
              <a:ea typeface="Verdana"/>
            </a:endParaRPr>
          </a:p>
          <a:p>
            <a:pPr marL="457189" indent="-457189">
              <a:spcBef>
                <a:spcPts val="800"/>
              </a:spcBef>
              <a:spcAft>
                <a:spcPts val="0"/>
              </a:spcAft>
              <a:buSzPts val="2800"/>
              <a:buFont typeface="Wingdings" panose="05000000000000000000" pitchFamily="2" charset="2"/>
              <a:buChar char="§"/>
            </a:pPr>
            <a:r>
              <a:rPr lang="en-US" sz="2667" dirty="0">
                <a:ea typeface="Verdana"/>
              </a:rPr>
              <a:t>Reminder for paper selection meeting</a:t>
            </a:r>
            <a:endParaRPr lang="en-US" sz="2667" dirty="0"/>
          </a:p>
          <a:p>
            <a:pPr marL="457189" indent="-457189">
              <a:spcBef>
                <a:spcPts val="800"/>
              </a:spcBef>
              <a:spcAft>
                <a:spcPts val="0"/>
              </a:spcAft>
              <a:buSzPts val="2800"/>
              <a:buFont typeface="Wingdings" panose="05000000000000000000" pitchFamily="2" charset="2"/>
              <a:buChar char="§"/>
            </a:pPr>
            <a:endParaRPr lang="en-US" sz="266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26352-9A1F-462C-A174-7E04004F0ACA}"/>
              </a:ext>
            </a:extLst>
          </p:cNvPr>
          <p:cNvSpPr>
            <a:spLocks noGrp="1"/>
          </p:cNvSpPr>
          <p:nvPr>
            <p:ph type="title"/>
          </p:nvPr>
        </p:nvSpPr>
        <p:spPr/>
        <p:txBody>
          <a:bodyPr/>
          <a:lstStyle/>
          <a:p>
            <a:r>
              <a:rPr lang="en-US" dirty="0"/>
              <a:t>Timeline (2024)</a:t>
            </a:r>
            <a:endParaRPr lang="x-none" dirty="0"/>
          </a:p>
        </p:txBody>
      </p:sp>
      <p:sp>
        <p:nvSpPr>
          <p:cNvPr id="5" name="Slide Number Placeholder 4">
            <a:extLst>
              <a:ext uri="{FF2B5EF4-FFF2-40B4-BE49-F238E27FC236}">
                <a16:creationId xmlns:a16="http://schemas.microsoft.com/office/drawing/2014/main" id="{92E1114A-DD83-42D2-B734-A4E0094102C0}"/>
              </a:ext>
            </a:extLst>
          </p:cNvPr>
          <p:cNvSpPr>
            <a:spLocks noGrp="1"/>
          </p:cNvSpPr>
          <p:nvPr>
            <p:ph type="sldNum" idx="10"/>
          </p:nvPr>
        </p:nvSpPr>
        <p:spPr/>
        <p:txBody>
          <a:bodyPr/>
          <a:lstStyle/>
          <a:p>
            <a:fld id="{424231D3-3E11-4109-AFB2-10967A73922E}" type="slidenum">
              <a:rPr lang="ja-JP" altLang="en-GB" smtClean="0"/>
              <a:pPr/>
              <a:t>3</a:t>
            </a:fld>
            <a:endParaRPr lang="en-GB" altLang="ja-JP" dirty="0"/>
          </a:p>
        </p:txBody>
      </p:sp>
      <p:sp>
        <p:nvSpPr>
          <p:cNvPr id="6" name="Content Placeholder 5">
            <a:extLst>
              <a:ext uri="{FF2B5EF4-FFF2-40B4-BE49-F238E27FC236}">
                <a16:creationId xmlns:a16="http://schemas.microsoft.com/office/drawing/2014/main" id="{C85BD29C-ABE5-4C5B-B505-BC2226A0B6A8}"/>
              </a:ext>
            </a:extLst>
          </p:cNvPr>
          <p:cNvSpPr>
            <a:spLocks noGrp="1"/>
          </p:cNvSpPr>
          <p:nvPr>
            <p:ph idx="4294967295"/>
          </p:nvPr>
        </p:nvSpPr>
        <p:spPr>
          <a:xfrm>
            <a:off x="406400" y="1082675"/>
            <a:ext cx="11785600" cy="5181600"/>
          </a:xfrm>
        </p:spPr>
        <p:txBody>
          <a:bodyPr/>
          <a:lstStyle/>
          <a:p>
            <a:pPr marL="0" indent="0"/>
            <a:r>
              <a:rPr lang="en-US" sz="2133" dirty="0"/>
              <a:t>April: </a:t>
            </a:r>
            <a:r>
              <a:rPr lang="en-US" sz="2133" b="0" dirty="0"/>
              <a:t>Setup IEDM 2024 Mira conference submission page and add all SCCs as track chairs</a:t>
            </a:r>
          </a:p>
          <a:p>
            <a:pPr marL="0" indent="0"/>
            <a:r>
              <a:rPr lang="en-US" sz="2133" dirty="0">
                <a:solidFill>
                  <a:srgbClr val="00B050"/>
                </a:solidFill>
              </a:rPr>
              <a:t>April 22</a:t>
            </a:r>
            <a:r>
              <a:rPr lang="en-US" sz="2133" baseline="30000" dirty="0">
                <a:solidFill>
                  <a:srgbClr val="00B050"/>
                </a:solidFill>
              </a:rPr>
              <a:t>nd </a:t>
            </a:r>
            <a:r>
              <a:rPr lang="en-US" altLang="zh-TW" sz="2133" dirty="0">
                <a:solidFill>
                  <a:srgbClr val="00B050"/>
                </a:solidFill>
              </a:rPr>
              <a:t>(or earlier)</a:t>
            </a:r>
            <a:r>
              <a:rPr lang="en-US" sz="2133" dirty="0">
                <a:solidFill>
                  <a:srgbClr val="00B050"/>
                </a:solidFill>
              </a:rPr>
              <a:t>: </a:t>
            </a:r>
            <a:r>
              <a:rPr lang="en-US" sz="2133" b="0" dirty="0">
                <a:solidFill>
                  <a:srgbClr val="00B050"/>
                </a:solidFill>
              </a:rPr>
              <a:t>letter confirmation of all SCM (ASAP for visa issue)</a:t>
            </a:r>
          </a:p>
          <a:p>
            <a:pPr marL="0" indent="0"/>
            <a:r>
              <a:rPr lang="en-US" sz="2133" dirty="0">
                <a:solidFill>
                  <a:srgbClr val="00B050"/>
                </a:solidFill>
                <a:sym typeface="Wingdings" panose="05000000000000000000" pitchFamily="2" charset="2"/>
              </a:rPr>
              <a:t>May 21</a:t>
            </a:r>
            <a:r>
              <a:rPr lang="en-US" sz="2133" baseline="30000" dirty="0">
                <a:solidFill>
                  <a:srgbClr val="00B050"/>
                </a:solidFill>
                <a:sym typeface="Wingdings" panose="05000000000000000000" pitchFamily="2" charset="2"/>
              </a:rPr>
              <a:t>st</a:t>
            </a:r>
            <a:r>
              <a:rPr lang="en-US" sz="2133" dirty="0">
                <a:solidFill>
                  <a:srgbClr val="00B050"/>
                </a:solidFill>
                <a:sym typeface="Wingdings" panose="05000000000000000000" pitchFamily="2" charset="2"/>
              </a:rPr>
              <a:t>: </a:t>
            </a:r>
            <a:r>
              <a:rPr lang="en-US" sz="2133" b="0" dirty="0">
                <a:solidFill>
                  <a:srgbClr val="00B050"/>
                </a:solidFill>
                <a:sym typeface="Wingdings" panose="05000000000000000000" pitchFamily="2" charset="2"/>
              </a:rPr>
              <a:t>Website open for abstract submission</a:t>
            </a:r>
          </a:p>
          <a:p>
            <a:pPr marL="0" indent="0"/>
            <a:r>
              <a:rPr lang="en-US" sz="2133" dirty="0">
                <a:sym typeface="Wingdings" panose="05000000000000000000" pitchFamily="2" charset="2"/>
              </a:rPr>
              <a:t>End of June: </a:t>
            </a:r>
            <a:r>
              <a:rPr lang="en-US" sz="2133" b="0" dirty="0">
                <a:sym typeface="Wingdings" panose="05000000000000000000" pitchFamily="2" charset="2"/>
              </a:rPr>
              <a:t>Mira training for SCCs – Review</a:t>
            </a:r>
          </a:p>
          <a:p>
            <a:pPr marL="0" indent="0"/>
            <a:r>
              <a:rPr lang="en-US" sz="2133" dirty="0">
                <a:solidFill>
                  <a:srgbClr val="0000FF"/>
                </a:solidFill>
                <a:sym typeface="Wingdings" panose="05000000000000000000" pitchFamily="2" charset="2"/>
              </a:rPr>
              <a:t>July </a:t>
            </a:r>
            <a:r>
              <a:rPr lang="en-US" altLang="zh-TW" sz="2133" dirty="0">
                <a:solidFill>
                  <a:srgbClr val="0000FF"/>
                </a:solidFill>
                <a:sym typeface="Wingdings" panose="05000000000000000000" pitchFamily="2" charset="2"/>
              </a:rPr>
              <a:t>11</a:t>
            </a:r>
            <a:r>
              <a:rPr lang="en-US" sz="2133" baseline="30000" dirty="0">
                <a:solidFill>
                  <a:srgbClr val="0000FF"/>
                </a:solidFill>
                <a:sym typeface="Wingdings" panose="05000000000000000000" pitchFamily="2" charset="2"/>
              </a:rPr>
              <a:t>th</a:t>
            </a:r>
            <a:r>
              <a:rPr lang="en-US" sz="2133" dirty="0">
                <a:solidFill>
                  <a:srgbClr val="0000FF"/>
                </a:solidFill>
                <a:sym typeface="Wingdings" panose="05000000000000000000" pitchFamily="2" charset="2"/>
              </a:rPr>
              <a:t>: </a:t>
            </a:r>
            <a:r>
              <a:rPr lang="en-US" sz="2133" b="0" dirty="0">
                <a:solidFill>
                  <a:schemeClr val="tx1"/>
                </a:solidFill>
                <a:sym typeface="Wingdings" panose="05000000000000000000" pitchFamily="2" charset="2"/>
              </a:rPr>
              <a:t>Abstract submission closes (</a:t>
            </a:r>
            <a:r>
              <a:rPr lang="en-US" altLang="zh-TW" sz="2133" b="0" dirty="0">
                <a:solidFill>
                  <a:srgbClr val="0000FF"/>
                </a:solidFill>
                <a:sym typeface="Wingdings" panose="05000000000000000000" pitchFamily="2" charset="2"/>
              </a:rPr>
              <a:t>Thursday</a:t>
            </a:r>
            <a:r>
              <a:rPr lang="en-US" sz="2133" b="0" dirty="0">
                <a:solidFill>
                  <a:schemeClr val="tx1"/>
                </a:solidFill>
                <a:sym typeface="Wingdings" panose="05000000000000000000" pitchFamily="2" charset="2"/>
              </a:rPr>
              <a:t>)</a:t>
            </a:r>
          </a:p>
          <a:p>
            <a:pPr marL="0" indent="0"/>
            <a:r>
              <a:rPr lang="en-US" sz="2133" dirty="0">
                <a:solidFill>
                  <a:srgbClr val="0000FF"/>
                </a:solidFill>
              </a:rPr>
              <a:t>July 14</a:t>
            </a:r>
            <a:r>
              <a:rPr lang="en-US" sz="2133" baseline="30000" dirty="0">
                <a:solidFill>
                  <a:srgbClr val="0000FF"/>
                </a:solidFill>
              </a:rPr>
              <a:t>th</a:t>
            </a:r>
            <a:r>
              <a:rPr lang="en-US" sz="2133" dirty="0">
                <a:solidFill>
                  <a:srgbClr val="0000FF"/>
                </a:solidFill>
              </a:rPr>
              <a:t>: </a:t>
            </a:r>
            <a:r>
              <a:rPr lang="en-US" sz="2133" b="0" dirty="0">
                <a:solidFill>
                  <a:schemeClr val="tx1"/>
                </a:solidFill>
              </a:rPr>
              <a:t>All reviewers added in Mira by SCC &amp; Gail to send SCM instruction email</a:t>
            </a:r>
          </a:p>
          <a:p>
            <a:pPr marL="0" indent="0"/>
            <a:r>
              <a:rPr lang="en-US" sz="2133" b="0" dirty="0">
                <a:solidFill>
                  <a:srgbClr val="00B050"/>
                </a:solidFill>
              </a:rPr>
              <a:t>	Final list of all SCMs to PCs </a:t>
            </a:r>
            <a:r>
              <a:rPr lang="en-US" sz="2133" b="0" dirty="0">
                <a:solidFill>
                  <a:srgbClr val="00B050"/>
                </a:solidFill>
                <a:sym typeface="Wingdings" panose="05000000000000000000" pitchFamily="2" charset="2"/>
              </a:rPr>
              <a:t> checks</a:t>
            </a:r>
            <a:endParaRPr lang="en-US" sz="2133" b="0" dirty="0">
              <a:solidFill>
                <a:schemeClr val="tx1"/>
              </a:solidFill>
              <a:sym typeface="Wingdings" panose="05000000000000000000" pitchFamily="2" charset="2"/>
            </a:endParaRPr>
          </a:p>
          <a:p>
            <a:pPr marL="0" indent="0"/>
            <a:r>
              <a:rPr lang="en-US" sz="2133" b="0" dirty="0">
                <a:sym typeface="Wingdings" panose="05000000000000000000" pitchFamily="2" charset="2"/>
              </a:rPr>
              <a:t>Follow-up with Invited &amp; FS</a:t>
            </a:r>
          </a:p>
          <a:p>
            <a:pPr marL="0" indent="0"/>
            <a:r>
              <a:rPr lang="en-US" sz="2133" dirty="0">
                <a:solidFill>
                  <a:srgbClr val="FF0000"/>
                </a:solidFill>
                <a:sym typeface="Wingdings" panose="05000000000000000000" pitchFamily="2" charset="2"/>
              </a:rPr>
              <a:t>July 24</a:t>
            </a:r>
            <a:r>
              <a:rPr lang="en-US" sz="2133" baseline="30000" dirty="0">
                <a:solidFill>
                  <a:srgbClr val="FF0000"/>
                </a:solidFill>
                <a:sym typeface="Wingdings" panose="05000000000000000000" pitchFamily="2" charset="2"/>
              </a:rPr>
              <a:t>th</a:t>
            </a:r>
            <a:r>
              <a:rPr lang="en-US" sz="2133" dirty="0">
                <a:solidFill>
                  <a:srgbClr val="FF0000"/>
                </a:solidFill>
                <a:sym typeface="Wingdings" panose="05000000000000000000" pitchFamily="2" charset="2"/>
              </a:rPr>
              <a:t>:</a:t>
            </a:r>
            <a:r>
              <a:rPr lang="en-US" sz="2133" b="0" dirty="0">
                <a:solidFill>
                  <a:srgbClr val="FF0000"/>
                </a:solidFill>
                <a:sym typeface="Wingdings" panose="05000000000000000000" pitchFamily="2" charset="2"/>
              </a:rPr>
              <a:t> </a:t>
            </a:r>
            <a:r>
              <a:rPr lang="en-US" sz="2133" b="0" dirty="0">
                <a:sym typeface="Wingdings" panose="05000000000000000000" pitchFamily="2" charset="2"/>
              </a:rPr>
              <a:t>final decision on paper allocations (</a:t>
            </a:r>
            <a:r>
              <a:rPr lang="en-US" altLang="zh-TW" sz="2133" b="0" dirty="0">
                <a:solidFill>
                  <a:srgbClr val="FF0000"/>
                </a:solidFill>
                <a:sym typeface="Wingdings" panose="05000000000000000000" pitchFamily="2" charset="2"/>
              </a:rPr>
              <a:t>Wednesday</a:t>
            </a:r>
            <a:r>
              <a:rPr lang="en-US" sz="2133" b="0" dirty="0">
                <a:sym typeface="Wingdings" panose="05000000000000000000" pitchFamily="2" charset="2"/>
              </a:rPr>
              <a:t>)</a:t>
            </a:r>
            <a:endParaRPr lang="en-US" sz="2133" b="0" dirty="0">
              <a:solidFill>
                <a:srgbClr val="00B050"/>
              </a:solidFill>
              <a:sym typeface="Wingdings" panose="05000000000000000000" pitchFamily="2" charset="2"/>
            </a:endParaRPr>
          </a:p>
          <a:p>
            <a:pPr marL="0" indent="0"/>
            <a:r>
              <a:rPr lang="en-US" sz="2133" dirty="0">
                <a:solidFill>
                  <a:srgbClr val="FF0000"/>
                </a:solidFill>
                <a:sym typeface="Wingdings" panose="05000000000000000000" pitchFamily="2" charset="2"/>
              </a:rPr>
              <a:t>July 29</a:t>
            </a:r>
            <a:r>
              <a:rPr lang="en-US" sz="2133" baseline="30000" dirty="0">
                <a:solidFill>
                  <a:srgbClr val="FF0000"/>
                </a:solidFill>
                <a:sym typeface="Wingdings" panose="05000000000000000000" pitchFamily="2" charset="2"/>
              </a:rPr>
              <a:t>th</a:t>
            </a:r>
            <a:r>
              <a:rPr lang="en-US" sz="2133" dirty="0">
                <a:solidFill>
                  <a:srgbClr val="FF0000"/>
                </a:solidFill>
                <a:sym typeface="Wingdings" panose="05000000000000000000" pitchFamily="2" charset="2"/>
              </a:rPr>
              <a:t>: </a:t>
            </a:r>
            <a:r>
              <a:rPr lang="en-US" sz="2133" b="0" dirty="0">
                <a:sym typeface="Wingdings" panose="05000000000000000000" pitchFamily="2" charset="2"/>
              </a:rPr>
              <a:t>Send out abstracts to all, SCMs etc. (</a:t>
            </a:r>
            <a:r>
              <a:rPr lang="en-US" sz="2133" b="0" dirty="0">
                <a:solidFill>
                  <a:srgbClr val="FF0000"/>
                </a:solidFill>
                <a:sym typeface="Wingdings" panose="05000000000000000000" pitchFamily="2" charset="2"/>
              </a:rPr>
              <a:t>Monday</a:t>
            </a:r>
            <a:r>
              <a:rPr lang="en-US" sz="2133" b="0" dirty="0">
                <a:sym typeface="Wingdings" panose="05000000000000000000" pitchFamily="2" charset="2"/>
              </a:rPr>
              <a:t>)</a:t>
            </a:r>
          </a:p>
          <a:p>
            <a:pPr marL="0" indent="0"/>
            <a:r>
              <a:rPr lang="en-US" sz="2133" dirty="0">
                <a:solidFill>
                  <a:srgbClr val="0000FF"/>
                </a:solidFill>
                <a:sym typeface="Wingdings" panose="05000000000000000000" pitchFamily="2" charset="2"/>
              </a:rPr>
              <a:t>August 19</a:t>
            </a:r>
            <a:r>
              <a:rPr lang="en-US" sz="2133" baseline="30000" dirty="0">
                <a:solidFill>
                  <a:srgbClr val="0000FF"/>
                </a:solidFill>
                <a:sym typeface="Wingdings" panose="05000000000000000000" pitchFamily="2" charset="2"/>
              </a:rPr>
              <a:t>th</a:t>
            </a:r>
            <a:r>
              <a:rPr lang="en-US" sz="2133" dirty="0">
                <a:solidFill>
                  <a:srgbClr val="0000FF"/>
                </a:solidFill>
                <a:sym typeface="Wingdings" panose="05000000000000000000" pitchFamily="2" charset="2"/>
              </a:rPr>
              <a:t>: </a:t>
            </a:r>
            <a:r>
              <a:rPr lang="en-US" sz="2133" b="0" dirty="0">
                <a:solidFill>
                  <a:schemeClr val="tx1"/>
                </a:solidFill>
                <a:sym typeface="Wingdings" panose="05000000000000000000" pitchFamily="2" charset="2"/>
              </a:rPr>
              <a:t>Late News </a:t>
            </a:r>
            <a:r>
              <a:rPr lang="en-US" sz="2133" b="0" dirty="0">
                <a:solidFill>
                  <a:srgbClr val="0000FF"/>
                </a:solidFill>
                <a:sym typeface="Wingdings" panose="05000000000000000000" pitchFamily="2" charset="2"/>
              </a:rPr>
              <a:t>Deadline</a:t>
            </a:r>
          </a:p>
          <a:p>
            <a:pPr marL="0" indent="0"/>
            <a:r>
              <a:rPr lang="en-US" altLang="zh-TW" sz="2133" dirty="0">
                <a:solidFill>
                  <a:srgbClr val="FF0000"/>
                </a:solidFill>
                <a:sym typeface="Wingdings" panose="05000000000000000000" pitchFamily="2" charset="2"/>
              </a:rPr>
              <a:t>August 20</a:t>
            </a:r>
            <a:r>
              <a:rPr lang="en-US" altLang="zh-TW" sz="2133" baseline="30000" dirty="0">
                <a:solidFill>
                  <a:srgbClr val="FF0000"/>
                </a:solidFill>
                <a:sym typeface="Wingdings" panose="05000000000000000000" pitchFamily="2" charset="2"/>
              </a:rPr>
              <a:t>th </a:t>
            </a:r>
            <a:r>
              <a:rPr lang="en-US" altLang="zh-TW" sz="2133" dirty="0">
                <a:solidFill>
                  <a:srgbClr val="FF0000"/>
                </a:solidFill>
                <a:sym typeface="Wingdings" panose="05000000000000000000" pitchFamily="2" charset="2"/>
              </a:rPr>
              <a:t>: </a:t>
            </a:r>
            <a:r>
              <a:rPr lang="en-US" altLang="zh-TW" sz="2133" b="0" dirty="0">
                <a:sym typeface="Wingdings" panose="05000000000000000000" pitchFamily="2" charset="2"/>
              </a:rPr>
              <a:t>SCM finalized reviews (</a:t>
            </a:r>
            <a:r>
              <a:rPr lang="en-US" altLang="zh-TW" sz="2133" b="0" dirty="0">
                <a:solidFill>
                  <a:srgbClr val="FF0000"/>
                </a:solidFill>
                <a:sym typeface="Wingdings" panose="05000000000000000000" pitchFamily="2" charset="2"/>
              </a:rPr>
              <a:t>Tuesday</a:t>
            </a:r>
            <a:r>
              <a:rPr lang="en-US" altLang="zh-TW" sz="2133" b="0" dirty="0">
                <a:sym typeface="Wingdings" panose="05000000000000000000" pitchFamily="2" charset="2"/>
              </a:rPr>
              <a:t>)</a:t>
            </a:r>
            <a:endParaRPr lang="en-US" sz="2133" b="0" dirty="0">
              <a:solidFill>
                <a:srgbClr val="0000FF"/>
              </a:solidFill>
              <a:sym typeface="Wingdings" panose="05000000000000000000" pitchFamily="2" charset="2"/>
            </a:endParaRPr>
          </a:p>
          <a:p>
            <a:pPr marL="0" indent="0"/>
            <a:r>
              <a:rPr lang="en-US" sz="2133" dirty="0">
                <a:solidFill>
                  <a:srgbClr val="0000FF"/>
                </a:solidFill>
                <a:sym typeface="Wingdings" panose="05000000000000000000" pitchFamily="2" charset="2"/>
              </a:rPr>
              <a:t>August 25</a:t>
            </a:r>
            <a:r>
              <a:rPr lang="en-US" altLang="zh-TW" sz="2133" baseline="30000" dirty="0">
                <a:solidFill>
                  <a:srgbClr val="0000FF"/>
                </a:solidFill>
                <a:sym typeface="Wingdings" panose="05000000000000000000" pitchFamily="2" charset="2"/>
              </a:rPr>
              <a:t>th</a:t>
            </a:r>
            <a:r>
              <a:rPr lang="en-US" sz="2133" dirty="0">
                <a:solidFill>
                  <a:srgbClr val="0000FF"/>
                </a:solidFill>
                <a:sym typeface="Wingdings" panose="05000000000000000000" pitchFamily="2" charset="2"/>
              </a:rPr>
              <a:t>/26</a:t>
            </a:r>
            <a:r>
              <a:rPr lang="en-US" altLang="zh-TW" sz="2133" baseline="30000" dirty="0">
                <a:solidFill>
                  <a:srgbClr val="0000FF"/>
                </a:solidFill>
                <a:sym typeface="Wingdings" panose="05000000000000000000" pitchFamily="2" charset="2"/>
              </a:rPr>
              <a:t>th</a:t>
            </a:r>
            <a:r>
              <a:rPr lang="en-US" altLang="zh-TW" sz="2133" dirty="0">
                <a:solidFill>
                  <a:srgbClr val="0000FF"/>
                </a:solidFill>
                <a:sym typeface="Wingdings" panose="05000000000000000000" pitchFamily="2" charset="2"/>
              </a:rPr>
              <a:t>:</a:t>
            </a:r>
            <a:r>
              <a:rPr lang="en-US" sz="2133" b="0" dirty="0">
                <a:solidFill>
                  <a:srgbClr val="0000FF"/>
                </a:solidFill>
                <a:sym typeface="Wingdings" panose="05000000000000000000" pitchFamily="2" charset="2"/>
              </a:rPr>
              <a:t> </a:t>
            </a:r>
            <a:r>
              <a:rPr lang="en-US" sz="2133" b="0" dirty="0">
                <a:solidFill>
                  <a:schemeClr val="tx1"/>
                </a:solidFill>
                <a:sym typeface="Wingdings" panose="05000000000000000000" pitchFamily="2" charset="2"/>
              </a:rPr>
              <a:t>Planning Meeting / Put together the program / </a:t>
            </a:r>
            <a:r>
              <a:rPr lang="en-US" sz="2133" b="0" dirty="0">
                <a:sym typeface="Wingdings" panose="05000000000000000000" pitchFamily="2" charset="2"/>
              </a:rPr>
              <a:t>Technical program meeting</a:t>
            </a:r>
            <a:endParaRPr lang="x-none" sz="2133" b="0" dirty="0"/>
          </a:p>
        </p:txBody>
      </p:sp>
      <p:sp>
        <p:nvSpPr>
          <p:cNvPr id="3" name="矩形: 圓角 2">
            <a:extLst>
              <a:ext uri="{FF2B5EF4-FFF2-40B4-BE49-F238E27FC236}">
                <a16:creationId xmlns:a16="http://schemas.microsoft.com/office/drawing/2014/main" id="{5D57FA2C-18E3-E0C0-728D-9723EBEF8716}"/>
              </a:ext>
            </a:extLst>
          </p:cNvPr>
          <p:cNvSpPr/>
          <p:nvPr/>
        </p:nvSpPr>
        <p:spPr bwMode="auto">
          <a:xfrm>
            <a:off x="9346143" y="4759911"/>
            <a:ext cx="2643715" cy="914400"/>
          </a:xfrm>
          <a:prstGeom prst="round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609585" fontAlgn="base">
              <a:lnSpc>
                <a:spcPct val="93000"/>
              </a:lnSpc>
              <a:spcBef>
                <a:spcPct val="0"/>
              </a:spcBef>
              <a:spcAft>
                <a:spcPct val="0"/>
              </a:spcAft>
              <a:buClr>
                <a:srgbClr val="000000"/>
              </a:buClr>
              <a:buSzPct val="100000"/>
            </a:pPr>
            <a:r>
              <a:rPr lang="en-US" altLang="zh-TW" sz="2400" dirty="0">
                <a:solidFill>
                  <a:srgbClr val="FF0000"/>
                </a:solidFill>
                <a:latin typeface="Arial" pitchFamily="-109" charset="0"/>
                <a:ea typeface="ＭＳ ゴシック" pitchFamily="-109" charset="-128"/>
                <a:cs typeface="ＭＳ ゴシック" pitchFamily="-109" charset="-128"/>
              </a:rPr>
              <a:t>~3 weeks for paper review</a:t>
            </a:r>
            <a:endParaRPr lang="zh-TW" altLang="en-US" sz="2400" dirty="0">
              <a:solidFill>
                <a:srgbClr val="FF0000"/>
              </a:solidFill>
              <a:latin typeface="Arial" pitchFamily="-109" charset="0"/>
              <a:ea typeface="ＭＳ ゴシック" pitchFamily="-109" charset="-128"/>
              <a:cs typeface="ＭＳ ゴシック" pitchFamily="-109" charset="-128"/>
            </a:endParaRPr>
          </a:p>
        </p:txBody>
      </p:sp>
      <p:sp>
        <p:nvSpPr>
          <p:cNvPr id="4" name="右大括弧 3">
            <a:extLst>
              <a:ext uri="{FF2B5EF4-FFF2-40B4-BE49-F238E27FC236}">
                <a16:creationId xmlns:a16="http://schemas.microsoft.com/office/drawing/2014/main" id="{AA8DAF9A-4159-CF0B-0DD5-AB05BBF3FB51}"/>
              </a:ext>
            </a:extLst>
          </p:cNvPr>
          <p:cNvSpPr/>
          <p:nvPr/>
        </p:nvSpPr>
        <p:spPr bwMode="auto">
          <a:xfrm>
            <a:off x="8838143" y="4658311"/>
            <a:ext cx="508000" cy="1117600"/>
          </a:xfrm>
          <a:prstGeom prst="rightBrace">
            <a:avLst/>
          </a:prstGeom>
          <a:noFill/>
          <a:ln w="28575" cap="flat" cmpd="sng" algn="ctr">
            <a:solidFill>
              <a:srgbClr val="FF0000"/>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609585" fontAlgn="base">
              <a:lnSpc>
                <a:spcPct val="93000"/>
              </a:lnSpc>
              <a:spcBef>
                <a:spcPct val="0"/>
              </a:spcBef>
              <a:spcAft>
                <a:spcPct val="0"/>
              </a:spcAft>
              <a:buClr>
                <a:srgbClr val="000000"/>
              </a:buClr>
              <a:buSzPct val="100000"/>
            </a:pPr>
            <a:endParaRPr lang="zh-TW" altLang="en-US" sz="2400">
              <a:solidFill>
                <a:srgbClr val="FFFFFF"/>
              </a:solidFill>
              <a:latin typeface="Arial" pitchFamily="-109" charset="0"/>
              <a:ea typeface="ＭＳ ゴシック" pitchFamily="-109" charset="-128"/>
              <a:cs typeface="ＭＳ ゴシック" pitchFamily="-109" charset="-128"/>
            </a:endParaRPr>
          </a:p>
        </p:txBody>
      </p:sp>
    </p:spTree>
    <p:extLst>
      <p:ext uri="{BB962C8B-B14F-4D97-AF65-F5344CB8AC3E}">
        <p14:creationId xmlns:p14="http://schemas.microsoft.com/office/powerpoint/2010/main" val="3537091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BB7F8-1514-42BC-8C3A-EFB524B509C3}"/>
              </a:ext>
            </a:extLst>
          </p:cNvPr>
          <p:cNvSpPr>
            <a:spLocks noGrp="1"/>
          </p:cNvSpPr>
          <p:nvPr>
            <p:ph type="title"/>
          </p:nvPr>
        </p:nvSpPr>
        <p:spPr/>
        <p:txBody>
          <a:bodyPr/>
          <a:lstStyle/>
          <a:p>
            <a:r>
              <a:rPr lang="en-US" dirty="0"/>
              <a:t>Mira Account Setup</a:t>
            </a:r>
          </a:p>
        </p:txBody>
      </p:sp>
      <p:sp>
        <p:nvSpPr>
          <p:cNvPr id="4" name="Content Placeholder 3">
            <a:extLst>
              <a:ext uri="{FF2B5EF4-FFF2-40B4-BE49-F238E27FC236}">
                <a16:creationId xmlns:a16="http://schemas.microsoft.com/office/drawing/2014/main" id="{71CDE8F3-01F1-47A6-932B-BF44EDA23C9A}"/>
              </a:ext>
            </a:extLst>
          </p:cNvPr>
          <p:cNvSpPr>
            <a:spLocks noGrp="1"/>
          </p:cNvSpPr>
          <p:nvPr>
            <p:ph idx="1"/>
          </p:nvPr>
        </p:nvSpPr>
        <p:spPr>
          <a:xfrm>
            <a:off x="365760" y="1143000"/>
            <a:ext cx="11695176" cy="5181600"/>
          </a:xfrm>
        </p:spPr>
        <p:txBody>
          <a:bodyPr/>
          <a:lstStyle/>
          <a:p>
            <a:r>
              <a:rPr lang="en-US" dirty="0"/>
              <a:t>Each SCC need to upload SCM list to Mira for 2024</a:t>
            </a:r>
          </a:p>
          <a:p>
            <a:pPr lvl="1"/>
            <a:r>
              <a:rPr lang="en-US" dirty="0"/>
              <a:t>CEM to send email to all committee members notifying them to login and authenticate account. This is necessary due to 2 factor authentication requirements and not being able to use email address as login</a:t>
            </a:r>
          </a:p>
          <a:p>
            <a:pPr lvl="1"/>
            <a:r>
              <a:rPr lang="en-US" dirty="0"/>
              <a:t>SCM to respond via email to CEM confirming they have created account.  CEM to “upgrade”  member to Reviewer (same process applies to SCCs, CEM to upgrade them to SCC in Mira)</a:t>
            </a:r>
          </a:p>
        </p:txBody>
      </p:sp>
      <p:sp>
        <p:nvSpPr>
          <p:cNvPr id="3" name="Slide Number Placeholder 2">
            <a:extLst>
              <a:ext uri="{FF2B5EF4-FFF2-40B4-BE49-F238E27FC236}">
                <a16:creationId xmlns:a16="http://schemas.microsoft.com/office/drawing/2014/main" id="{37B2A027-BC33-4B84-8D46-304D72611B26}"/>
              </a:ext>
            </a:extLst>
          </p:cNvPr>
          <p:cNvSpPr>
            <a:spLocks noGrp="1"/>
          </p:cNvSpPr>
          <p:nvPr>
            <p:ph type="sldNum" idx="10"/>
          </p:nvPr>
        </p:nvSpPr>
        <p:spPr/>
        <p:txBody>
          <a:bodyPr/>
          <a:lstStyle/>
          <a:p>
            <a:fld id="{424231D3-3E11-4109-AFB2-10967A73922E}" type="slidenum">
              <a:rPr lang="ja-JP" altLang="en-GB" smtClean="0"/>
              <a:pPr/>
              <a:t>4</a:t>
            </a:fld>
            <a:endParaRPr lang="en-GB" altLang="ja-JP" dirty="0"/>
          </a:p>
        </p:txBody>
      </p:sp>
    </p:spTree>
    <p:extLst>
      <p:ext uri="{BB962C8B-B14F-4D97-AF65-F5344CB8AC3E}">
        <p14:creationId xmlns:p14="http://schemas.microsoft.com/office/powerpoint/2010/main" val="268722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ym typeface="Verdana"/>
              </a:rPr>
              <a:t>Paper Selection Meeting (Aug 26)</a:t>
            </a:r>
            <a:endParaRPr lang="en-US" dirty="0"/>
          </a:p>
        </p:txBody>
      </p:sp>
      <p:sp>
        <p:nvSpPr>
          <p:cNvPr id="19" name="Content Placeholder 18">
            <a:extLst>
              <a:ext uri="{FF2B5EF4-FFF2-40B4-BE49-F238E27FC236}">
                <a16:creationId xmlns:a16="http://schemas.microsoft.com/office/drawing/2014/main" id="{1138C052-0580-42BC-9788-3CE13F4006A9}"/>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11E82C4E-21F6-4761-8BF4-BE3CDFBDA1F0}"/>
              </a:ext>
            </a:extLst>
          </p:cNvPr>
          <p:cNvSpPr>
            <a:spLocks noGrp="1"/>
          </p:cNvSpPr>
          <p:nvPr>
            <p:ph type="sldNum" idx="10"/>
          </p:nvPr>
        </p:nvSpPr>
        <p:spPr/>
        <p:txBody>
          <a:bodyPr/>
          <a:lstStyle/>
          <a:p>
            <a:fld id="{424231D3-3E11-4109-AFB2-10967A73922E}" type="slidenum">
              <a:rPr lang="ja-JP" altLang="en-GB" smtClean="0"/>
              <a:pPr/>
              <a:t>5</a:t>
            </a:fld>
            <a:endParaRPr lang="en-GB" altLang="ja-JP" dirty="0"/>
          </a:p>
        </p:txBody>
      </p:sp>
      <p:sp>
        <p:nvSpPr>
          <p:cNvPr id="16" name="Content Placeholder 2">
            <a:extLst>
              <a:ext uri="{FF2B5EF4-FFF2-40B4-BE49-F238E27FC236}">
                <a16:creationId xmlns:a16="http://schemas.microsoft.com/office/drawing/2014/main" id="{32688F8F-E658-4260-AB7D-6DFEDBB1C8B7}"/>
              </a:ext>
            </a:extLst>
          </p:cNvPr>
          <p:cNvSpPr txBox="1">
            <a:spLocks/>
          </p:cNvSpPr>
          <p:nvPr/>
        </p:nvSpPr>
        <p:spPr>
          <a:xfrm>
            <a:off x="609602" y="1143000"/>
            <a:ext cx="10970684" cy="5181600"/>
          </a:xfrm>
          <a:prstGeom prst="rect">
            <a:avLst/>
          </a:prstGeom>
          <a:solidFill>
            <a:schemeClr val="bg1"/>
          </a:solidFill>
        </p:spPr>
        <p:txBody>
          <a:bodyPr>
            <a:normAutofit/>
          </a:bodyPr>
          <a:lstStyle>
            <a:lvl1pPr marL="455073" indent="-455073" algn="l" defTabSz="609585" rtl="0" eaLnBrk="0" fontAlgn="base" hangingPunct="0">
              <a:lnSpc>
                <a:spcPct val="93000"/>
              </a:lnSpc>
              <a:spcBef>
                <a:spcPts val="1067"/>
              </a:spcBef>
              <a:spcAft>
                <a:spcPct val="0"/>
              </a:spcAft>
              <a:buClr>
                <a:srgbClr val="000000"/>
              </a:buClr>
              <a:buSzPct val="100000"/>
              <a:buFont typeface="Arial" pitchFamily="34" charset="0"/>
              <a:buNone/>
              <a:defRPr sz="3733" b="1">
                <a:solidFill>
                  <a:srgbClr val="000000"/>
                </a:solidFill>
                <a:latin typeface="+mn-lt"/>
                <a:ea typeface="+mn-ea"/>
                <a:cs typeface="+mn-cs"/>
              </a:defRPr>
            </a:lvl1pPr>
            <a:lvl2pPr marL="988459" indent="-378875" algn="l" defTabSz="609585" rtl="0" eaLnBrk="0" fontAlgn="base" hangingPunct="0">
              <a:lnSpc>
                <a:spcPct val="93000"/>
              </a:lnSpc>
              <a:spcBef>
                <a:spcPts val="933"/>
              </a:spcBef>
              <a:spcAft>
                <a:spcPct val="0"/>
              </a:spcAft>
              <a:buClr>
                <a:srgbClr val="000000"/>
              </a:buClr>
              <a:buSzPct val="100000"/>
              <a:buFont typeface="Arial" pitchFamily="34" charset="0"/>
              <a:buNone/>
              <a:defRPr sz="3467" i="0">
                <a:solidFill>
                  <a:srgbClr val="000000"/>
                </a:solidFill>
                <a:latin typeface="+mn-lt"/>
                <a:ea typeface="+mn-ea"/>
                <a:cs typeface="+mn-cs"/>
              </a:defRPr>
            </a:lvl2pPr>
            <a:lvl3pPr marL="1523962" indent="-304792" algn="l" defTabSz="609585" rtl="0" eaLnBrk="0" fontAlgn="base" hangingPunct="0">
              <a:lnSpc>
                <a:spcPct val="93000"/>
              </a:lnSpc>
              <a:spcBef>
                <a:spcPts val="800"/>
              </a:spcBef>
              <a:spcAft>
                <a:spcPct val="0"/>
              </a:spcAft>
              <a:buClr>
                <a:srgbClr val="000000"/>
              </a:buClr>
              <a:buSzPct val="100000"/>
              <a:buFont typeface="Arial" pitchFamily="34" charset="0"/>
              <a:buNone/>
              <a:defRPr sz="3200" i="1">
                <a:solidFill>
                  <a:srgbClr val="000000"/>
                </a:solidFill>
                <a:latin typeface="+mn-lt"/>
                <a:ea typeface="+mn-ea"/>
                <a:cs typeface="+mn-cs"/>
              </a:defRPr>
            </a:lvl3pPr>
            <a:lvl4pPr marL="2133547" indent="-304792" algn="l" defTabSz="609585" rtl="0" eaLnBrk="0" fontAlgn="base" hangingPunct="0">
              <a:lnSpc>
                <a:spcPct val="93000"/>
              </a:lnSpc>
              <a:spcBef>
                <a:spcPts val="667"/>
              </a:spcBef>
              <a:spcAft>
                <a:spcPct val="0"/>
              </a:spcAft>
              <a:buClr>
                <a:srgbClr val="000000"/>
              </a:buClr>
              <a:buSzPct val="100000"/>
              <a:buFont typeface="Arial" pitchFamily="34" charset="0"/>
              <a:buNone/>
              <a:defRPr sz="2667" i="1">
                <a:solidFill>
                  <a:srgbClr val="000000"/>
                </a:solidFill>
                <a:latin typeface="+mn-lt"/>
                <a:ea typeface="+mn-ea"/>
                <a:cs typeface="+mn-cs"/>
              </a:defRPr>
            </a:lvl4pPr>
            <a:lvl5pPr marL="2743131" indent="-304792" algn="l" defTabSz="609585" rtl="0" eaLnBrk="0" fontAlgn="base" hangingPunct="0">
              <a:lnSpc>
                <a:spcPct val="93000"/>
              </a:lnSpc>
              <a:spcBef>
                <a:spcPts val="667"/>
              </a:spcBef>
              <a:spcAft>
                <a:spcPct val="0"/>
              </a:spcAft>
              <a:buClr>
                <a:srgbClr val="000000"/>
              </a:buClr>
              <a:buSzPct val="100000"/>
              <a:buFont typeface="Arial" pitchFamily="34" charset="0"/>
              <a:buChar char="»"/>
              <a:defRPr sz="2667">
                <a:solidFill>
                  <a:srgbClr val="000000"/>
                </a:solidFill>
                <a:latin typeface="+mn-lt"/>
                <a:ea typeface="+mn-ea"/>
                <a:cs typeface="+mn-cs"/>
              </a:defRPr>
            </a:lvl5pPr>
            <a:lvl6pPr marL="3352716"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6pPr>
            <a:lvl7pPr marL="3962301"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7pPr>
            <a:lvl8pPr marL="4571886"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8pPr>
            <a:lvl9pPr marL="5181470" indent="-304792" algn="l" defTabSz="609585" rtl="0" fontAlgn="base">
              <a:lnSpc>
                <a:spcPct val="93000"/>
              </a:lnSpc>
              <a:spcBef>
                <a:spcPts val="667"/>
              </a:spcBef>
              <a:spcAft>
                <a:spcPct val="0"/>
              </a:spcAft>
              <a:buClr>
                <a:srgbClr val="000000"/>
              </a:buClr>
              <a:buSzPct val="100000"/>
              <a:buFont typeface="Arial" pitchFamily="-109" charset="0"/>
              <a:buChar char="»"/>
              <a:defRPr sz="2667">
                <a:solidFill>
                  <a:srgbClr val="000000"/>
                </a:solidFill>
                <a:latin typeface="+mn-lt"/>
                <a:ea typeface="+mn-ea"/>
                <a:cs typeface="+mn-cs"/>
              </a:defRPr>
            </a:lvl9pPr>
          </a:lstStyle>
          <a:p>
            <a:pPr marL="186262" indent="0">
              <a:lnSpc>
                <a:spcPct val="150000"/>
              </a:lnSpc>
              <a:spcBef>
                <a:spcPts val="0"/>
              </a:spcBef>
              <a:spcAft>
                <a:spcPts val="0"/>
              </a:spcAft>
              <a:buSzPts val="1400"/>
            </a:pPr>
            <a:r>
              <a:rPr lang="en-US" sz="2667" kern="0" dirty="0">
                <a:sym typeface="Arial"/>
              </a:rPr>
              <a:t>Current plan, Aug 26 meeting:</a:t>
            </a:r>
          </a:p>
          <a:p>
            <a:pPr marL="643451" indent="-457189">
              <a:lnSpc>
                <a:spcPct val="100000"/>
              </a:lnSpc>
              <a:spcBef>
                <a:spcPts val="1600"/>
              </a:spcBef>
              <a:spcAft>
                <a:spcPts val="0"/>
              </a:spcAft>
              <a:buSzPts val="1400"/>
              <a:buFont typeface="Wingdings" panose="05000000000000000000" pitchFamily="2" charset="2"/>
              <a:buChar char="§"/>
            </a:pPr>
            <a:r>
              <a:rPr lang="en-US" sz="2667" b="0" kern="0" dirty="0">
                <a:sym typeface="Arial"/>
              </a:rPr>
              <a:t>Legacy Excel spreadsheet will </a:t>
            </a:r>
            <a:r>
              <a:rPr lang="en-US" sz="2667" kern="0" dirty="0">
                <a:solidFill>
                  <a:srgbClr val="FF0000"/>
                </a:solidFill>
                <a:sym typeface="Arial"/>
              </a:rPr>
              <a:t>NOT</a:t>
            </a:r>
            <a:r>
              <a:rPr lang="en-US" sz="2667" b="0" kern="0" dirty="0">
                <a:sym typeface="Arial"/>
              </a:rPr>
              <a:t> be used</a:t>
            </a:r>
          </a:p>
          <a:p>
            <a:pPr marL="643451" indent="-457189">
              <a:lnSpc>
                <a:spcPct val="100000"/>
              </a:lnSpc>
              <a:spcBef>
                <a:spcPts val="1600"/>
              </a:spcBef>
              <a:spcAft>
                <a:spcPts val="0"/>
              </a:spcAft>
              <a:buSzPts val="1400"/>
              <a:buFont typeface="Wingdings" panose="05000000000000000000" pitchFamily="2" charset="2"/>
              <a:buChar char="§"/>
            </a:pPr>
            <a:r>
              <a:rPr lang="en-US" sz="2667" b="0" kern="0" dirty="0"/>
              <a:t>Assure Accept/Reject decisions will be input directly in Mira live during meeting – (a backup Excel spreadsheet for record)</a:t>
            </a:r>
          </a:p>
          <a:p>
            <a:pPr marL="643451" indent="-457189">
              <a:lnSpc>
                <a:spcPct val="100000"/>
              </a:lnSpc>
              <a:spcBef>
                <a:spcPts val="1600"/>
              </a:spcBef>
              <a:spcAft>
                <a:spcPts val="0"/>
              </a:spcAft>
              <a:buSzPts val="1400"/>
              <a:buFont typeface="Wingdings" panose="05000000000000000000" pitchFamily="2" charset="2"/>
              <a:buChar char="§"/>
            </a:pPr>
            <a:r>
              <a:rPr lang="en-US" sz="2667" b="0" kern="0" dirty="0"/>
              <a:t>Time management is very important</a:t>
            </a:r>
          </a:p>
          <a:p>
            <a:pPr marL="1176848" lvl="1" indent="-457200">
              <a:lnSpc>
                <a:spcPct val="100000"/>
              </a:lnSpc>
              <a:spcBef>
                <a:spcPts val="400"/>
              </a:spcBef>
              <a:spcAft>
                <a:spcPts val="0"/>
              </a:spcAft>
              <a:buSzPts val="1400"/>
              <a:buFont typeface="Arial" panose="020B0604020202020204" pitchFamily="34" charset="0"/>
              <a:buChar char="•"/>
            </a:pPr>
            <a:r>
              <a:rPr lang="en-US" sz="2600" kern="0" dirty="0"/>
              <a:t>Quality review</a:t>
            </a:r>
          </a:p>
          <a:p>
            <a:pPr marL="1176848" lvl="1" indent="-457200">
              <a:lnSpc>
                <a:spcPct val="100000"/>
              </a:lnSpc>
              <a:spcBef>
                <a:spcPts val="400"/>
              </a:spcBef>
              <a:spcAft>
                <a:spcPts val="0"/>
              </a:spcAft>
              <a:buSzPts val="1400"/>
              <a:buFont typeface="Arial" panose="020B0604020202020204" pitchFamily="34" charset="0"/>
              <a:buChar char="•"/>
            </a:pPr>
            <a:r>
              <a:rPr lang="en-US" sz="2600" kern="0" dirty="0"/>
              <a:t>Session creations</a:t>
            </a:r>
          </a:p>
          <a:p>
            <a:pPr marL="1176848" lvl="1" indent="-457200">
              <a:lnSpc>
                <a:spcPct val="100000"/>
              </a:lnSpc>
              <a:spcBef>
                <a:spcPts val="400"/>
              </a:spcBef>
              <a:spcAft>
                <a:spcPts val="0"/>
              </a:spcAft>
              <a:buSzPts val="1400"/>
              <a:buFont typeface="Arial" panose="020B0604020202020204" pitchFamily="34" charset="0"/>
              <a:buChar char="•"/>
            </a:pPr>
            <a:r>
              <a:rPr lang="en-US" altLang="zh-TW" sz="2600" kern="0" dirty="0"/>
              <a:t>Time management</a:t>
            </a:r>
          </a:p>
          <a:p>
            <a:pPr marL="1176848" lvl="1" indent="-457200">
              <a:lnSpc>
                <a:spcPct val="100000"/>
              </a:lnSpc>
              <a:spcBef>
                <a:spcPts val="400"/>
              </a:spcBef>
              <a:spcAft>
                <a:spcPts val="0"/>
              </a:spcAft>
              <a:buSzPts val="1400"/>
              <a:buFont typeface="Arial" panose="020B0604020202020204" pitchFamily="34" charset="0"/>
              <a:buChar char="•"/>
            </a:pPr>
            <a:r>
              <a:rPr lang="en-US" altLang="zh-TW" sz="2600" kern="0" dirty="0"/>
              <a:t>Finish all works before 4pm of Aug. 26</a:t>
            </a:r>
          </a:p>
          <a:p>
            <a:pPr marL="1176848" lvl="1" indent="-457200">
              <a:lnSpc>
                <a:spcPct val="100000"/>
              </a:lnSpc>
              <a:spcBef>
                <a:spcPts val="400"/>
              </a:spcBef>
              <a:spcAft>
                <a:spcPts val="0"/>
              </a:spcAft>
              <a:buSzPts val="1400"/>
              <a:buFont typeface="Arial" panose="020B0604020202020204" pitchFamily="34" charset="0"/>
              <a:buChar char="•"/>
            </a:pPr>
            <a:r>
              <a:rPr lang="en-US" altLang="zh-TW" sz="2600" kern="0" dirty="0"/>
              <a:t>SC</a:t>
            </a:r>
            <a:r>
              <a:rPr lang="zh-TW" altLang="en-US" sz="2600" kern="0" dirty="0"/>
              <a:t> </a:t>
            </a:r>
            <a:r>
              <a:rPr lang="en-US" altLang="zh-TW" sz="2600" kern="0" dirty="0"/>
              <a:t>members should not make any plan to leave </a:t>
            </a:r>
            <a:r>
              <a:rPr lang="en-US" altLang="zh-TW" sz="2600" kern="0" dirty="0">
                <a:solidFill>
                  <a:srgbClr val="FF0000"/>
                </a:solidFill>
              </a:rPr>
              <a:t>before 6pm</a:t>
            </a:r>
            <a:endParaRPr lang="en-US" sz="2600" kern="0" dirty="0">
              <a:solidFill>
                <a:srgbClr val="FF0000"/>
              </a:solidFill>
            </a:endParaRPr>
          </a:p>
        </p:txBody>
      </p:sp>
    </p:spTree>
    <p:extLst>
      <p:ext uri="{BB962C8B-B14F-4D97-AF65-F5344CB8AC3E}">
        <p14:creationId xmlns:p14="http://schemas.microsoft.com/office/powerpoint/2010/main" val="2766769858"/>
      </p:ext>
    </p:extLst>
  </p:cSld>
  <p:clrMapOvr>
    <a:masterClrMapping/>
  </p:clrMapOvr>
</p:sld>
</file>

<file path=ppt/theme/theme1.xml><?xml version="1.0" encoding="utf-8"?>
<a:theme xmlns:a="http://schemas.openxmlformats.org/drawingml/2006/main" name="Default Design">
  <a:themeElements>
    <a:clrScheme name="IEDM">
      <a:dk1>
        <a:srgbClr val="000000"/>
      </a:dk1>
      <a:lt1>
        <a:srgbClr val="FFFFFF"/>
      </a:lt1>
      <a:dk2>
        <a:srgbClr val="000000"/>
      </a:dk2>
      <a:lt2>
        <a:srgbClr val="808080"/>
      </a:lt2>
      <a:accent1>
        <a:srgbClr val="3A3A3C"/>
      </a:accent1>
      <a:accent2>
        <a:srgbClr val="D3A029"/>
      </a:accent2>
      <a:accent3>
        <a:srgbClr val="31817B"/>
      </a:accent3>
      <a:accent4>
        <a:srgbClr val="BA312D"/>
      </a:accent4>
      <a:accent5>
        <a:srgbClr val="21218A"/>
      </a:accent5>
      <a:accent6>
        <a:srgbClr val="FFFFFF"/>
      </a:accent6>
      <a:hlink>
        <a:srgbClr val="CCCCFF"/>
      </a:hlink>
      <a:folHlink>
        <a:srgbClr val="B2B2B2"/>
      </a:folHlink>
    </a:clrScheme>
    <a:fontScheme name="Default Design">
      <a:majorFont>
        <a:latin typeface="Arial"/>
        <a:ea typeface="ＭＳ ゴシック"/>
        <a:cs typeface="ＭＳ ゴシック"/>
      </a:majorFont>
      <a:minorFont>
        <a:latin typeface="Arial"/>
        <a:ea typeface="ＭＳ ゴシック"/>
        <a:cs typeface="ＭＳ 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93000"/>
          </a:lnSpc>
          <a:spcBef>
            <a:spcPct val="0"/>
          </a:spcBef>
          <a:spcAft>
            <a:spcPct val="0"/>
          </a:spcAft>
          <a:buClr>
            <a:srgbClr val="000000"/>
          </a:buClr>
          <a:buSzPct val="100000"/>
          <a:buFont typeface="Arial" pitchFamily="-109" charset="0"/>
          <a:buNone/>
          <a:tabLst/>
          <a:defRPr kumimoji="0" lang="en-GB" sz="1800" b="0" i="0" u="none" strike="noStrike" cap="none" normalizeH="0" baseline="0">
            <a:ln>
              <a:noFill/>
            </a:ln>
            <a:solidFill>
              <a:schemeClr val="bg1"/>
            </a:solidFill>
            <a:effectLst/>
            <a:latin typeface="Arial" pitchFamily="-109" charset="0"/>
            <a:ea typeface="ＭＳ ゴシック" pitchFamily="-109" charset="-128"/>
            <a:cs typeface="ＭＳ ゴシック" pitchFamily="-109"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93000"/>
          </a:lnSpc>
          <a:spcBef>
            <a:spcPct val="0"/>
          </a:spcBef>
          <a:spcAft>
            <a:spcPct val="0"/>
          </a:spcAft>
          <a:buClr>
            <a:srgbClr val="000000"/>
          </a:buClr>
          <a:buSzPct val="100000"/>
          <a:buFont typeface="Arial" pitchFamily="-109" charset="0"/>
          <a:buNone/>
          <a:tabLst/>
          <a:defRPr kumimoji="0" lang="en-GB" sz="1800" b="0" i="0" u="none" strike="noStrike" cap="none" normalizeH="0" baseline="0">
            <a:ln>
              <a:noFill/>
            </a:ln>
            <a:solidFill>
              <a:schemeClr val="bg1"/>
            </a:solidFill>
            <a:effectLst/>
            <a:latin typeface="Arial" pitchFamily="-109" charset="0"/>
            <a:ea typeface="ＭＳ ゴシック" pitchFamily="-109" charset="-128"/>
            <a:cs typeface="ＭＳ ゴシック" pitchFamily="-109" charset="-128"/>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350</Words>
  <Application>Microsoft Office PowerPoint</Application>
  <PresentationFormat>Widescreen</PresentationFormat>
  <Paragraphs>43</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Verdana</vt:lpstr>
      <vt:lpstr>Wingdings</vt:lpstr>
      <vt:lpstr>Default Design</vt:lpstr>
      <vt:lpstr>PowerPoint Presentation</vt:lpstr>
      <vt:lpstr>Outline</vt:lpstr>
      <vt:lpstr>Timeline (2024)</vt:lpstr>
      <vt:lpstr>Mira Account Setup</vt:lpstr>
      <vt:lpstr>Paper Selection Meeting (Aug 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 Jungwoo</dc:creator>
  <cp:lastModifiedBy>Shawn Boon</cp:lastModifiedBy>
  <cp:revision>3</cp:revision>
  <dcterms:created xsi:type="dcterms:W3CDTF">2024-06-23T11:13:47Z</dcterms:created>
  <dcterms:modified xsi:type="dcterms:W3CDTF">2024-06-24T22:15:53Z</dcterms:modified>
</cp:coreProperties>
</file>