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52CE4-3B34-4C20-B8F7-7411900B9BEC}" v="3" dt="2024-05-08T01:05:15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1" autoAdjust="0"/>
    <p:restoredTop sz="94660"/>
  </p:normalViewPr>
  <p:slideViewPr>
    <p:cSldViewPr snapToGrid="0">
      <p:cViewPr>
        <p:scale>
          <a:sx n="120" d="100"/>
          <a:sy n="120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rdrup, Per G" userId="0e1706f2-25e1-4ad9-8f5e-5ea57c6760f5" providerId="ADAL" clId="{23752CE4-3B34-4C20-B8F7-7411900B9BEC}"/>
    <pc:docChg chg="modSld sldOrd">
      <pc:chgData name="Sverdrup, Per G" userId="0e1706f2-25e1-4ad9-8f5e-5ea57c6760f5" providerId="ADAL" clId="{23752CE4-3B34-4C20-B8F7-7411900B9BEC}" dt="2024-05-08T01:05:21.982" v="5"/>
      <pc:docMkLst>
        <pc:docMk/>
      </pc:docMkLst>
      <pc:sldChg chg="ord">
        <pc:chgData name="Sverdrup, Per G" userId="0e1706f2-25e1-4ad9-8f5e-5ea57c6760f5" providerId="ADAL" clId="{23752CE4-3B34-4C20-B8F7-7411900B9BEC}" dt="2024-05-08T01:05:21.982" v="5"/>
        <pc:sldMkLst>
          <pc:docMk/>
          <pc:sldMk cId="4027594589" sldId="257"/>
        </pc:sldMkLst>
      </pc:sldChg>
      <pc:sldChg chg="addSp modSp mod">
        <pc:chgData name="Sverdrup, Per G" userId="0e1706f2-25e1-4ad9-8f5e-5ea57c6760f5" providerId="ADAL" clId="{23752CE4-3B34-4C20-B8F7-7411900B9BEC}" dt="2024-05-08T01:05:18.588" v="3" actId="1076"/>
        <pc:sldMkLst>
          <pc:docMk/>
          <pc:sldMk cId="3184199829" sldId="258"/>
        </pc:sldMkLst>
        <pc:picChg chg="add mod">
          <ac:chgData name="Sverdrup, Per G" userId="0e1706f2-25e1-4ad9-8f5e-5ea57c6760f5" providerId="ADAL" clId="{23752CE4-3B34-4C20-B8F7-7411900B9BEC}" dt="2024-05-08T01:05:03.915" v="0"/>
          <ac:picMkLst>
            <pc:docMk/>
            <pc:sldMk cId="3184199829" sldId="258"/>
            <ac:picMk id="3" creationId="{7E434870-8F56-983F-2186-09DA0692A31A}"/>
          </ac:picMkLst>
        </pc:picChg>
        <pc:picChg chg="add mod">
          <ac:chgData name="Sverdrup, Per G" userId="0e1706f2-25e1-4ad9-8f5e-5ea57c6760f5" providerId="ADAL" clId="{23752CE4-3B34-4C20-B8F7-7411900B9BEC}" dt="2024-05-08T01:05:10.013" v="1"/>
          <ac:picMkLst>
            <pc:docMk/>
            <pc:sldMk cId="3184199829" sldId="258"/>
            <ac:picMk id="4" creationId="{76A2E590-A295-B1AF-72B2-439FC3D19EB0}"/>
          </ac:picMkLst>
        </pc:picChg>
        <pc:picChg chg="add mod">
          <ac:chgData name="Sverdrup, Per G" userId="0e1706f2-25e1-4ad9-8f5e-5ea57c6760f5" providerId="ADAL" clId="{23752CE4-3B34-4C20-B8F7-7411900B9BEC}" dt="2024-05-08T01:05:18.588" v="3" actId="1076"/>
          <ac:picMkLst>
            <pc:docMk/>
            <pc:sldMk cId="3184199829" sldId="258"/>
            <ac:picMk id="5" creationId="{1B3ED8E9-FB12-F861-6C33-8E62CF9B0E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DDE2-7A9F-F6A5-286D-754B250F1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6AA45-655D-FB86-DD78-1035AF246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20D5-4F51-1497-F1D0-AD10D5B0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8D99-A243-3AC8-2847-0ECDE155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C0788-3A7A-DDF1-CB17-863D178B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C8C0-9A5F-F9F6-4D7C-A50280FE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2456C-81E8-43F5-9F39-6934003DF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6FD91-48F3-B228-712F-64CFDF0A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27D0-2A85-A6D3-6628-E7024B52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89DE3-7825-42BA-0ADA-DCAD8DD6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ED703-A6B1-E4CB-457C-49ABD9D53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2CD23-03C4-7D78-85FA-7737E97A9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FFCFF-BA03-493A-27A2-9D0A1B09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2E597-8421-540A-0C0C-07626B8A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A758-F097-8BD6-A5AB-47EFF9D7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75E9-A7CD-ED53-3D62-DCE2F959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D2E3-DA3E-B70A-0A1D-FD62D7185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86051-A6EF-45CA-7E5C-FA660A1F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F6765-5D89-AE7E-816F-6AF653E0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28399-1245-EE7F-A878-21AE618E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1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B1E1-84AE-3B0E-A0B3-F6002FD3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82895-BA66-5910-0F12-3F360B461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A92B2-6A6F-AAF9-0FBA-B434DC36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159CC-3415-2214-E430-07DE7B48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8FD7F-D4A8-C92D-C165-EF03AA77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5EB2-AE4F-1F1B-FC35-8D2F97AF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9DA6-E4DB-215C-73B5-09FFD5A7A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2CED3-9E4A-E04B-7217-EE9E74DE4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7C56A-CAFA-D9E1-1D3D-29C87482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92B6D-F32E-A04B-8F4F-D2F1CBBC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4FB67-736D-A3FD-A193-4C8A2937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DA4D-57B2-1256-9845-D8017610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D5180-9480-8822-D986-1036C834A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8F54-4317-9570-6A39-79AA74647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31562-3428-97EB-6A53-A9F933A71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FDDBC-E8F0-FE9F-8CEA-854899BCF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B62AB-3D1D-D817-76E3-B49B3CD8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11F56-BFFA-131A-376E-22D04A98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255EF-E66D-3CF9-B17E-DFCA5A2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6B62-1FDF-7237-18DD-0F000B60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E96AF-F44C-A88D-504E-2F303C91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7D381-74ED-EE0E-E4D6-4BC40667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BFB8A-9AB6-6CEE-F702-7E2B6B35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38F10-EA72-EEB2-042F-B24D6A76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9B7BD-0F7A-A7BC-991E-BD56C8A1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F51F6-5926-C221-8037-82016BBF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2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E66A-819C-E99D-2A89-7F395390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54CC0-4E20-DCC8-D82D-A9AA84A1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2E771-C185-DABA-25A7-997CEF971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B9D0D-BA23-F357-C5A9-0AD94F25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E3064-EDBE-176F-8F38-766B814D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503EE-F683-2EAF-6820-BDC19E39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6AA8-D6C3-894A-3FCE-AD3961F3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F7E06-D32C-40D7-EB97-CE139109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8B6AD-0226-8499-A570-FDEE25E3C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EDB3-39CA-D322-07A3-C6128A4D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87F5E-56E8-1AFD-279E-C412A5E3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3DC31-3FB5-6D5A-4FEB-36BEADC0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599337-5D1A-D358-97D5-441508CC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3923B-D776-341D-7E74-6A126BBD8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0E96-847E-1F72-1CA7-5DFCB4661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69C4-6424-46E5-89A2-8752E89CF57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D367-3DB5-8C39-4B31-6AD217BCB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751F-B474-4CB2-9C8E-2218CC172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BECC-AD40-4125-8C50-19EB98AA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0362596-4994-4AF2-BED4-C06AE1E6C306" descr="IMG_6211.JPG">
            <a:extLst>
              <a:ext uri="{FF2B5EF4-FFF2-40B4-BE49-F238E27FC236}">
                <a16:creationId xmlns:a16="http://schemas.microsoft.com/office/drawing/2014/main" id="{E3001D90-53AE-430C-0B9C-7056719D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68" y="0"/>
            <a:ext cx="8710863" cy="687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erson wearing glasses and a white shirt">
            <a:extLst>
              <a:ext uri="{FF2B5EF4-FFF2-40B4-BE49-F238E27FC236}">
                <a16:creationId xmlns:a16="http://schemas.microsoft.com/office/drawing/2014/main" id="{7CCEE6B0-5E1B-A4BC-E1B7-F8959AF4A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13" y="2204838"/>
            <a:ext cx="1311832" cy="1012327"/>
          </a:xfrm>
          <a:prstGeom prst="rect">
            <a:avLst/>
          </a:prstGeom>
        </p:spPr>
      </p:pic>
      <p:pic>
        <p:nvPicPr>
          <p:cNvPr id="13" name="Picture 12" descr="A person smiling for the camera">
            <a:extLst>
              <a:ext uri="{FF2B5EF4-FFF2-40B4-BE49-F238E27FC236}">
                <a16:creationId xmlns:a16="http://schemas.microsoft.com/office/drawing/2014/main" id="{E1051881-9D2A-9411-08CA-95A5E8D1F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36" y="2542487"/>
            <a:ext cx="947528" cy="764417"/>
          </a:xfrm>
          <a:prstGeom prst="rect">
            <a:avLst/>
          </a:prstGeom>
        </p:spPr>
      </p:pic>
      <p:pic>
        <p:nvPicPr>
          <p:cNvPr id="15" name="Picture 14" descr="A person wearing glasses and a grey shirt">
            <a:extLst>
              <a:ext uri="{FF2B5EF4-FFF2-40B4-BE49-F238E27FC236}">
                <a16:creationId xmlns:a16="http://schemas.microsoft.com/office/drawing/2014/main" id="{D30A58AB-96C5-00F0-E142-8E5204510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03" y="2340311"/>
            <a:ext cx="1067870" cy="895633"/>
          </a:xfrm>
          <a:prstGeom prst="rect">
            <a:avLst/>
          </a:prstGeom>
        </p:spPr>
      </p:pic>
      <p:pic>
        <p:nvPicPr>
          <p:cNvPr id="17" name="Picture 16" descr="A person wearing glasses and a headset">
            <a:extLst>
              <a:ext uri="{FF2B5EF4-FFF2-40B4-BE49-F238E27FC236}">
                <a16:creationId xmlns:a16="http://schemas.microsoft.com/office/drawing/2014/main" id="{C4A8D63A-7601-B3E6-78A0-8F45A2E04D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1"/>
          <a:stretch/>
        </p:blipFill>
        <p:spPr>
          <a:xfrm>
            <a:off x="4239204" y="3306904"/>
            <a:ext cx="1242418" cy="8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9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5D4953-4E43-EE6A-716D-274A8D65A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01"/>
            <a:ext cx="12192000" cy="65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606F5-661B-8892-A3EC-780929E8B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90940" y="2178657"/>
            <a:ext cx="1276285" cy="1012326"/>
          </a:xfrm>
          <a:prstGeom prst="rect">
            <a:avLst/>
          </a:prstGeom>
        </p:spPr>
      </p:pic>
      <p:pic>
        <p:nvPicPr>
          <p:cNvPr id="3" name="Picture 2" descr="A person smiling for the camera">
            <a:extLst>
              <a:ext uri="{FF2B5EF4-FFF2-40B4-BE49-F238E27FC236}">
                <a16:creationId xmlns:a16="http://schemas.microsoft.com/office/drawing/2014/main" id="{7E434870-8F56-983F-2186-09DA0692A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36" y="2542487"/>
            <a:ext cx="947528" cy="764417"/>
          </a:xfrm>
          <a:prstGeom prst="rect">
            <a:avLst/>
          </a:prstGeom>
        </p:spPr>
      </p:pic>
      <p:pic>
        <p:nvPicPr>
          <p:cNvPr id="4" name="Picture 3" descr="A person wearing glasses and a grey shirt">
            <a:extLst>
              <a:ext uri="{FF2B5EF4-FFF2-40B4-BE49-F238E27FC236}">
                <a16:creationId xmlns:a16="http://schemas.microsoft.com/office/drawing/2014/main" id="{76A2E590-A295-B1AF-72B2-439FC3D19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03" y="2340311"/>
            <a:ext cx="1067870" cy="895633"/>
          </a:xfrm>
          <a:prstGeom prst="rect">
            <a:avLst/>
          </a:prstGeom>
        </p:spPr>
      </p:pic>
      <p:pic>
        <p:nvPicPr>
          <p:cNvPr id="5" name="Picture 4" descr="A person wearing glasses and a headset">
            <a:extLst>
              <a:ext uri="{FF2B5EF4-FFF2-40B4-BE49-F238E27FC236}">
                <a16:creationId xmlns:a16="http://schemas.microsoft.com/office/drawing/2014/main" id="{1B3ED8E9-FB12-F861-6C33-8E62CF9B0E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1"/>
          <a:stretch/>
        </p:blipFill>
        <p:spPr>
          <a:xfrm>
            <a:off x="3714418" y="3537491"/>
            <a:ext cx="1242418" cy="8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9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Sverdrup, Per G</dc:creator>
  <cp:lastModifiedBy>Sverdrup, Per G</cp:lastModifiedBy>
  <cp:revision>1</cp:revision>
  <dcterms:created xsi:type="dcterms:W3CDTF">2024-05-08T00:29:17Z</dcterms:created>
  <dcterms:modified xsi:type="dcterms:W3CDTF">2024-05-08T01:05:24Z</dcterms:modified>
</cp:coreProperties>
</file>