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09ABE1-D6DD-8B80-8F03-A089CDD7CB15}" v="1" dt="2024-07-21T15:59:59.3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7" autoAdjust="0"/>
    <p:restoredTop sz="94660"/>
  </p:normalViewPr>
  <p:slideViewPr>
    <p:cSldViewPr snapToGrid="0">
      <p:cViewPr varScale="1">
        <p:scale>
          <a:sx n="80" d="100"/>
          <a:sy n="80" d="100"/>
        </p:scale>
        <p:origin x="40" y="10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9409ABE1-D6DD-8B80-8F03-A089CDD7CB15}"/>
    <pc:docChg chg="modSld">
      <pc:chgData name="" userId="" providerId="" clId="Web-{9409ABE1-D6DD-8B80-8F03-A089CDD7CB15}" dt="2024-07-21T15:59:59.315" v="0" actId="1076"/>
      <pc:docMkLst>
        <pc:docMk/>
      </pc:docMkLst>
      <pc:sldChg chg="modSp">
        <pc:chgData name="" userId="" providerId="" clId="Web-{9409ABE1-D6DD-8B80-8F03-A089CDD7CB15}" dt="2024-07-21T15:59:59.315" v="0" actId="1076"/>
        <pc:sldMkLst>
          <pc:docMk/>
          <pc:sldMk cId="2181931908" sldId="256"/>
        </pc:sldMkLst>
        <pc:picChg chg="mod">
          <ac:chgData name="" userId="" providerId="" clId="Web-{9409ABE1-D6DD-8B80-8F03-A089CDD7CB15}" dt="2024-07-21T15:59:59.315" v="0" actId="1076"/>
          <ac:picMkLst>
            <pc:docMk/>
            <pc:sldMk cId="2181931908" sldId="256"/>
            <ac:picMk id="4" creationId="{6140ECD6-8028-F6EA-8E34-224C55FA527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AE136-3263-607A-9ECC-181A003A28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FBAF4B-B1D6-0917-9F1E-4DD026421F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CBF87-7F62-7AFD-9499-1D0512CC4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F049B-44BA-4008-B94F-0AE09EE0EFF0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E5E78-ADAC-BE0F-17BE-54E413804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E2F13B-C6A6-A0A7-BCBA-88757DF2E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D020-94B7-479D-961A-B6725C0E5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974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EFAA5-8BC3-E55E-828A-BAB328B42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3D3FDA-7C10-41E6-362C-6749D4A56E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D053A-01A7-0E0C-6152-5998F2602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F049B-44BA-4008-B94F-0AE09EE0EFF0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E9EC16-A9E8-B3CC-C0BA-430563F94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379CE-AC42-76DC-33CD-0A6C6EDF8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D020-94B7-479D-961A-B6725C0E5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785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0CB2AE-2EA3-FA9C-C8E6-FE421AB38B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70C81D-6B2C-3FF8-EAB3-C8A7BF05D4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39EC8-78DE-D570-ACD7-8BFC98BF5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F049B-44BA-4008-B94F-0AE09EE0EFF0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25CB2-AA70-0A86-8167-E646EFD43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CA252-BCF2-203F-6A7E-F074909E8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D020-94B7-479D-961A-B6725C0E5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753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B65F4-7F7A-7B82-279C-E10ABCD11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35D31-D401-B181-0298-8DFE94E76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637C66-31EF-3406-48B2-B81C50E16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F049B-44BA-4008-B94F-0AE09EE0EFF0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8F164-D21D-3860-8231-7F849330E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0BB80-84AE-E82F-E5AB-B15AC35FD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D020-94B7-479D-961A-B6725C0E5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081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7DD86-C6EA-857A-6D19-CFD1D56B8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56333-1742-5404-DF7C-BF2B0D0139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B0E64-E70E-FDD2-14E7-547051063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F049B-44BA-4008-B94F-0AE09EE0EFF0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B22D6-D32D-42EC-E5C3-5E21F31C3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5938E-0078-C229-42ED-6796727C1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D020-94B7-479D-961A-B6725C0E5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99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D3E87-934B-6421-1CBC-CF0CE9F80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82AB1-8CA0-C1B0-621E-9EA1AC6D29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5B2731-3C5D-77F7-21EE-CA7B1DACA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08307B-4E37-E182-4615-CE7C8814C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F049B-44BA-4008-B94F-0AE09EE0EFF0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00648F-587F-8FF3-A402-6FBA54609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70FE17-BDF1-1539-05F5-B1CFDED49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D020-94B7-479D-961A-B6725C0E5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51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9D163-B3F6-0B46-8FC5-905155176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241D1-3A4D-3454-7D1D-44D0E784C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845B6B-24D2-11C8-BCEF-1EA32159AA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AE58FF-F953-1DD2-07DB-E6731858FB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FAEDC5-FD20-0038-4E16-A31E7794B3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016532-9880-2A37-B78E-9D701011D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F049B-44BA-4008-B94F-0AE09EE0EFF0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F17F3B-1D99-A55B-FE82-C97C064EC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020A69-7A01-0896-0071-299965481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D020-94B7-479D-961A-B6725C0E5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583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AAF5C-3E95-7C66-6A7B-81CB76DEC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C6742D-8C09-D399-B200-CD545302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F049B-44BA-4008-B94F-0AE09EE0EFF0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4E360E-7A63-1196-3A76-E34C76C8E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A3B848-E5EB-57BA-600C-D75D8B9C9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D020-94B7-479D-961A-B6725C0E5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60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018CCE-0105-908D-EE9E-FD1FD8E66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F049B-44BA-4008-B94F-0AE09EE0EFF0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33065E-1E46-5677-D660-E0843D5FC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BD9CEA-657A-5FE5-58B9-38D65BD60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D020-94B7-479D-961A-B6725C0E5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094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AE1E6-71A9-E538-44AE-10CA3F20E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1A8FB-0F0F-2530-15F2-685245269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4FEF4-464B-EC8D-E55B-4A284E0A42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F0F76A-CCFC-C49E-9320-32E4B0596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F049B-44BA-4008-B94F-0AE09EE0EFF0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7ED8DA-5DAE-8BF7-CC33-C092AEC7A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CF1CBD-E1E1-A589-D0DC-DDB0C18F1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D020-94B7-479D-961A-B6725C0E5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894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3E268-B0DB-BAAD-1AFF-FC6B8AEC0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B9163B-6D84-F8F7-8857-FC3E53376F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51E6B5-DEBD-D2BB-078C-990F44B0A3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71A6BF-66C0-98F2-7B08-DB6DC04CF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F049B-44BA-4008-B94F-0AE09EE0EFF0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D42705-B867-F285-322E-41CF38B8C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8C4D61-1F34-DDAC-244E-AD5AB869E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D020-94B7-479D-961A-B6725C0E5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224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B037EC-C4A1-832F-943B-FCED267BF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BBC046-8C07-8C58-2444-D13E72B52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BDE10-4F37-9C0F-3533-C780145614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4F049B-44BA-4008-B94F-0AE09EE0EFF0}" type="datetimeFigureOut">
              <a:rPr lang="en-US" smtClean="0"/>
              <a:t>7/21/2024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08908-C432-2083-1B63-383EF19126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CA5CD3-1C8E-543F-5280-799B63A024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DDD020-94B7-479D-961A-B6725C0E5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324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140ECD6-8028-F6EA-8E34-224C55FA5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5725" y="1140616"/>
            <a:ext cx="12362122" cy="546468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72E639-B347-7DB8-0109-0B1BD947ACDD}"/>
              </a:ext>
            </a:extLst>
          </p:cNvPr>
          <p:cNvSpPr txBox="1"/>
          <p:nvPr/>
        </p:nvSpPr>
        <p:spPr>
          <a:xfrm>
            <a:off x="9506992" y="4813401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ZAM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DB7E1A31-F7B9-3E52-3997-9B764875BF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5503" y="4694933"/>
            <a:ext cx="3384444" cy="846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30B602E-031D-FABA-15A8-CDC491EB30C3}"/>
              </a:ext>
            </a:extLst>
          </p:cNvPr>
          <p:cNvCxnSpPr>
            <a:cxnSpLocks/>
          </p:cNvCxnSpPr>
          <p:nvPr/>
        </p:nvCxnSpPr>
        <p:spPr>
          <a:xfrm>
            <a:off x="9136585" y="4597740"/>
            <a:ext cx="2252635" cy="0"/>
          </a:xfrm>
          <a:prstGeom prst="line">
            <a:avLst/>
          </a:prstGeom>
          <a:ln>
            <a:headEnd type="arrow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8" name="Picture 4">
            <a:extLst>
              <a:ext uri="{FF2B5EF4-FFF2-40B4-BE49-F238E27FC236}">
                <a16:creationId xmlns:a16="http://schemas.microsoft.com/office/drawing/2014/main" id="{985D62B0-97F4-B0D2-3B61-E17B745A5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872" y="4311507"/>
            <a:ext cx="3537448" cy="1348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EC20645-5CEA-7C2D-D367-FCF6DAB43C25}"/>
              </a:ext>
            </a:extLst>
          </p:cNvPr>
          <p:cNvCxnSpPr>
            <a:cxnSpLocks/>
          </p:cNvCxnSpPr>
          <p:nvPr/>
        </p:nvCxnSpPr>
        <p:spPr>
          <a:xfrm flipV="1">
            <a:off x="8961277" y="4504028"/>
            <a:ext cx="256243" cy="1984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85B35-4623-49FF-2D3D-DDA8BB167CE8}"/>
              </a:ext>
            </a:extLst>
          </p:cNvPr>
          <p:cNvCxnSpPr/>
          <p:nvPr/>
        </p:nvCxnSpPr>
        <p:spPr>
          <a:xfrm>
            <a:off x="8545180" y="4697045"/>
            <a:ext cx="33650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54FCB03-8CB7-E756-1FA1-08EC4A144F46}"/>
              </a:ext>
            </a:extLst>
          </p:cNvPr>
          <p:cNvCxnSpPr/>
          <p:nvPr/>
        </p:nvCxnSpPr>
        <p:spPr>
          <a:xfrm>
            <a:off x="7677500" y="5341081"/>
            <a:ext cx="33650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60D8BD87-E42C-F86D-090F-98465CF373CF}"/>
              </a:ext>
            </a:extLst>
          </p:cNvPr>
          <p:cNvSpPr txBox="1"/>
          <p:nvPr/>
        </p:nvSpPr>
        <p:spPr>
          <a:xfrm>
            <a:off x="10015287" y="4486817"/>
            <a:ext cx="453823" cy="2000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b="1">
                <a:solidFill>
                  <a:schemeClr val="tx1">
                    <a:lumMod val="50000"/>
                  </a:schemeClr>
                </a:solidFill>
              </a:rPr>
              <a:t>12 mm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EA7BC24-FC8D-A0A3-4139-5887136A2C93}"/>
              </a:ext>
            </a:extLst>
          </p:cNvPr>
          <p:cNvCxnSpPr>
            <a:cxnSpLocks/>
          </p:cNvCxnSpPr>
          <p:nvPr/>
        </p:nvCxnSpPr>
        <p:spPr>
          <a:xfrm>
            <a:off x="1524680" y="4168918"/>
            <a:ext cx="2948254" cy="0"/>
          </a:xfrm>
          <a:prstGeom prst="line">
            <a:avLst/>
          </a:prstGeom>
          <a:ln>
            <a:headEnd type="arrow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29D276F-47DD-FD1C-DF2D-4D355A45D3E1}"/>
              </a:ext>
            </a:extLst>
          </p:cNvPr>
          <p:cNvCxnSpPr>
            <a:cxnSpLocks/>
          </p:cNvCxnSpPr>
          <p:nvPr/>
        </p:nvCxnSpPr>
        <p:spPr>
          <a:xfrm flipH="1">
            <a:off x="702401" y="4311507"/>
            <a:ext cx="468081" cy="905097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E34BCF9-879E-5401-FFE4-299B75490E33}"/>
              </a:ext>
            </a:extLst>
          </p:cNvPr>
          <p:cNvCxnSpPr/>
          <p:nvPr/>
        </p:nvCxnSpPr>
        <p:spPr>
          <a:xfrm>
            <a:off x="514622" y="5646682"/>
            <a:ext cx="33650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D8FD7BA-1A14-9D1C-0073-D1426CA61C60}"/>
              </a:ext>
            </a:extLst>
          </p:cNvPr>
          <p:cNvCxnSpPr/>
          <p:nvPr/>
        </p:nvCxnSpPr>
        <p:spPr>
          <a:xfrm flipV="1">
            <a:off x="4440320" y="4087080"/>
            <a:ext cx="98020" cy="2124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A636F50-EBF0-D67A-F580-1555194CE8DA}"/>
              </a:ext>
            </a:extLst>
          </p:cNvPr>
          <p:cNvCxnSpPr/>
          <p:nvPr/>
        </p:nvCxnSpPr>
        <p:spPr>
          <a:xfrm flipV="1">
            <a:off x="1426660" y="4059328"/>
            <a:ext cx="98020" cy="2124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2E183D1-228D-9C22-CC98-F32946CE5B63}"/>
              </a:ext>
            </a:extLst>
          </p:cNvPr>
          <p:cNvCxnSpPr/>
          <p:nvPr/>
        </p:nvCxnSpPr>
        <p:spPr>
          <a:xfrm>
            <a:off x="1011694" y="4302166"/>
            <a:ext cx="33650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BACEA53-3DE0-6A16-10E6-BE91731285BE}"/>
              </a:ext>
            </a:extLst>
          </p:cNvPr>
          <p:cNvCxnSpPr/>
          <p:nvPr/>
        </p:nvCxnSpPr>
        <p:spPr>
          <a:xfrm>
            <a:off x="521370" y="5267565"/>
            <a:ext cx="33650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EC19FDB-0D90-3162-3F9A-8A9007431D98}"/>
              </a:ext>
            </a:extLst>
          </p:cNvPr>
          <p:cNvSpPr txBox="1"/>
          <p:nvPr/>
        </p:nvSpPr>
        <p:spPr>
          <a:xfrm>
            <a:off x="2960904" y="4074161"/>
            <a:ext cx="444181" cy="2000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b="1">
                <a:solidFill>
                  <a:schemeClr val="tx1">
                    <a:lumMod val="50000"/>
                  </a:schemeClr>
                </a:solidFill>
              </a:rPr>
              <a:t>12mm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6A18B4B-C89C-DB04-4BFE-58C6BC903581}"/>
              </a:ext>
            </a:extLst>
          </p:cNvPr>
          <p:cNvSpPr txBox="1"/>
          <p:nvPr/>
        </p:nvSpPr>
        <p:spPr>
          <a:xfrm>
            <a:off x="718944" y="4552343"/>
            <a:ext cx="41950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b="1">
                <a:solidFill>
                  <a:schemeClr val="tx1">
                    <a:lumMod val="50000"/>
                  </a:schemeClr>
                </a:solidFill>
              </a:rPr>
              <a:t>3.7 mm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89615BD-5829-218B-DAF9-2E5DA604D06D}"/>
              </a:ext>
            </a:extLst>
          </p:cNvPr>
          <p:cNvSpPr txBox="1"/>
          <p:nvPr/>
        </p:nvSpPr>
        <p:spPr>
          <a:xfrm>
            <a:off x="414454" y="5367675"/>
            <a:ext cx="47477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>
                <a:solidFill>
                  <a:schemeClr val="tx1">
                    <a:lumMod val="50000"/>
                  </a:schemeClr>
                </a:solidFill>
              </a:rPr>
              <a:t>0.1mm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A3BDA33-2140-EBCE-2736-F23422A185EF}"/>
              </a:ext>
            </a:extLst>
          </p:cNvPr>
          <p:cNvCxnSpPr>
            <a:cxnSpLocks/>
          </p:cNvCxnSpPr>
          <p:nvPr/>
        </p:nvCxnSpPr>
        <p:spPr>
          <a:xfrm flipV="1">
            <a:off x="561792" y="5038324"/>
            <a:ext cx="0" cy="215274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D6D1213-EAA4-2191-D527-EC431B2F2822}"/>
              </a:ext>
            </a:extLst>
          </p:cNvPr>
          <p:cNvCxnSpPr>
            <a:cxnSpLocks/>
          </p:cNvCxnSpPr>
          <p:nvPr/>
        </p:nvCxnSpPr>
        <p:spPr>
          <a:xfrm flipV="1">
            <a:off x="554537" y="5644692"/>
            <a:ext cx="0" cy="21527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5" name="Picture 24">
            <a:extLst>
              <a:ext uri="{FF2B5EF4-FFF2-40B4-BE49-F238E27FC236}">
                <a16:creationId xmlns:a16="http://schemas.microsoft.com/office/drawing/2014/main" id="{5D71054B-6A93-95AB-93C6-17F2A504EE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6079" y="4241957"/>
            <a:ext cx="2279842" cy="1487752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8B288658-4530-7972-4C5E-81D9F9978BF0}"/>
              </a:ext>
            </a:extLst>
          </p:cNvPr>
          <p:cNvSpPr txBox="1"/>
          <p:nvPr/>
        </p:nvSpPr>
        <p:spPr>
          <a:xfrm>
            <a:off x="4758194" y="5667418"/>
            <a:ext cx="27398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Inductive attach with via-in-one</a:t>
            </a:r>
          </a:p>
          <a:p>
            <a:r>
              <a:rPr lang="en-US" sz="1400"/>
              <a:t>Revise 2009 U. Tokyo work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6A3D9E0-EBC6-3AE9-C2CB-0B1F1EAB6533}"/>
              </a:ext>
            </a:extLst>
          </p:cNvPr>
          <p:cNvGrpSpPr/>
          <p:nvPr/>
        </p:nvGrpSpPr>
        <p:grpSpPr>
          <a:xfrm>
            <a:off x="2407602" y="4774364"/>
            <a:ext cx="347707" cy="400110"/>
            <a:chOff x="7983735" y="441825"/>
            <a:chExt cx="347707" cy="400110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E9F9D200-470A-28FE-7BF2-EEF14853A724}"/>
                </a:ext>
              </a:extLst>
            </p:cNvPr>
            <p:cNvSpPr/>
            <p:nvPr/>
          </p:nvSpPr>
          <p:spPr>
            <a:xfrm>
              <a:off x="7994934" y="466725"/>
              <a:ext cx="336508" cy="3532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866830A-2B49-AC33-4F96-38910A1036DB}"/>
                </a:ext>
              </a:extLst>
            </p:cNvPr>
            <p:cNvSpPr txBox="1"/>
            <p:nvPr/>
          </p:nvSpPr>
          <p:spPr>
            <a:xfrm>
              <a:off x="7983735" y="441825"/>
              <a:ext cx="34657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581AA64-5CF9-615D-0C6F-724AAD2C1DBD}"/>
              </a:ext>
            </a:extLst>
          </p:cNvPr>
          <p:cNvGrpSpPr/>
          <p:nvPr/>
        </p:nvGrpSpPr>
        <p:grpSpPr>
          <a:xfrm>
            <a:off x="6570052" y="5121346"/>
            <a:ext cx="352982" cy="400110"/>
            <a:chOff x="7980529" y="441825"/>
            <a:chExt cx="352982" cy="400110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4805556-F4A0-F302-BD50-E18D5A1F01A5}"/>
                </a:ext>
              </a:extLst>
            </p:cNvPr>
            <p:cNvSpPr/>
            <p:nvPr/>
          </p:nvSpPr>
          <p:spPr>
            <a:xfrm>
              <a:off x="7994934" y="466725"/>
              <a:ext cx="336508" cy="3532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AD9DC68-C0B5-C5DE-E8E8-0043436D0D55}"/>
                </a:ext>
              </a:extLst>
            </p:cNvPr>
            <p:cNvSpPr txBox="1"/>
            <p:nvPr/>
          </p:nvSpPr>
          <p:spPr>
            <a:xfrm>
              <a:off x="7980529" y="441825"/>
              <a:ext cx="3529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>
                  <a:solidFill>
                    <a:schemeClr val="bg1"/>
                  </a:solidFill>
                </a:rPr>
                <a:t>4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06453B5-0882-8DF8-2408-BAC08C14AC32}"/>
              </a:ext>
            </a:extLst>
          </p:cNvPr>
          <p:cNvGrpSpPr/>
          <p:nvPr/>
        </p:nvGrpSpPr>
        <p:grpSpPr>
          <a:xfrm>
            <a:off x="10526240" y="4702171"/>
            <a:ext cx="346905" cy="400110"/>
            <a:chOff x="7984537" y="441825"/>
            <a:chExt cx="346905" cy="40011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FF8EBCBC-A026-AA5B-CCD9-82BBA49F996A}"/>
                </a:ext>
              </a:extLst>
            </p:cNvPr>
            <p:cNvSpPr/>
            <p:nvPr/>
          </p:nvSpPr>
          <p:spPr>
            <a:xfrm>
              <a:off x="7994934" y="466725"/>
              <a:ext cx="336508" cy="3532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7E86A7E-690C-0FE7-7908-20EEAD9E72D2}"/>
                </a:ext>
              </a:extLst>
            </p:cNvPr>
            <p:cNvSpPr txBox="1"/>
            <p:nvPr/>
          </p:nvSpPr>
          <p:spPr>
            <a:xfrm>
              <a:off x="7984537" y="441825"/>
              <a:ext cx="34496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>
                  <a:solidFill>
                    <a:schemeClr val="bg1"/>
                  </a:solidFill>
                </a:rPr>
                <a:t>5</a:t>
              </a:r>
            </a:p>
          </p:txBody>
        </p: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D9685D9-FB33-FC1B-96DC-AC36C454DDC6}"/>
              </a:ext>
            </a:extLst>
          </p:cNvPr>
          <p:cNvCxnSpPr>
            <a:cxnSpLocks/>
          </p:cNvCxnSpPr>
          <p:nvPr/>
        </p:nvCxnSpPr>
        <p:spPr>
          <a:xfrm>
            <a:off x="10665624" y="5337239"/>
            <a:ext cx="53134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0E8DD9F-E87C-EDE2-C8EC-F30953E5113B}"/>
              </a:ext>
            </a:extLst>
          </p:cNvPr>
          <p:cNvCxnSpPr>
            <a:cxnSpLocks/>
          </p:cNvCxnSpPr>
          <p:nvPr/>
        </p:nvCxnSpPr>
        <p:spPr>
          <a:xfrm>
            <a:off x="11162347" y="5102317"/>
            <a:ext cx="0" cy="21246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0EDE0A22-E16E-4C1C-6FB7-0A5CA81DCD8A}"/>
              </a:ext>
            </a:extLst>
          </p:cNvPr>
          <p:cNvSpPr txBox="1"/>
          <p:nvPr/>
        </p:nvSpPr>
        <p:spPr>
          <a:xfrm>
            <a:off x="10996500" y="5335507"/>
            <a:ext cx="57348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>
                <a:solidFill>
                  <a:schemeClr val="tx1">
                    <a:lumMod val="50000"/>
                  </a:schemeClr>
                </a:solidFill>
              </a:rPr>
              <a:t>3.7mm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BC953AC-0526-8B5B-9B12-4C4193228E11}"/>
              </a:ext>
            </a:extLst>
          </p:cNvPr>
          <p:cNvCxnSpPr>
            <a:cxnSpLocks/>
          </p:cNvCxnSpPr>
          <p:nvPr/>
        </p:nvCxnSpPr>
        <p:spPr>
          <a:xfrm>
            <a:off x="10665624" y="5521456"/>
            <a:ext cx="53134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25DCEA74-A21B-5D26-6E8A-BDB7EA2F37D6}"/>
              </a:ext>
            </a:extLst>
          </p:cNvPr>
          <p:cNvCxnSpPr>
            <a:cxnSpLocks/>
          </p:cNvCxnSpPr>
          <p:nvPr/>
        </p:nvCxnSpPr>
        <p:spPr>
          <a:xfrm>
            <a:off x="11162347" y="5535562"/>
            <a:ext cx="0" cy="212464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15B4A193-E7CD-E599-6FC7-53D868DA07A5}"/>
              </a:ext>
            </a:extLst>
          </p:cNvPr>
          <p:cNvCxnSpPr>
            <a:cxnSpLocks/>
          </p:cNvCxnSpPr>
          <p:nvPr/>
        </p:nvCxnSpPr>
        <p:spPr>
          <a:xfrm flipH="1">
            <a:off x="7773579" y="4727769"/>
            <a:ext cx="829525" cy="593631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09C9ABE0-55DD-C091-9465-22FF69896643}"/>
              </a:ext>
            </a:extLst>
          </p:cNvPr>
          <p:cNvSpPr txBox="1"/>
          <p:nvPr/>
        </p:nvSpPr>
        <p:spPr>
          <a:xfrm>
            <a:off x="7992222" y="4882749"/>
            <a:ext cx="409247" cy="2000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b="1">
                <a:solidFill>
                  <a:schemeClr val="tx1">
                    <a:lumMod val="50000"/>
                  </a:schemeClr>
                </a:solidFill>
              </a:rPr>
              <a:t>6mm</a:t>
            </a:r>
          </a:p>
        </p:txBody>
      </p:sp>
    </p:spTree>
    <p:extLst>
      <p:ext uri="{BB962C8B-B14F-4D97-AF65-F5344CB8AC3E}">
        <p14:creationId xmlns:p14="http://schemas.microsoft.com/office/powerpoint/2010/main" val="2181931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10fdacf-226f-4142-8166-94701ba6d281">
      <Terms xmlns="http://schemas.microsoft.com/office/infopath/2007/PartnerControls"/>
    </lcf76f155ced4ddcb4097134ff3c332f>
    <TaxCatchAll xmlns="a7bc6c04-a6f3-4b85-abcc-278c78dc556b" xsi:nil="true"/>
    <SharedWithUsers xmlns="520826e8-1ff8-4ff0-aa91-e4f63372964a">
      <UserInfo>
        <DisplayName>Agarwal, Rajat</DisplayName>
        <AccountId>951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C141955A7C6548B9F21B14DBB4E906" ma:contentTypeVersion="16" ma:contentTypeDescription="Create a new document." ma:contentTypeScope="" ma:versionID="d4fa80ddfd169156b776ecd2a4d582f0">
  <xsd:schema xmlns:xsd="http://www.w3.org/2001/XMLSchema" xmlns:xs="http://www.w3.org/2001/XMLSchema" xmlns:p="http://schemas.microsoft.com/office/2006/metadata/properties" xmlns:ns2="e10fdacf-226f-4142-8166-94701ba6d281" xmlns:ns3="520826e8-1ff8-4ff0-aa91-e4f63372964a" xmlns:ns4="a7bc6c04-a6f3-4b85-abcc-278c78dc556b" targetNamespace="http://schemas.microsoft.com/office/2006/metadata/properties" ma:root="true" ma:fieldsID="0c92a0bc5c84dcb6db700def9f0b2fca" ns2:_="" ns3:_="" ns4:_="">
    <xsd:import namespace="e10fdacf-226f-4142-8166-94701ba6d281"/>
    <xsd:import namespace="520826e8-1ff8-4ff0-aa91-e4f63372964a"/>
    <xsd:import namespace="a7bc6c04-a6f3-4b85-abcc-278c78dc55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0fdacf-226f-4142-8166-94701ba6d2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72a7515c-90a7-421b-ad67-16208a0551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0826e8-1ff8-4ff0-aa91-e4f63372964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bc6c04-a6f3-4b85-abcc-278c78dc556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9cd4910-60a9-4030-82bd-84f75c059be7}" ma:internalName="TaxCatchAll" ma:showField="CatchAllData" ma:web="520826e8-1ff8-4ff0-aa91-e4f6337296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B1BF99-65A0-48E8-A67B-7BBC358FA2AF}">
  <ds:schemaRefs>
    <ds:schemaRef ds:uri="http://schemas.microsoft.com/office/2006/metadata/properties"/>
    <ds:schemaRef ds:uri="http://schemas.microsoft.com/office/infopath/2007/PartnerControls"/>
    <ds:schemaRef ds:uri="e10fdacf-226f-4142-8166-94701ba6d281"/>
    <ds:schemaRef ds:uri="a7bc6c04-a6f3-4b85-abcc-278c78dc556b"/>
    <ds:schemaRef ds:uri="520826e8-1ff8-4ff0-aa91-e4f63372964a"/>
  </ds:schemaRefs>
</ds:datastoreItem>
</file>

<file path=customXml/itemProps2.xml><?xml version="1.0" encoding="utf-8"?>
<ds:datastoreItem xmlns:ds="http://schemas.openxmlformats.org/officeDocument/2006/customXml" ds:itemID="{20983561-D8F5-4DD1-9625-26294D07D0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3619A3-C85C-4700-A388-9469A025E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0fdacf-226f-4142-8166-94701ba6d281"/>
    <ds:schemaRef ds:uri="520826e8-1ff8-4ff0-aa91-e4f63372964a"/>
    <ds:schemaRef ds:uri="a7bc6c04-a6f3-4b85-abcc-278c78dc55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Morein, Stephen</dc:creator>
  <cp:lastModifiedBy>Morein, Stephen</cp:lastModifiedBy>
  <cp:revision>2</cp:revision>
  <dcterms:created xsi:type="dcterms:W3CDTF">2024-07-12T23:29:23Z</dcterms:created>
  <dcterms:modified xsi:type="dcterms:W3CDTF">2024-07-21T15:59:59Z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0x01010082C141955A7C6548B9F21B14DBB4E906</vt:lpwstr>
  </property>
  <property fmtid="{D5CDD505-2E9C-101B-9397-08002B2CF9AE}" pid="3" name="MediaServiceImageTags">
    <vt:lpwstr/>
  </property>
</Properties>
</file>