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147471355" r:id="rId2"/>
    <p:sldId id="2147471375" r:id="rId3"/>
    <p:sldId id="21474713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D08E"/>
    <a:srgbClr val="FFC000"/>
    <a:srgbClr val="B4DDFF"/>
    <a:srgbClr val="CC94DA"/>
    <a:srgbClr val="7BC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854464-842A-453F-A675-5C00F5BBEF4F}" v="1" dt="2024-07-12T23:23:31.2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asimha, Jay" userId="c7e80f88-2b5c-4492-8691-c37c3f6675e9" providerId="ADAL" clId="{99854464-842A-453F-A675-5C00F5BBEF4F}"/>
    <pc:docChg chg="addSld delSld modSld">
      <pc:chgData name="Jayasimha, Jay" userId="c7e80f88-2b5c-4492-8691-c37c3f6675e9" providerId="ADAL" clId="{99854464-842A-453F-A675-5C00F5BBEF4F}" dt="2024-07-12T23:25:39.652" v="8" actId="122"/>
      <pc:docMkLst>
        <pc:docMk/>
      </pc:docMkLst>
      <pc:sldChg chg="del">
        <pc:chgData name="Jayasimha, Jay" userId="c7e80f88-2b5c-4492-8691-c37c3f6675e9" providerId="ADAL" clId="{99854464-842A-453F-A675-5C00F5BBEF4F}" dt="2024-07-12T23:22:18.473" v="0" actId="47"/>
        <pc:sldMkLst>
          <pc:docMk/>
          <pc:sldMk cId="579393949" sldId="256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3707165628" sldId="269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2894960588" sldId="291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3528275511" sldId="292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994651803" sldId="293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757056269" sldId="294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2896294609" sldId="295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435455120" sldId="296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071871916" sldId="297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743440665" sldId="300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617523121" sldId="301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405790623" sldId="302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694327379" sldId="303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847350133" sldId="304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3734247915" sldId="305"/>
        </pc:sldMkLst>
      </pc:sldChg>
      <pc:sldChg chg="del">
        <pc:chgData name="Jayasimha, Jay" userId="c7e80f88-2b5c-4492-8691-c37c3f6675e9" providerId="ADAL" clId="{99854464-842A-453F-A675-5C00F5BBEF4F}" dt="2024-07-12T23:23:53.655" v="5" actId="47"/>
        <pc:sldMkLst>
          <pc:docMk/>
          <pc:sldMk cId="3296280870" sldId="306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3307253847" sldId="308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688291270" sldId="309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3069153001" sldId="310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4265326101" sldId="311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522473300" sldId="312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3855612111" sldId="313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251471743" sldId="314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1786027815" sldId="315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4216074098" sldId="318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2229556515" sldId="319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3447314782" sldId="320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1310520120" sldId="321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2966466483" sldId="322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3845869091" sldId="323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4133958073" sldId="324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741682788" sldId="325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1992532431" sldId="326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2335798123" sldId="328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595756370" sldId="330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1387219509" sldId="331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2690962620" sldId="332"/>
        </pc:sldMkLst>
      </pc:sldChg>
      <pc:sldChg chg="del">
        <pc:chgData name="Jayasimha, Jay" userId="c7e80f88-2b5c-4492-8691-c37c3f6675e9" providerId="ADAL" clId="{99854464-842A-453F-A675-5C00F5BBEF4F}" dt="2024-07-12T23:23:50.034" v="4" actId="47"/>
        <pc:sldMkLst>
          <pc:docMk/>
          <pc:sldMk cId="753982782" sldId="333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3515814052" sldId="334"/>
        </pc:sldMkLst>
      </pc:sldChg>
      <pc:sldChg chg="del">
        <pc:chgData name="Jayasimha, Jay" userId="c7e80f88-2b5c-4492-8691-c37c3f6675e9" providerId="ADAL" clId="{99854464-842A-453F-A675-5C00F5BBEF4F}" dt="2024-07-12T23:23:37.678" v="2" actId="47"/>
        <pc:sldMkLst>
          <pc:docMk/>
          <pc:sldMk cId="3063500695" sldId="336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2883306803" sldId="4274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2404930353" sldId="4275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3501628872" sldId="4276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2407799316" sldId="4277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4246777142" sldId="4278"/>
        </pc:sldMkLst>
      </pc:sldChg>
      <pc:sldChg chg="del">
        <pc:chgData name="Jayasimha, Jay" userId="c7e80f88-2b5c-4492-8691-c37c3f6675e9" providerId="ADAL" clId="{99854464-842A-453F-A675-5C00F5BBEF4F}" dt="2024-07-12T23:23:44.847" v="3" actId="47"/>
        <pc:sldMkLst>
          <pc:docMk/>
          <pc:sldMk cId="1528660235" sldId="4279"/>
        </pc:sldMkLst>
      </pc:sldChg>
      <pc:sldChg chg="modSp add mod">
        <pc:chgData name="Jayasimha, Jay" userId="c7e80f88-2b5c-4492-8691-c37c3f6675e9" providerId="ADAL" clId="{99854464-842A-453F-A675-5C00F5BBEF4F}" dt="2024-07-12T23:25:24.883" v="6" actId="122"/>
        <pc:sldMkLst>
          <pc:docMk/>
          <pc:sldMk cId="2919901107" sldId="2147471355"/>
        </pc:sldMkLst>
        <pc:spChg chg="mod">
          <ac:chgData name="Jayasimha, Jay" userId="c7e80f88-2b5c-4492-8691-c37c3f6675e9" providerId="ADAL" clId="{99854464-842A-453F-A675-5C00F5BBEF4F}" dt="2024-07-12T23:25:24.883" v="6" actId="122"/>
          <ac:spMkLst>
            <pc:docMk/>
            <pc:sldMk cId="2919901107" sldId="2147471355"/>
            <ac:spMk id="2" creationId="{B9DB332E-DDDF-6775-5632-E31D71963D93}"/>
          </ac:spMkLst>
        </pc:spChg>
      </pc:sldChg>
      <pc:sldChg chg="modSp add mod">
        <pc:chgData name="Jayasimha, Jay" userId="c7e80f88-2b5c-4492-8691-c37c3f6675e9" providerId="ADAL" clId="{99854464-842A-453F-A675-5C00F5BBEF4F}" dt="2024-07-12T23:25:39.652" v="8" actId="122"/>
        <pc:sldMkLst>
          <pc:docMk/>
          <pc:sldMk cId="3104291546" sldId="2147471356"/>
        </pc:sldMkLst>
        <pc:spChg chg="mod">
          <ac:chgData name="Jayasimha, Jay" userId="c7e80f88-2b5c-4492-8691-c37c3f6675e9" providerId="ADAL" clId="{99854464-842A-453F-A675-5C00F5BBEF4F}" dt="2024-07-12T23:25:39.652" v="8" actId="122"/>
          <ac:spMkLst>
            <pc:docMk/>
            <pc:sldMk cId="3104291546" sldId="2147471356"/>
            <ac:spMk id="2" creationId="{AED607E5-35B6-A604-12CE-401DECD59D16}"/>
          </ac:spMkLst>
        </pc:spChg>
      </pc:sldChg>
      <pc:sldChg chg="modSp add mod">
        <pc:chgData name="Jayasimha, Jay" userId="c7e80f88-2b5c-4492-8691-c37c3f6675e9" providerId="ADAL" clId="{99854464-842A-453F-A675-5C00F5BBEF4F}" dt="2024-07-12T23:25:33.118" v="7" actId="122"/>
        <pc:sldMkLst>
          <pc:docMk/>
          <pc:sldMk cId="2198022666" sldId="2147471375"/>
        </pc:sldMkLst>
        <pc:spChg chg="mod">
          <ac:chgData name="Jayasimha, Jay" userId="c7e80f88-2b5c-4492-8691-c37c3f6675e9" providerId="ADAL" clId="{99854464-842A-453F-A675-5C00F5BBEF4F}" dt="2024-07-12T23:25:33.118" v="7" actId="122"/>
          <ac:spMkLst>
            <pc:docMk/>
            <pc:sldMk cId="2198022666" sldId="2147471375"/>
            <ac:spMk id="2" creationId="{A2DFD262-F456-E7B4-8D52-60A6750D74D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36557-B96A-4C05-A200-442E25935978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AE0AD-1A5C-4770-B0F5-F626A138F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55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90911-8FD8-4BA6-9FDD-D1D82C6663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404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lue 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EE1982CC-C5C2-43DF-8FDA-037495FAF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4567CD-F1DA-4E8F-ADDF-371B07892411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F16119A-1487-48A7-9CC6-71F9F9535C16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3CF0AA4-E89F-418F-83F2-0CC0FB3DF16B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9F8D4CB-DB57-4130-8BDE-86D5A4C11D49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02BD194-F320-4426-964A-1D4F58024C5F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1C32755-5BE0-4F78-B52A-08742A60A8EF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B33F9D2F-6ED9-4D82-B111-BEFD50CBB7B2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1C42114-E0DC-41C5-A333-869DAB921F8F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EB18CC9F-8A17-402D-B10E-AE9061E9554F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538DC6-5A10-44DE-BF8C-5185BC4F6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BE35751-F391-41AA-9B05-1647E37D235B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CF1866E-6300-47C1-B36B-E4F93E357EE1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266AC4-1BB0-4DCC-B988-F338CCC87BB0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200040-B841-47B7-8555-E0299CDC24FA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AD8DF60-7E0A-43C5-81B6-9B3522A7A826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AC5EDAF-1FA5-4CEA-99CA-7D0E1F5DDF81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731A324-874D-4D3D-95F1-8AE3303E2272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934E3A93-BFC9-49AD-8CF7-7EDF2A13157E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39DD8F2-C56B-454C-9A84-A663F83DB6CE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2825262-3F6E-4DC6-AA53-E30B25B158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3438" y="944163"/>
            <a:ext cx="9810362" cy="627700"/>
          </a:xfrm>
        </p:spPr>
        <p:txBody>
          <a:bodyPr anchor="b" anchorCtr="0"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E6BC2F-544E-4727-A6CC-2BE3B3E01B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536" y="1635111"/>
            <a:ext cx="9789007" cy="1874852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B31C-0AD0-4CC0-BF2B-DECE53E6665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2536" y="3602038"/>
            <a:ext cx="978900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5914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5429864" cy="1199822"/>
          </a:xfrm>
        </p:spPr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66EBB2-584E-4CD8-BAAE-06D480D3A0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5361"/>
            <a:ext cx="5429864" cy="530454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6394" y="230287"/>
            <a:ext cx="5429250" cy="24106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26138" y="2655075"/>
            <a:ext cx="5429250" cy="47006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3331781"/>
            <a:ext cx="5429250" cy="24106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4294" y="5767077"/>
            <a:ext cx="5429250" cy="47006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016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5429864" cy="1199822"/>
          </a:xfrm>
        </p:spPr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6394" y="0"/>
            <a:ext cx="5808406" cy="64007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C4D1D699-1964-9A45-A892-EAAC949B82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5361"/>
            <a:ext cx="5429864" cy="530454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083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1734800" cy="64007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270184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41833"/>
            <a:ext cx="10972800" cy="4241800"/>
          </a:xfrm>
        </p:spPr>
        <p:txBody>
          <a:bodyPr>
            <a:normAutofit/>
          </a:bodyPr>
          <a:lstStyle>
            <a:lvl1pPr marL="0" indent="0">
              <a:buNone/>
              <a:defRPr sz="6000" b="0" i="0">
                <a:solidFill>
                  <a:schemeClr val="accent1"/>
                </a:solidFill>
                <a:latin typeface="IntelOne Text" panose="020B0503020203020204" pitchFamily="34" charset="0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C57F0-3964-4184-8486-C7C3D87AEA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757203"/>
            <a:ext cx="10972800" cy="50165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624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41833"/>
            <a:ext cx="10972800" cy="4241800"/>
          </a:xfrm>
        </p:spPr>
        <p:txBody>
          <a:bodyPr>
            <a:normAutofit/>
          </a:bodyPr>
          <a:lstStyle>
            <a:lvl1pPr marL="0" indent="0">
              <a:buNone/>
              <a:defRPr sz="6000" b="0" i="0">
                <a:solidFill>
                  <a:schemeClr val="bg1"/>
                </a:solidFill>
                <a:latin typeface="IntelOne Text" panose="020B0503020203020204" pitchFamily="34" charset="0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C57F0-3964-4184-8486-C7C3D87AEA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757203"/>
            <a:ext cx="10972800" cy="5016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DA6DA-63DC-460A-B2F4-6584E4114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F26FFBC-3F56-4549-828C-9A20F03B1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EBB8918-321F-4814-85AD-F9F7A8C67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FBDE8F-8844-4DFF-BA21-35B58CB1D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75CFAC-8A95-416C-AF0A-BE82C31DD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1852F3-59BE-4CC1-B2BF-0FAA22504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0C7463-044C-48C5-9C61-01035600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91783BE-2760-44E4-ADC3-DD3F254CE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547586F-EE67-4051-9999-DE673BC9B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B0D2E6-CDB6-4990-9882-8E1AC387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A1EC77-5BEB-45BB-B35A-D1CB9FB092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E3CC19-B2E2-40FF-B774-8AD1AD5A1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86960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gu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29178"/>
            <a:ext cx="10972800" cy="1199822"/>
          </a:xfrm>
        </p:spPr>
        <p:txBody>
          <a:bodyPr anchor="b" anchorCtr="0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449317"/>
            <a:ext cx="10972800" cy="68193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942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29178"/>
            <a:ext cx="10972800" cy="1199822"/>
          </a:xfrm>
        </p:spPr>
        <p:txBody>
          <a:bodyPr anchor="b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449317"/>
            <a:ext cx="10972800" cy="68193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EB7CF4-6E59-4F58-B339-D2AEFB0D2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2F87E56-D20F-4261-BEAD-AB9B17E14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5FB7B45-0229-4BD9-84EB-963DE20FB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1CF056-9D11-4F80-AB2B-5694DFB8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D4934B-0E18-43C3-ABD3-375F5EB74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A9EF0-587D-4D66-AF71-B360DB919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E9F9A1-9773-43B8-98D0-A483D488C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50338064-1322-4DA2-AA1C-4E086E88E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B20DD1C-FBB9-4A79-99DE-1A05C6758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8CF211-593C-4B89-BA8B-B4BF959B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86AE8E-163B-4673-9C89-BA60DB5BB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9A01FA-314F-465F-BEBB-029CC884BD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52519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 Blue 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A368D64-A019-4399-A672-206E0E3B7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20" y="2614497"/>
            <a:ext cx="4838270" cy="178238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841197-2CF0-45F0-8F2A-7933BBBCA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C7E27-4D13-40CC-BD02-3CD7453D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7623" y="546389"/>
            <a:ext cx="5433848" cy="11187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706ADC8-E536-415C-9589-A82AD6F7BDD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087623" y="1813801"/>
            <a:ext cx="5433848" cy="43767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2F87E56-D20F-4261-BEAD-AB9B17E14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1CF056-9D11-4F80-AB2B-5694DFB8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D4934B-0E18-43C3-ABD3-375F5EB74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A9EF0-587D-4D66-AF71-B360DB919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1B807F-E5A0-4B47-8126-0798D03DD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EB94AE-1165-4C66-B976-C2E168859D49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F8E51D-DCA9-46A9-A882-29E595D6A99F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74772E-29C4-4337-A397-0F1232F1F1FE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C2D0DF1-6BFD-4E45-8CA9-4436F31DB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0BFD17C7-2044-4743-9B58-A721FED6F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C1BD233-1B52-4259-BBB2-FFAB0A8D1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012ABA-EED9-48CA-B3FF-9EE6151C6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2426B1C-8B0F-44A4-8250-F1D859854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5D4EF16-2639-4F0C-B7CE-3B49694D7462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FFEF9D7-E955-4747-98A8-A3CDA0B2EA11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53175F-9DFF-470F-9639-8993D337BE4A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241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 Blu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6F68134-655A-4C58-8EC5-042D492A6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841197-2CF0-45F0-8F2A-7933BBBCA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C7E27-4D13-40CC-BD02-3CD7453D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20" y="2614497"/>
            <a:ext cx="4838270" cy="178238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7623" y="546389"/>
            <a:ext cx="5433848" cy="11187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706ADC8-E536-415C-9589-A82AD6F7BDD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087623" y="1813801"/>
            <a:ext cx="5433848" cy="43767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2F87E56-D20F-4261-BEAD-AB9B17E14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1CF056-9D11-4F80-AB2B-5694DFB8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D4934B-0E18-43C3-ABD3-375F5EB74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A9EF0-587D-4D66-AF71-B360DB919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F16FE66-F77C-48EC-9636-B0D3F1F81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EB94AE-1165-4C66-B976-C2E168859D49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F8E51D-DCA9-46A9-A882-29E595D6A99F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74772E-29C4-4337-A397-0F1232F1F1FE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FC6B6DC-5CBA-4569-BD05-67C2152AE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EF9F90E2-0FB9-44A2-B48E-E894C3113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B2BE4E4-A2DB-46D6-B372-8C331EFD1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945211-AEEA-4A21-B35C-B4FC0F99C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CBCDBB5-E209-49E3-8CC6-AEB941DB1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63C2813-2F09-413F-9991-44CA3B6BE2D7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92EC626-BB7B-40F7-9ABD-4FB62F9E9719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40C129E-8ED4-49C2-A5EB-49C77A547ED5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088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9E57986-E823-49CC-B8D3-C5A2AD941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20" y="2614497"/>
            <a:ext cx="4838270" cy="178238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2B7E3E-B537-4EE3-BA97-B90982F6C31B}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C7E27-4D13-40CC-BD02-3CD7453D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7623" y="546389"/>
            <a:ext cx="5433848" cy="11187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06BD04-B5E7-422F-B321-54907EFDF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EB94AE-1165-4C66-B976-C2E168859D49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F8E51D-DCA9-46A9-A882-29E595D6A99F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74772E-29C4-4337-A397-0F1232F1F1FE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706ADC8-E536-415C-9589-A82AD6F7BDD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087623" y="1813801"/>
            <a:ext cx="5433848" cy="437679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75E17D-D74E-461D-9994-21701E9CF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5D4340-FCEE-4743-A648-5DB311031F75}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C35DA17-DFF2-467C-A710-877908080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6AEFDCF-A68C-4E0D-95B4-6F1A9717550A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55E41F1-4636-455F-8CC5-9CC2D25CD287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BF6C486-C6BA-41CF-8F21-5691BA4400F2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A0695690-BC82-4B1F-9B7E-92DC6CAFF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94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lu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6882660D-9752-4416-A0A1-69ECA0CD4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581569F-6701-4CDA-895D-6BD6D388AB05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EFB02BB-CBC4-4742-9BA0-2C9212EFAF23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85AE6566-9773-4111-B8E5-827E7E8AE779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5251A5FC-EF81-41EC-BA9D-EC2323003C59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E6ED56C7-8502-4EC0-A864-040B8DB9D862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C77F18A-71EB-4B46-8C22-E5C1ACCE6C40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58CE26D-A586-4A86-AA98-B9D850FBFCD7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CE63CF4-E38C-42FE-9C75-CB2B3DEB5FBD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E1EECF-CDF6-475D-8C89-D59E9C677475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3AA05A6-FEDA-41DC-B943-5B1F42A56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200040-B841-47B7-8555-E0299CDC24FA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AD8DF60-7E0A-43C5-81B6-9B3522A7A826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AC5EDAF-1FA5-4CEA-99CA-7D0E1F5DDF81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731A324-874D-4D3D-95F1-8AE3303E2272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934E3A93-BFC9-49AD-8CF7-7EDF2A13157E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39DD8F2-C56B-454C-9A84-A663F83DB6CE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C1BCBB2-B699-44A9-B291-3CCD0D0E00F2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3D17A91-F49E-45DE-835E-543E5DCD8458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7E01F40-8D2A-43E6-B578-00B92049883B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2825262-3F6E-4DC6-AA53-E30B25B158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3438" y="944163"/>
            <a:ext cx="9810362" cy="627700"/>
          </a:xfrm>
        </p:spPr>
        <p:txBody>
          <a:bodyPr anchor="b" anchorCtr="0"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E6BC2F-544E-4727-A6CC-2BE3B3E01B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536" y="1635111"/>
            <a:ext cx="9789007" cy="1874852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B31C-0AD0-4CC0-BF2B-DECE53E6665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2536" y="3602038"/>
            <a:ext cx="978900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5283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Frame Whit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875A302-45A3-481F-BFAB-9A074C3F7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A6F6B2-1DD0-42F2-9039-5327CC0E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B3A20D-927D-4DD1-8E5E-A3AC6EDE3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0988D3-27CA-4F8F-A6E2-E1104C51D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030671-1E88-49B1-9FE5-927C1B8EE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28789-1C29-4F2A-B05E-B47226DD5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FA79AD-8981-4F51-8CC1-43C8856813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922" y="1828800"/>
            <a:ext cx="10557387" cy="3200400"/>
          </a:xfrm>
        </p:spPr>
        <p:txBody>
          <a:bodyPr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265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ith Fram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875A302-45A3-481F-BFAB-9A074C3F7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A6F6B2-1DD0-42F2-9039-5327CC0E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B3A20D-927D-4DD1-8E5E-A3AC6EDE3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DDBF953-491D-46D1-9B3A-9BACF5F24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2B9AAD6-9860-4DB3-B7F8-14D9F7EC7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595309-FEF7-41EA-9715-F4426DF07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60A36B-1810-4498-834B-51F1D1A29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A9CD9B-5FA5-485E-919D-13A6CB9B3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9404C922-CDF2-4F38-AFEE-299C1D97D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2FF7EB7-3074-4A03-9376-7D8CBA804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6E5BC3-B783-496C-9E9D-03475FAAD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FA79AD-8981-4F51-8CC1-43C8856813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922" y="1776845"/>
            <a:ext cx="10557387" cy="3304310"/>
          </a:xfrm>
        </p:spPr>
        <p:txBody>
          <a:bodyPr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91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tel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81D5E138-8800-4F6C-BD71-5E098EFFE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381" y="2626737"/>
            <a:ext cx="4052408" cy="1643927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04B0861-499A-4B5C-86C7-11D994DAA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381" y="2626737"/>
            <a:ext cx="4052408" cy="164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32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E1B587A-481D-4354-9508-D5D8FF887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77476"/>
            <a:chOff x="573803" y="0"/>
            <a:chExt cx="4325371" cy="63774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CFE29C8-410C-4059-919F-670CE49EA18F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ADCBE42-BEC7-4DF9-A16F-7E76C7D448E8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AA47B74-98DC-499D-981D-583A2DD69E50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3D68EB8-A34F-47E3-8B7F-5FF260D65B7C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07897D68-7CB8-406F-9146-F00DE71319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66513" y="5992753"/>
              <a:ext cx="1031758" cy="384723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6D8E5A8-9477-47F6-9CA7-9A7DC4670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77476"/>
            <a:chOff x="573803" y="0"/>
            <a:chExt cx="4325371" cy="63774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200040-B841-47B7-8555-E0299CDC24FA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24C56C1-BF0A-4234-81F8-D2B769834C58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57C8AC4-A26E-48AF-9B2F-93A0F02E758D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D5060BD-E2D2-44BB-ADFB-2B20CEB8775D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5A184651-D34A-4937-8369-48ADD8E89C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66513" y="5992753"/>
              <a:ext cx="1031758" cy="384723"/>
            </a:xfrm>
            <a:prstGeom prst="rect">
              <a:avLst/>
            </a:prstGeom>
          </p:spPr>
        </p:pic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2825262-3F6E-4DC6-AA53-E30B25B158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3438" y="944163"/>
            <a:ext cx="9810362" cy="627700"/>
          </a:xfrm>
        </p:spPr>
        <p:txBody>
          <a:bodyPr anchor="b" anchorCtr="0">
            <a:normAutofit/>
          </a:bodyPr>
          <a:lstStyle>
            <a:lvl1pPr marL="0" indent="0">
              <a:buFontTx/>
              <a:buNone/>
              <a:defRPr sz="16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E6BC2F-544E-4727-A6CC-2BE3B3E01B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536" y="1635111"/>
            <a:ext cx="9789007" cy="1874852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B31C-0AD0-4CC0-BF2B-DECE53E6665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2536" y="3602038"/>
            <a:ext cx="978900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9693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42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115AA-229D-4A6C-90C6-57CFD374E6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64161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7416-C44D-4788-AE82-AF3D1327DA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10972800" cy="119982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8FF6-8FD0-4E13-A01B-AB7AF941CB4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1487056"/>
            <a:ext cx="10972800" cy="4689908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926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240">
          <p15:clr>
            <a:srgbClr val="FBAE40"/>
          </p15:clr>
        </p15:guide>
        <p15:guide id="6" pos="71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7416-C44D-4788-AE82-AF3D1327DA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10972800" cy="119982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C827E3-834F-40BA-9518-B0648BD536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4289"/>
            <a:ext cx="10972800" cy="5254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200" b="0" i="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8FF6-8FD0-4E13-A01B-AB7AF941CB4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2110067"/>
            <a:ext cx="10972800" cy="4084256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6599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40">
          <p15:clr>
            <a:srgbClr val="FBAE40"/>
          </p15:clr>
        </p15:guide>
        <p15:guide id="3" pos="71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66EBB2-584E-4CD8-BAAE-06D480D3A0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5361"/>
            <a:ext cx="10972800" cy="530454"/>
          </a:xfrm>
        </p:spPr>
        <p:txBody>
          <a:bodyPr>
            <a:no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9D013-C7B6-4628-B2EF-9C1967AE612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23935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0614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1496292"/>
            <a:ext cx="5429865" cy="4686689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9D013-C7B6-4628-B2EF-9C1967AE612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23935" y="1496292"/>
            <a:ext cx="5429865" cy="4686689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526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BA0418-D0B8-4038-AB65-D4C12FC9E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1694"/>
            <a:ext cx="10972800" cy="1199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A8DDE-64C9-4F0E-9EE0-F0DA00677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491673"/>
            <a:ext cx="10972800" cy="4685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BF41EA-3085-473A-967C-315794480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Rectangle 7" descr="Intel Confidential">
            <a:extLst>
              <a:ext uri="{FF2B5EF4-FFF2-40B4-BE49-F238E27FC236}">
                <a16:creationId xmlns:a16="http://schemas.microsoft.com/office/drawing/2014/main" id="{D272B893-3411-4154-A13D-8DB1F4E167A4}"/>
              </a:ext>
            </a:extLst>
          </p:cNvPr>
          <p:cNvSpPr/>
          <p:nvPr/>
        </p:nvSpPr>
        <p:spPr>
          <a:xfrm>
            <a:off x="5489103" y="6510549"/>
            <a:ext cx="12137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 descr="Department or Event Name">
            <a:extLst>
              <a:ext uri="{FF2B5EF4-FFF2-40B4-BE49-F238E27FC236}">
                <a16:creationId xmlns:a16="http://schemas.microsoft.com/office/drawing/2014/main" id="{8A75CF89-9B1A-49AA-8C1C-7280637B6567}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984EC55-415E-440F-AE6F-DDB70FA6D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1" name="TextBox 10" descr="page number">
            <a:extLst>
              <a:ext uri="{FF2B5EF4-FFF2-40B4-BE49-F238E27FC236}">
                <a16:creationId xmlns:a16="http://schemas.microsoft.com/office/drawing/2014/main" id="{02FB4E28-8FF4-469D-9172-AA2B2441695C}"/>
              </a:ext>
            </a:extLst>
          </p:cNvPr>
          <p:cNvSpPr txBox="1"/>
          <p:nvPr/>
        </p:nvSpPr>
        <p:spPr>
          <a:xfrm>
            <a:off x="11886783" y="6553045"/>
            <a:ext cx="1667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IntelOne Text" panose="020B0503020203020204" pitchFamily="34" charset="77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2C4174-C58D-4EF7-A490-8F73147A2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E1E402-C0AA-4A44-97FB-BE9DDACF9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 descr="Intel Confidential">
            <a:extLst>
              <a:ext uri="{FF2B5EF4-FFF2-40B4-BE49-F238E27FC236}">
                <a16:creationId xmlns:a16="http://schemas.microsoft.com/office/drawing/2014/main" id="{906391AB-9F76-4178-9622-4768A6A6C7CA}"/>
              </a:ext>
            </a:extLst>
          </p:cNvPr>
          <p:cNvSpPr/>
          <p:nvPr/>
        </p:nvSpPr>
        <p:spPr>
          <a:xfrm>
            <a:off x="5489103" y="6510549"/>
            <a:ext cx="12137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3DB6E0FE-A458-4FC3-8BCF-C3DEF3B9E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7" name="TextBox 16" descr="page number">
            <a:extLst>
              <a:ext uri="{FF2B5EF4-FFF2-40B4-BE49-F238E27FC236}">
                <a16:creationId xmlns:a16="http://schemas.microsoft.com/office/drawing/2014/main" id="{53D7E5EC-4B62-4515-9A8B-0AB847259844}"/>
              </a:ext>
            </a:extLst>
          </p:cNvPr>
          <p:cNvSpPr txBox="1"/>
          <p:nvPr/>
        </p:nvSpPr>
        <p:spPr>
          <a:xfrm>
            <a:off x="11886783" y="6553045"/>
            <a:ext cx="1667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IntelOne Text" panose="020B0503020203020204" pitchFamily="34" charset="77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A5FD6C-5104-45F8-8C61-CC0432723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11633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IntelOne Display Regular" panose="020B0503020203020204" pitchFamily="34" charset="0"/>
        <a:buChar char="•"/>
        <a:defRPr sz="28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24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20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18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16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B332E-DDDF-6775-5632-E31D71963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74" y="406155"/>
            <a:ext cx="11717639" cy="438316"/>
          </a:xfrm>
        </p:spPr>
        <p:txBody>
          <a:bodyPr>
            <a:noAutofit/>
          </a:bodyPr>
          <a:lstStyle/>
          <a:p>
            <a:pPr algn="ctr"/>
            <a:r>
              <a:rPr lang="en-US" sz="2449" dirty="0"/>
              <a:t>Memory-centric Compute Architectures (MCA) –Options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505BA6-CD1A-FB19-5921-1439BC33EE2D}"/>
              </a:ext>
            </a:extLst>
          </p:cNvPr>
          <p:cNvSpPr txBox="1"/>
          <p:nvPr/>
        </p:nvSpPr>
        <p:spPr>
          <a:xfrm>
            <a:off x="8181975" y="2009040"/>
            <a:ext cx="3185370" cy="8620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defTabSz="1244040">
              <a:lnSpc>
                <a:spcPct val="100000"/>
              </a:lnSpc>
              <a:spcBef>
                <a:spcPts val="0"/>
              </a:spcBef>
            </a:pPr>
            <a:r>
              <a:rPr lang="en-US" sz="1429" b="1" u="sng" dirty="0">
                <a:solidFill>
                  <a:schemeClr val="tx1"/>
                </a:solidFill>
              </a:rPr>
              <a:t>The Three Options:</a:t>
            </a:r>
          </a:p>
          <a:p>
            <a:pPr defTabSz="1244040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</a:pPr>
            <a:r>
              <a:rPr lang="en-US" sz="1224" dirty="0">
                <a:solidFill>
                  <a:schemeClr val="tx1"/>
                </a:solidFill>
              </a:rPr>
              <a:t>1. Compute in HBM/XBM  all stacked dies</a:t>
            </a:r>
          </a:p>
          <a:p>
            <a:pPr defTabSz="1244040">
              <a:lnSpc>
                <a:spcPct val="100000"/>
              </a:lnSpc>
              <a:spcBef>
                <a:spcPts val="0"/>
              </a:spcBef>
              <a:spcAft>
                <a:spcPts val="204"/>
              </a:spcAft>
            </a:pPr>
            <a:r>
              <a:rPr lang="en-US" sz="1224" dirty="0">
                <a:solidFill>
                  <a:schemeClr val="tx1"/>
                </a:solidFill>
              </a:rPr>
              <a:t>2. Compute XBM/HBM Base Die</a:t>
            </a:r>
            <a:br>
              <a:rPr lang="en-US" sz="1224" dirty="0">
                <a:solidFill>
                  <a:schemeClr val="tx1"/>
                </a:solidFill>
              </a:rPr>
            </a:br>
            <a:r>
              <a:rPr lang="en-US" sz="1224" dirty="0">
                <a:solidFill>
                  <a:schemeClr val="tx1"/>
                </a:solidFill>
              </a:rPr>
              <a:t>3. Compute in L3-ADM (cache/</a:t>
            </a:r>
            <a:r>
              <a:rPr lang="en-US" sz="1224" dirty="0" err="1">
                <a:solidFill>
                  <a:schemeClr val="tx1"/>
                </a:solidFill>
              </a:rPr>
              <a:t>scatchpad</a:t>
            </a:r>
            <a:r>
              <a:rPr lang="en-US" sz="1224" dirty="0">
                <a:solidFill>
                  <a:schemeClr val="tx1"/>
                </a:solidFill>
              </a:rPr>
              <a:t>)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AF5C0C75-4186-13A5-6779-483EDFDEF4E1}"/>
              </a:ext>
            </a:extLst>
          </p:cNvPr>
          <p:cNvGrpSpPr/>
          <p:nvPr/>
        </p:nvGrpSpPr>
        <p:grpSpPr>
          <a:xfrm>
            <a:off x="79874" y="978147"/>
            <a:ext cx="8284008" cy="4592953"/>
            <a:chOff x="1847011" y="2489440"/>
            <a:chExt cx="18365109" cy="9961582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8BE729B-7F1F-1B04-1A7F-0141DCA29E59}"/>
                </a:ext>
              </a:extLst>
            </p:cNvPr>
            <p:cNvGrpSpPr/>
            <p:nvPr/>
          </p:nvGrpSpPr>
          <p:grpSpPr>
            <a:xfrm>
              <a:off x="1847011" y="2489440"/>
              <a:ext cx="18365109" cy="9961582"/>
              <a:chOff x="1847011" y="2489440"/>
              <a:chExt cx="18365109" cy="9961582"/>
            </a:xfrm>
          </p:grpSpPr>
          <p:pic>
            <p:nvPicPr>
              <p:cNvPr id="9" name="Graphic 8">
                <a:extLst>
                  <a:ext uri="{FF2B5EF4-FFF2-40B4-BE49-F238E27FC236}">
                    <a16:creationId xmlns:a16="http://schemas.microsoft.com/office/drawing/2014/main" id="{A4B50C81-4355-CDDB-6724-8F72C7C0E1A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11553895" y="9755447"/>
                <a:ext cx="8658225" cy="2695575"/>
              </a:xfrm>
              <a:prstGeom prst="rect">
                <a:avLst/>
              </a:prstGeom>
            </p:spPr>
          </p:pic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6D15CC5E-1E03-16D3-394D-FA5752659044}"/>
                  </a:ext>
                </a:extLst>
              </p:cNvPr>
              <p:cNvGrpSpPr/>
              <p:nvPr/>
            </p:nvGrpSpPr>
            <p:grpSpPr>
              <a:xfrm>
                <a:off x="2306113" y="3098287"/>
                <a:ext cx="6120180" cy="6151607"/>
                <a:chOff x="697533" y="1578197"/>
                <a:chExt cx="3138554" cy="3154670"/>
              </a:xfrm>
            </p:grpSpPr>
            <p:sp>
              <p:nvSpPr>
                <p:cNvPr id="4" name="Rectangle: Rounded Corners 3">
                  <a:extLst>
                    <a:ext uri="{FF2B5EF4-FFF2-40B4-BE49-F238E27FC236}">
                      <a16:creationId xmlns:a16="http://schemas.microsoft.com/office/drawing/2014/main" id="{FAB31623-2376-DA76-363D-0139DACF6072}"/>
                    </a:ext>
                  </a:extLst>
                </p:cNvPr>
                <p:cNvSpPr/>
                <p:nvPr/>
              </p:nvSpPr>
              <p:spPr>
                <a:xfrm>
                  <a:off x="1252624" y="1686834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597"/>
                    </a:spcAft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Xe Cluster</a:t>
                  </a:r>
                </a:p>
              </p:txBody>
            </p:sp>
            <p:sp>
              <p:nvSpPr>
                <p:cNvPr id="5" name="Rectangle: Rounded Corners 4">
                  <a:extLst>
                    <a:ext uri="{FF2B5EF4-FFF2-40B4-BE49-F238E27FC236}">
                      <a16:creationId xmlns:a16="http://schemas.microsoft.com/office/drawing/2014/main" id="{35A21882-7DBB-662C-3328-B03B21C9E4AC}"/>
                    </a:ext>
                  </a:extLst>
                </p:cNvPr>
                <p:cNvSpPr/>
                <p:nvPr/>
              </p:nvSpPr>
              <p:spPr>
                <a:xfrm>
                  <a:off x="2993970" y="1686834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597"/>
                    </a:spcAft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Xe Cluster</a:t>
                  </a:r>
                </a:p>
              </p:txBody>
            </p:sp>
            <p:sp>
              <p:nvSpPr>
                <p:cNvPr id="6" name="Rectangle 5">
                  <a:extLst>
                    <a:ext uri="{FF2B5EF4-FFF2-40B4-BE49-F238E27FC236}">
                      <a16:creationId xmlns:a16="http://schemas.microsoft.com/office/drawing/2014/main" id="{4CBFF319-F95E-F0DD-382F-BCAAF4A84789}"/>
                    </a:ext>
                  </a:extLst>
                </p:cNvPr>
                <p:cNvSpPr/>
                <p:nvPr/>
              </p:nvSpPr>
              <p:spPr>
                <a:xfrm>
                  <a:off x="2330366" y="1720404"/>
                  <a:ext cx="341665" cy="36792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3061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…</a:t>
                  </a:r>
                </a:p>
              </p:txBody>
            </p:sp>
            <p:sp>
              <p:nvSpPr>
                <p:cNvPr id="7" name="Rectangle: Rounded Corners 6">
                  <a:extLst>
                    <a:ext uri="{FF2B5EF4-FFF2-40B4-BE49-F238E27FC236}">
                      <a16:creationId xmlns:a16="http://schemas.microsoft.com/office/drawing/2014/main" id="{8E8D7DC9-733F-3D72-57D4-96E958C2E369}"/>
                    </a:ext>
                  </a:extLst>
                </p:cNvPr>
                <p:cNvSpPr/>
                <p:nvPr/>
              </p:nvSpPr>
              <p:spPr>
                <a:xfrm>
                  <a:off x="1252623" y="2361613"/>
                  <a:ext cx="2497150" cy="367927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SoC Fabric</a:t>
                  </a:r>
                </a:p>
              </p:txBody>
            </p:sp>
            <p:sp>
              <p:nvSpPr>
                <p:cNvPr id="8" name="Rectangle: Rounded Corners 7">
                  <a:extLst>
                    <a:ext uri="{FF2B5EF4-FFF2-40B4-BE49-F238E27FC236}">
                      <a16:creationId xmlns:a16="http://schemas.microsoft.com/office/drawing/2014/main" id="{E4D6A1B8-C9A9-DD84-CCD7-55951E64779D}"/>
                    </a:ext>
                  </a:extLst>
                </p:cNvPr>
                <p:cNvSpPr/>
                <p:nvPr/>
              </p:nvSpPr>
              <p:spPr>
                <a:xfrm>
                  <a:off x="1252624" y="2820727"/>
                  <a:ext cx="755803" cy="262870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HA</a:t>
                  </a:r>
                </a:p>
              </p:txBody>
            </p:sp>
            <p:sp>
              <p:nvSpPr>
                <p:cNvPr id="10" name="Rectangle: Rounded Corners 9">
                  <a:extLst>
                    <a:ext uri="{FF2B5EF4-FFF2-40B4-BE49-F238E27FC236}">
                      <a16:creationId xmlns:a16="http://schemas.microsoft.com/office/drawing/2014/main" id="{5CA0E23E-75E8-98DE-B1BA-4953D212EF51}"/>
                    </a:ext>
                  </a:extLst>
                </p:cNvPr>
                <p:cNvSpPr/>
                <p:nvPr/>
              </p:nvSpPr>
              <p:spPr>
                <a:xfrm>
                  <a:off x="2993968" y="2819136"/>
                  <a:ext cx="755803" cy="262870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HA</a:t>
                  </a:r>
                </a:p>
              </p:txBody>
            </p:sp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99EC43A1-02E2-FF36-B631-0CEE07CDABCF}"/>
                    </a:ext>
                  </a:extLst>
                </p:cNvPr>
                <p:cNvSpPr/>
                <p:nvPr/>
              </p:nvSpPr>
              <p:spPr>
                <a:xfrm>
                  <a:off x="2330365" y="2669379"/>
                  <a:ext cx="341665" cy="36792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3061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…</a:t>
                  </a:r>
                </a:p>
              </p:txBody>
            </p:sp>
            <p:sp>
              <p:nvSpPr>
                <p:cNvPr id="12" name="Rectangle: Rounded Corners 11">
                  <a:extLst>
                    <a:ext uri="{FF2B5EF4-FFF2-40B4-BE49-F238E27FC236}">
                      <a16:creationId xmlns:a16="http://schemas.microsoft.com/office/drawing/2014/main" id="{5A1A99E5-9D3E-E511-F1E5-09BC1640DDDB}"/>
                    </a:ext>
                  </a:extLst>
                </p:cNvPr>
                <p:cNvSpPr/>
                <p:nvPr/>
              </p:nvSpPr>
              <p:spPr>
                <a:xfrm>
                  <a:off x="1252624" y="3166130"/>
                  <a:ext cx="755803" cy="608274"/>
                </a:xfrm>
                <a:prstGeom prst="roundRect">
                  <a:avLst>
                    <a:gd name="adj" fmla="val 12052"/>
                  </a:avLst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L3</a:t>
                  </a:r>
                </a:p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(ADM)</a:t>
                  </a:r>
                </a:p>
              </p:txBody>
            </p:sp>
            <p:sp>
              <p:nvSpPr>
                <p:cNvPr id="13" name="Rectangle: Rounded Corners 12">
                  <a:extLst>
                    <a:ext uri="{FF2B5EF4-FFF2-40B4-BE49-F238E27FC236}">
                      <a16:creationId xmlns:a16="http://schemas.microsoft.com/office/drawing/2014/main" id="{EF650BC1-7C32-4BA5-6246-1A6682FCC57C}"/>
                    </a:ext>
                  </a:extLst>
                </p:cNvPr>
                <p:cNvSpPr/>
                <p:nvPr/>
              </p:nvSpPr>
              <p:spPr>
                <a:xfrm>
                  <a:off x="2993967" y="3166130"/>
                  <a:ext cx="755803" cy="608274"/>
                </a:xfrm>
                <a:prstGeom prst="roundRect">
                  <a:avLst>
                    <a:gd name="adj" fmla="val 12052"/>
                  </a:avLst>
                </a:prstGeom>
                <a:solidFill>
                  <a:srgbClr val="FFC0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L3</a:t>
                  </a:r>
                </a:p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(ADM)</a:t>
                  </a:r>
                </a:p>
              </p:txBody>
            </p:sp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B3C8B52E-4A02-DE31-CCB8-7465E63C0FF8}"/>
                    </a:ext>
                  </a:extLst>
                </p:cNvPr>
                <p:cNvSpPr/>
                <p:nvPr/>
              </p:nvSpPr>
              <p:spPr>
                <a:xfrm>
                  <a:off x="697533" y="4119743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HBM</a:t>
                  </a:r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9F374122-29B5-2D83-A2C9-B80A44AF32E5}"/>
                    </a:ext>
                  </a:extLst>
                </p:cNvPr>
                <p:cNvSpPr/>
                <p:nvPr/>
              </p:nvSpPr>
              <p:spPr>
                <a:xfrm>
                  <a:off x="2355368" y="4143909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HBM</a:t>
                  </a:r>
                </a:p>
              </p:txBody>
            </p:sp>
            <p:sp>
              <p:nvSpPr>
                <p:cNvPr id="16" name="Rectangle: Rounded Corners 15">
                  <a:extLst>
                    <a:ext uri="{FF2B5EF4-FFF2-40B4-BE49-F238E27FC236}">
                      <a16:creationId xmlns:a16="http://schemas.microsoft.com/office/drawing/2014/main" id="{35E22176-AAED-FA0A-5BB0-1A2D3BA5398F}"/>
                    </a:ext>
                  </a:extLst>
                </p:cNvPr>
                <p:cNvSpPr/>
                <p:nvPr/>
              </p:nvSpPr>
              <p:spPr>
                <a:xfrm>
                  <a:off x="1166306" y="1578197"/>
                  <a:ext cx="2669781" cy="2302686"/>
                </a:xfrm>
                <a:prstGeom prst="roundRect">
                  <a:avLst>
                    <a:gd name="adj" fmla="val 3913"/>
                  </a:avLst>
                </a:prstGeom>
                <a:noFill/>
                <a:ln w="12700" cap="flat">
                  <a:solidFill>
                    <a:srgbClr val="000000"/>
                  </a:solidFill>
                  <a:prstDash val="dash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endParaRPr lang="en-US" sz="3061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cxnSp>
              <p:nvCxnSpPr>
                <p:cNvPr id="18" name="Connector: Elbow 17">
                  <a:extLst>
                    <a:ext uri="{FF2B5EF4-FFF2-40B4-BE49-F238E27FC236}">
                      <a16:creationId xmlns:a16="http://schemas.microsoft.com/office/drawing/2014/main" id="{9D695787-AC1B-0854-0EE7-D8316EFB3974}"/>
                    </a:ext>
                  </a:extLst>
                </p:cNvPr>
                <p:cNvCxnSpPr>
                  <a:stCxn id="12" idx="1"/>
                  <a:endCxn id="14" idx="0"/>
                </p:cNvCxnSpPr>
                <p:nvPr/>
              </p:nvCxnSpPr>
              <p:spPr>
                <a:xfrm rot="10800000" flipV="1">
                  <a:off x="1075436" y="3470267"/>
                  <a:ext cx="177189" cy="649476"/>
                </a:xfrm>
                <a:prstGeom prst="bentConnector2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19" name="Connector: Elbow 18">
                  <a:extLst>
                    <a:ext uri="{FF2B5EF4-FFF2-40B4-BE49-F238E27FC236}">
                      <a16:creationId xmlns:a16="http://schemas.microsoft.com/office/drawing/2014/main" id="{641C2ECF-8547-03E9-AE91-3207321E263D}"/>
                    </a:ext>
                  </a:extLst>
                </p:cNvPr>
                <p:cNvCxnSpPr>
                  <a:cxnSpLocks/>
                  <a:stCxn id="13" idx="1"/>
                  <a:endCxn id="15" idx="0"/>
                </p:cNvCxnSpPr>
                <p:nvPr/>
              </p:nvCxnSpPr>
              <p:spPr>
                <a:xfrm rot="10800000" flipV="1">
                  <a:off x="2733271" y="3470267"/>
                  <a:ext cx="260697" cy="673642"/>
                </a:xfrm>
                <a:prstGeom prst="bentConnector2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086881AF-651C-F164-7550-32B64BFAE4A1}"/>
                  </a:ext>
                </a:extLst>
              </p:cNvPr>
              <p:cNvGrpSpPr/>
              <p:nvPr/>
            </p:nvGrpSpPr>
            <p:grpSpPr>
              <a:xfrm>
                <a:off x="12365865" y="3064491"/>
                <a:ext cx="6120180" cy="6151607"/>
                <a:chOff x="697533" y="1578197"/>
                <a:chExt cx="3138554" cy="3154670"/>
              </a:xfrm>
            </p:grpSpPr>
            <p:sp>
              <p:nvSpPr>
                <p:cNvPr id="24" name="Rectangle: Rounded Corners 23">
                  <a:extLst>
                    <a:ext uri="{FF2B5EF4-FFF2-40B4-BE49-F238E27FC236}">
                      <a16:creationId xmlns:a16="http://schemas.microsoft.com/office/drawing/2014/main" id="{AD032BC6-200D-18E3-0DB5-D8022F4A8867}"/>
                    </a:ext>
                  </a:extLst>
                </p:cNvPr>
                <p:cNvSpPr/>
                <p:nvPr/>
              </p:nvSpPr>
              <p:spPr>
                <a:xfrm>
                  <a:off x="1252624" y="1686834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597"/>
                    </a:spcAft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Xe Cluster</a:t>
                  </a:r>
                </a:p>
              </p:txBody>
            </p:sp>
            <p:sp>
              <p:nvSpPr>
                <p:cNvPr id="25" name="Rectangle: Rounded Corners 24">
                  <a:extLst>
                    <a:ext uri="{FF2B5EF4-FFF2-40B4-BE49-F238E27FC236}">
                      <a16:creationId xmlns:a16="http://schemas.microsoft.com/office/drawing/2014/main" id="{6A5ECEE1-D767-17F6-E174-D7B2F316A781}"/>
                    </a:ext>
                  </a:extLst>
                </p:cNvPr>
                <p:cNvSpPr/>
                <p:nvPr/>
              </p:nvSpPr>
              <p:spPr>
                <a:xfrm>
                  <a:off x="2993970" y="1686834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tx2">
                    <a:lumMod val="20000"/>
                    <a:lumOff val="8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597"/>
                    </a:spcAft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Xe Cluster</a:t>
                  </a:r>
                </a:p>
              </p:txBody>
            </p:sp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60D5F0ED-F019-2EC0-570A-9B32228B4E40}"/>
                    </a:ext>
                  </a:extLst>
                </p:cNvPr>
                <p:cNvSpPr/>
                <p:nvPr/>
              </p:nvSpPr>
              <p:spPr>
                <a:xfrm>
                  <a:off x="2330366" y="1720404"/>
                  <a:ext cx="341665" cy="36792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3061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…</a:t>
                  </a:r>
                </a:p>
              </p:txBody>
            </p:sp>
            <p:sp>
              <p:nvSpPr>
                <p:cNvPr id="27" name="Rectangle: Rounded Corners 26">
                  <a:extLst>
                    <a:ext uri="{FF2B5EF4-FFF2-40B4-BE49-F238E27FC236}">
                      <a16:creationId xmlns:a16="http://schemas.microsoft.com/office/drawing/2014/main" id="{7D0306BE-B47E-E153-95AA-DCF360AFCEA4}"/>
                    </a:ext>
                  </a:extLst>
                </p:cNvPr>
                <p:cNvSpPr/>
                <p:nvPr/>
              </p:nvSpPr>
              <p:spPr>
                <a:xfrm>
                  <a:off x="1252623" y="2361613"/>
                  <a:ext cx="2497150" cy="367927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SoC Fabric</a:t>
                  </a:r>
                </a:p>
              </p:txBody>
            </p:sp>
            <p:sp>
              <p:nvSpPr>
                <p:cNvPr id="28" name="Rectangle: Rounded Corners 27">
                  <a:extLst>
                    <a:ext uri="{FF2B5EF4-FFF2-40B4-BE49-F238E27FC236}">
                      <a16:creationId xmlns:a16="http://schemas.microsoft.com/office/drawing/2014/main" id="{D7A76E5F-1C90-CE6B-C385-CF44D9C12803}"/>
                    </a:ext>
                  </a:extLst>
                </p:cNvPr>
                <p:cNvSpPr/>
                <p:nvPr/>
              </p:nvSpPr>
              <p:spPr>
                <a:xfrm>
                  <a:off x="1252624" y="2820727"/>
                  <a:ext cx="755803" cy="262870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HA</a:t>
                  </a:r>
                </a:p>
              </p:txBody>
            </p:sp>
            <p:sp>
              <p:nvSpPr>
                <p:cNvPr id="29" name="Rectangle: Rounded Corners 28">
                  <a:extLst>
                    <a:ext uri="{FF2B5EF4-FFF2-40B4-BE49-F238E27FC236}">
                      <a16:creationId xmlns:a16="http://schemas.microsoft.com/office/drawing/2014/main" id="{8430A6FD-DBF1-5877-B731-D050DE319876}"/>
                    </a:ext>
                  </a:extLst>
                </p:cNvPr>
                <p:cNvSpPr/>
                <p:nvPr/>
              </p:nvSpPr>
              <p:spPr>
                <a:xfrm>
                  <a:off x="2993968" y="2819136"/>
                  <a:ext cx="755803" cy="262870"/>
                </a:xfrm>
                <a:prstGeom prst="roundRect">
                  <a:avLst>
                    <a:gd name="adj" fmla="val 12052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HA</a:t>
                  </a: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E90766A5-F2EC-3EFB-2A6B-7D1E54111A15}"/>
                    </a:ext>
                  </a:extLst>
                </p:cNvPr>
                <p:cNvSpPr/>
                <p:nvPr/>
              </p:nvSpPr>
              <p:spPr>
                <a:xfrm>
                  <a:off x="2330365" y="2669379"/>
                  <a:ext cx="341665" cy="367927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3061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…</a:t>
                  </a:r>
                </a:p>
              </p:txBody>
            </p:sp>
            <p:sp>
              <p:nvSpPr>
                <p:cNvPr id="31" name="Rectangle: Rounded Corners 30">
                  <a:extLst>
                    <a:ext uri="{FF2B5EF4-FFF2-40B4-BE49-F238E27FC236}">
                      <a16:creationId xmlns:a16="http://schemas.microsoft.com/office/drawing/2014/main" id="{BF5FD800-0C20-E976-10EE-2FDE3C1C122C}"/>
                    </a:ext>
                  </a:extLst>
                </p:cNvPr>
                <p:cNvSpPr/>
                <p:nvPr/>
              </p:nvSpPr>
              <p:spPr>
                <a:xfrm>
                  <a:off x="1252624" y="3166130"/>
                  <a:ext cx="755803" cy="367927"/>
                </a:xfrm>
                <a:prstGeom prst="roundRect">
                  <a:avLst>
                    <a:gd name="adj" fmla="val 12052"/>
                  </a:avLst>
                </a:prstGeom>
                <a:pattFill prst="wdUpDiag">
                  <a:fgClr>
                    <a:schemeClr val="tx2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n w="9525" cap="flat">
                  <a:solidFill>
                    <a:schemeClr val="tx2">
                      <a:lumMod val="40000"/>
                      <a:lumOff val="6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0" tIns="50542" rIns="0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918" dirty="0">
                      <a:solidFill>
                        <a:schemeClr val="tx1"/>
                      </a:solidFill>
                      <a:effectLst>
                        <a:glow rad="152400">
                          <a:schemeClr val="bg1">
                            <a:alpha val="95000"/>
                          </a:schemeClr>
                        </a:glow>
                      </a:effectLst>
                      <a:sym typeface="Helvetica Neue Medium"/>
                    </a:rPr>
                    <a:t>L3</a:t>
                  </a:r>
                </a:p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918" dirty="0">
                      <a:solidFill>
                        <a:schemeClr val="tx1"/>
                      </a:solidFill>
                      <a:effectLst>
                        <a:glow rad="152400">
                          <a:schemeClr val="bg1">
                            <a:alpha val="95000"/>
                          </a:schemeClr>
                        </a:glow>
                      </a:effectLst>
                      <a:sym typeface="Helvetica Neue Medium"/>
                    </a:rPr>
                    <a:t>(Optional)</a:t>
                  </a:r>
                </a:p>
              </p:txBody>
            </p:sp>
            <p:sp>
              <p:nvSpPr>
                <p:cNvPr id="32" name="Rectangle: Rounded Corners 31">
                  <a:extLst>
                    <a:ext uri="{FF2B5EF4-FFF2-40B4-BE49-F238E27FC236}">
                      <a16:creationId xmlns:a16="http://schemas.microsoft.com/office/drawing/2014/main" id="{AEBBF37F-2FC2-6B95-0560-08F429216584}"/>
                    </a:ext>
                  </a:extLst>
                </p:cNvPr>
                <p:cNvSpPr/>
                <p:nvPr/>
              </p:nvSpPr>
              <p:spPr>
                <a:xfrm>
                  <a:off x="2993967" y="3166130"/>
                  <a:ext cx="755803" cy="367927"/>
                </a:xfrm>
                <a:prstGeom prst="roundRect">
                  <a:avLst>
                    <a:gd name="adj" fmla="val 12052"/>
                  </a:avLst>
                </a:prstGeom>
                <a:pattFill prst="wdUpDiag">
                  <a:fgClr>
                    <a:schemeClr val="tx2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n w="9525" cap="flat">
                  <a:solidFill>
                    <a:schemeClr val="tx2">
                      <a:lumMod val="40000"/>
                      <a:lumOff val="60000"/>
                    </a:schemeClr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918" dirty="0">
                      <a:solidFill>
                        <a:schemeClr val="tx1"/>
                      </a:solidFill>
                      <a:effectLst>
                        <a:glow rad="165100">
                          <a:schemeClr val="bg1">
                            <a:alpha val="95000"/>
                          </a:schemeClr>
                        </a:glow>
                      </a:effectLst>
                      <a:ea typeface="Helvetica Neue Medium"/>
                      <a:cs typeface="Helvetica Neue Medium"/>
                      <a:sym typeface="Helvetica Neue Medium"/>
                    </a:rPr>
                    <a:t>L3</a:t>
                  </a:r>
                </a:p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918" dirty="0">
                      <a:solidFill>
                        <a:schemeClr val="tx1"/>
                      </a:solidFill>
                      <a:effectLst>
                        <a:glow rad="165100">
                          <a:schemeClr val="bg1">
                            <a:alpha val="95000"/>
                          </a:schemeClr>
                        </a:glow>
                      </a:effectLst>
                      <a:ea typeface="Helvetica Neue Medium"/>
                      <a:cs typeface="Helvetica Neue Medium"/>
                      <a:sym typeface="Helvetica Neue Medium"/>
                    </a:rPr>
                    <a:t>(Optional)</a:t>
                  </a:r>
                </a:p>
              </p:txBody>
            </p:sp>
            <p:sp>
              <p:nvSpPr>
                <p:cNvPr id="33" name="Rectangle: Rounded Corners 32">
                  <a:extLst>
                    <a:ext uri="{FF2B5EF4-FFF2-40B4-BE49-F238E27FC236}">
                      <a16:creationId xmlns:a16="http://schemas.microsoft.com/office/drawing/2014/main" id="{17779075-6194-4B69-2EDC-9E5F321E7447}"/>
                    </a:ext>
                  </a:extLst>
                </p:cNvPr>
                <p:cNvSpPr/>
                <p:nvPr/>
              </p:nvSpPr>
              <p:spPr>
                <a:xfrm>
                  <a:off x="697533" y="4119743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rgbClr val="FF99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 dirty="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HBM/ XBM</a:t>
                  </a:r>
                </a:p>
              </p:txBody>
            </p:sp>
            <p:sp>
              <p:nvSpPr>
                <p:cNvPr id="34" name="Rectangle: Rounded Corners 33">
                  <a:extLst>
                    <a:ext uri="{FF2B5EF4-FFF2-40B4-BE49-F238E27FC236}">
                      <a16:creationId xmlns:a16="http://schemas.microsoft.com/office/drawing/2014/main" id="{AD84DAE2-4EC3-7729-7CD9-8B9EEA2BB3E3}"/>
                    </a:ext>
                  </a:extLst>
                </p:cNvPr>
                <p:cNvSpPr/>
                <p:nvPr/>
              </p:nvSpPr>
              <p:spPr>
                <a:xfrm>
                  <a:off x="2355368" y="4143909"/>
                  <a:ext cx="755803" cy="588958"/>
                </a:xfrm>
                <a:prstGeom prst="roundRect">
                  <a:avLst>
                    <a:gd name="adj" fmla="val 12052"/>
                  </a:avLst>
                </a:prstGeom>
                <a:solidFill>
                  <a:srgbClr val="FF9900"/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020" dirty="0">
                      <a:solidFill>
                        <a:schemeClr val="tx1"/>
                      </a:solidFill>
                      <a:ea typeface="Helvetica Neue Medium"/>
                      <a:cs typeface="Helvetica Neue Medium"/>
                      <a:sym typeface="Helvetica Neue Medium"/>
                    </a:rPr>
                    <a:t>HBM/ XBM</a:t>
                  </a:r>
                </a:p>
              </p:txBody>
            </p:sp>
            <p:sp>
              <p:nvSpPr>
                <p:cNvPr id="35" name="Rectangle: Rounded Corners 34">
                  <a:extLst>
                    <a:ext uri="{FF2B5EF4-FFF2-40B4-BE49-F238E27FC236}">
                      <a16:creationId xmlns:a16="http://schemas.microsoft.com/office/drawing/2014/main" id="{66B1F25A-0009-9B7D-B24C-9ECE74F2B9D6}"/>
                    </a:ext>
                  </a:extLst>
                </p:cNvPr>
                <p:cNvSpPr/>
                <p:nvPr/>
              </p:nvSpPr>
              <p:spPr>
                <a:xfrm>
                  <a:off x="1166306" y="1578197"/>
                  <a:ext cx="2669781" cy="2302686"/>
                </a:xfrm>
                <a:prstGeom prst="roundRect">
                  <a:avLst>
                    <a:gd name="adj" fmla="val 3913"/>
                  </a:avLst>
                </a:prstGeom>
                <a:noFill/>
                <a:ln w="12700" cap="flat">
                  <a:solidFill>
                    <a:srgbClr val="000000"/>
                  </a:solidFill>
                  <a:prstDash val="dash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542" tIns="50542" rIns="50542" bIns="50542" numCol="1" spcCol="38100" rtlCol="0" anchor="ctr">
                  <a:noAutofit/>
                </a:bodyPr>
                <a:lstStyle/>
                <a:p>
                  <a:pPr algn="ctr" defTabSz="821282">
                    <a:lnSpc>
                      <a:spcPct val="100000"/>
                    </a:lnSpc>
                    <a:spcBef>
                      <a:spcPts val="0"/>
                    </a:spcBef>
                  </a:pPr>
                  <a:endParaRPr lang="en-US" sz="3061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cxnSp>
              <p:nvCxnSpPr>
                <p:cNvPr id="36" name="Connector: Elbow 35">
                  <a:extLst>
                    <a:ext uri="{FF2B5EF4-FFF2-40B4-BE49-F238E27FC236}">
                      <a16:creationId xmlns:a16="http://schemas.microsoft.com/office/drawing/2014/main" id="{E0508E7E-96C7-C24A-7A05-240F9EA8D879}"/>
                    </a:ext>
                  </a:extLst>
                </p:cNvPr>
                <p:cNvCxnSpPr>
                  <a:cxnSpLocks/>
                  <a:stCxn id="31" idx="1"/>
                  <a:endCxn id="33" idx="0"/>
                </p:cNvCxnSpPr>
                <p:nvPr/>
              </p:nvCxnSpPr>
              <p:spPr>
                <a:xfrm rot="10800000" flipV="1">
                  <a:off x="1075436" y="3350093"/>
                  <a:ext cx="177189" cy="769649"/>
                </a:xfrm>
                <a:prstGeom prst="bentConnector2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37" name="Connector: Elbow 36">
                  <a:extLst>
                    <a:ext uri="{FF2B5EF4-FFF2-40B4-BE49-F238E27FC236}">
                      <a16:creationId xmlns:a16="http://schemas.microsoft.com/office/drawing/2014/main" id="{8F818361-26DE-71F7-91E7-7AFF46EC1A64}"/>
                    </a:ext>
                  </a:extLst>
                </p:cNvPr>
                <p:cNvCxnSpPr>
                  <a:cxnSpLocks/>
                  <a:stCxn id="32" idx="1"/>
                  <a:endCxn id="34" idx="0"/>
                </p:cNvCxnSpPr>
                <p:nvPr/>
              </p:nvCxnSpPr>
              <p:spPr>
                <a:xfrm rot="10800000" flipV="1">
                  <a:off x="2733271" y="3350093"/>
                  <a:ext cx="260697" cy="793815"/>
                </a:xfrm>
                <a:prstGeom prst="bentConnector2">
                  <a:avLst/>
                </a:prstGeom>
                <a:noFill/>
                <a:ln w="15875" cap="flat">
                  <a:solidFill>
                    <a:srgbClr val="000000"/>
                  </a:solidFill>
                  <a:prstDash val="solid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  <p:sp>
            <p:nvSpPr>
              <p:cNvPr id="40" name="Star: 5 Points 39">
                <a:extLst>
                  <a:ext uri="{FF2B5EF4-FFF2-40B4-BE49-F238E27FC236}">
                    <a16:creationId xmlns:a16="http://schemas.microsoft.com/office/drawing/2014/main" id="{19821734-E30A-2707-0820-CB0ACF2B8914}"/>
                  </a:ext>
                </a:extLst>
              </p:cNvPr>
              <p:cNvSpPr/>
              <p:nvPr/>
            </p:nvSpPr>
            <p:spPr>
              <a:xfrm>
                <a:off x="4356191" y="6265858"/>
                <a:ext cx="467906" cy="400216"/>
              </a:xfrm>
              <a:prstGeom prst="star5">
                <a:avLst/>
              </a:prstGeom>
              <a:gradFill>
                <a:gsLst>
                  <a:gs pos="50000">
                    <a:srgbClr val="76ACEE"/>
                  </a:gs>
                  <a:gs pos="0">
                    <a:schemeClr val="accent1">
                      <a:tint val="100000"/>
                      <a:shade val="100000"/>
                      <a:satMod val="129999"/>
                    </a:schemeClr>
                  </a:gs>
                  <a:gs pos="100000">
                    <a:srgbClr val="5D97FF"/>
                  </a:gs>
                </a:gsLst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ot="0" spcFirstLastPara="1" vertOverflow="overflow" horzOverflow="overflow" vert="horz" wrap="square" lIns="50542" tIns="50542" rIns="50542" bIns="50542" numCol="1" spcCol="38100" rtlCol="0" anchor="ctr">
                <a:noAutofit/>
              </a:bodyPr>
              <a:lstStyle/>
              <a:p>
                <a:pPr algn="ctr" defTabSz="821282">
                  <a:lnSpc>
                    <a:spcPct val="100000"/>
                  </a:lnSpc>
                  <a:spcBef>
                    <a:spcPts val="0"/>
                  </a:spcBef>
                </a:pPr>
                <a:endParaRPr lang="en-US" sz="3061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1" name="Star: 5 Points 40">
                <a:extLst>
                  <a:ext uri="{FF2B5EF4-FFF2-40B4-BE49-F238E27FC236}">
                    <a16:creationId xmlns:a16="http://schemas.microsoft.com/office/drawing/2014/main" id="{0329FF35-1F36-8C1F-4634-CEE3A0F0C371}"/>
                  </a:ext>
                </a:extLst>
              </p:cNvPr>
              <p:cNvSpPr/>
              <p:nvPr/>
            </p:nvSpPr>
            <p:spPr>
              <a:xfrm>
                <a:off x="7792471" y="6194757"/>
                <a:ext cx="467906" cy="400216"/>
              </a:xfrm>
              <a:prstGeom prst="star5">
                <a:avLst/>
              </a:prstGeom>
              <a:gradFill>
                <a:gsLst>
                  <a:gs pos="50000">
                    <a:srgbClr val="76ACEE"/>
                  </a:gs>
                  <a:gs pos="0">
                    <a:schemeClr val="accent1">
                      <a:tint val="100000"/>
                      <a:shade val="100000"/>
                      <a:satMod val="129999"/>
                    </a:schemeClr>
                  </a:gs>
                  <a:gs pos="100000">
                    <a:srgbClr val="5D97FF"/>
                  </a:gs>
                </a:gsLst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ot="0" spcFirstLastPara="1" vertOverflow="overflow" horzOverflow="overflow" vert="horz" wrap="square" lIns="50542" tIns="50542" rIns="50542" bIns="50542" numCol="1" spcCol="38100" rtlCol="0" anchor="ctr">
                <a:noAutofit/>
              </a:bodyPr>
              <a:lstStyle/>
              <a:p>
                <a:pPr algn="ctr" defTabSz="821282">
                  <a:lnSpc>
                    <a:spcPct val="100000"/>
                  </a:lnSpc>
                  <a:spcBef>
                    <a:spcPts val="0"/>
                  </a:spcBef>
                </a:pPr>
                <a:endParaRPr lang="en-US" sz="3061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" name="Star: 5 Points 41">
                <a:extLst>
                  <a:ext uri="{FF2B5EF4-FFF2-40B4-BE49-F238E27FC236}">
                    <a16:creationId xmlns:a16="http://schemas.microsoft.com/office/drawing/2014/main" id="{FB65FAE1-F2C4-DA23-FAA7-EEB411839583}"/>
                  </a:ext>
                </a:extLst>
              </p:cNvPr>
              <p:cNvSpPr/>
              <p:nvPr/>
            </p:nvSpPr>
            <p:spPr>
              <a:xfrm>
                <a:off x="13453154" y="7959661"/>
                <a:ext cx="467906" cy="400216"/>
              </a:xfrm>
              <a:prstGeom prst="star5">
                <a:avLst/>
              </a:prstGeom>
              <a:gradFill>
                <a:gsLst>
                  <a:gs pos="50000">
                    <a:srgbClr val="76ACEE"/>
                  </a:gs>
                  <a:gs pos="0">
                    <a:schemeClr val="accent1">
                      <a:tint val="100000"/>
                      <a:shade val="100000"/>
                      <a:satMod val="129999"/>
                    </a:schemeClr>
                  </a:gs>
                  <a:gs pos="100000">
                    <a:srgbClr val="5D97FF"/>
                  </a:gs>
                </a:gsLst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ot="0" spcFirstLastPara="1" vertOverflow="overflow" horzOverflow="overflow" vert="horz" wrap="square" lIns="50542" tIns="50542" rIns="50542" bIns="50542" numCol="1" spcCol="38100" rtlCol="0" anchor="ctr">
                <a:noAutofit/>
              </a:bodyPr>
              <a:lstStyle/>
              <a:p>
                <a:pPr algn="ctr" defTabSz="821282">
                  <a:lnSpc>
                    <a:spcPct val="100000"/>
                  </a:lnSpc>
                  <a:spcBef>
                    <a:spcPts val="0"/>
                  </a:spcBef>
                </a:pPr>
                <a:endParaRPr lang="en-US" sz="3061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3" name="Star: 5 Points 42">
                <a:extLst>
                  <a:ext uri="{FF2B5EF4-FFF2-40B4-BE49-F238E27FC236}">
                    <a16:creationId xmlns:a16="http://schemas.microsoft.com/office/drawing/2014/main" id="{2D98DD3F-6FFE-4315-9616-EF19F2F6B1C8}"/>
                  </a:ext>
                </a:extLst>
              </p:cNvPr>
              <p:cNvSpPr/>
              <p:nvPr/>
            </p:nvSpPr>
            <p:spPr>
              <a:xfrm>
                <a:off x="16718826" y="7976172"/>
                <a:ext cx="467906" cy="400216"/>
              </a:xfrm>
              <a:prstGeom prst="star5">
                <a:avLst/>
              </a:prstGeom>
              <a:gradFill>
                <a:gsLst>
                  <a:gs pos="50000">
                    <a:srgbClr val="76ACEE"/>
                  </a:gs>
                  <a:gs pos="0">
                    <a:schemeClr val="accent1">
                      <a:tint val="100000"/>
                      <a:shade val="100000"/>
                      <a:satMod val="129999"/>
                    </a:schemeClr>
                  </a:gs>
                  <a:gs pos="100000">
                    <a:srgbClr val="5D97FF"/>
                  </a:gs>
                </a:gsLst>
              </a:gradFill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ot="0" spcFirstLastPara="1" vertOverflow="overflow" horzOverflow="overflow" vert="horz" wrap="square" lIns="50542" tIns="50542" rIns="50542" bIns="50542" numCol="1" spcCol="38100" rtlCol="0" anchor="ctr">
                <a:noAutofit/>
              </a:bodyPr>
              <a:lstStyle/>
              <a:p>
                <a:pPr algn="ctr" defTabSz="821282">
                  <a:lnSpc>
                    <a:spcPct val="100000"/>
                  </a:lnSpc>
                  <a:spcBef>
                    <a:spcPts val="0"/>
                  </a:spcBef>
                </a:pPr>
                <a:endParaRPr lang="en-US" sz="3061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556A79F-5EA6-2D62-FCDC-D8BDCF026E15}"/>
                  </a:ext>
                </a:extLst>
              </p:cNvPr>
              <p:cNvSpPr txBox="1"/>
              <p:nvPr/>
            </p:nvSpPr>
            <p:spPr>
              <a:xfrm>
                <a:off x="3888106" y="2510631"/>
                <a:ext cx="3904366" cy="42011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noAutofit/>
              </a:bodyPr>
              <a:lstStyle/>
              <a:p>
                <a:pPr algn="ctr" defTabSz="242587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224" b="1" dirty="0">
                    <a:solidFill>
                      <a:schemeClr val="tx1"/>
                    </a:solidFill>
                  </a:rPr>
                  <a:t>MCA – L3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67C8BA46-7F72-80A6-0EB8-BFB34EB500C0}"/>
                  </a:ext>
                </a:extLst>
              </p:cNvPr>
              <p:cNvSpPr txBox="1"/>
              <p:nvPr/>
            </p:nvSpPr>
            <p:spPr>
              <a:xfrm>
                <a:off x="13448291" y="2489440"/>
                <a:ext cx="4869436" cy="42011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noAutofit/>
              </a:bodyPr>
              <a:lstStyle/>
              <a:p>
                <a:pPr algn="ctr" defTabSz="242587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224" b="1" dirty="0">
                    <a:solidFill>
                      <a:schemeClr val="tx1"/>
                    </a:solidFill>
                  </a:rPr>
                  <a:t>MCA in HBM/XBM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81C28DFF-22F7-581F-5E00-7BF67C0F7872}"/>
                  </a:ext>
                </a:extLst>
              </p:cNvPr>
              <p:cNvSpPr txBox="1"/>
              <p:nvPr/>
            </p:nvSpPr>
            <p:spPr>
              <a:xfrm>
                <a:off x="9549181" y="5774417"/>
                <a:ext cx="1850220" cy="126034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noAutofit/>
              </a:bodyPr>
              <a:lstStyle/>
              <a:p>
                <a:pPr algn="ctr" defTabSz="242587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224" dirty="0">
                    <a:solidFill>
                      <a:srgbClr val="2D78FF"/>
                    </a:solidFill>
                  </a:rPr>
                  <a:t>MCA </a:t>
                </a:r>
                <a:r>
                  <a:rPr lang="en-US" sz="1224" b="1" i="1" dirty="0">
                    <a:solidFill>
                      <a:srgbClr val="2D78FF"/>
                    </a:solidFill>
                  </a:rPr>
                  <a:t>Tier-2</a:t>
                </a:r>
                <a:r>
                  <a:rPr lang="en-US" sz="1224" dirty="0">
                    <a:solidFill>
                      <a:srgbClr val="2D78FF"/>
                    </a:solidFill>
                  </a:rPr>
                  <a:t> Compute</a:t>
                </a:r>
              </a:p>
            </p:txBody>
          </p:sp>
          <p:cxnSp>
            <p:nvCxnSpPr>
              <p:cNvPr id="49" name="Straight Arrow Connector 48">
                <a:extLst>
                  <a:ext uri="{FF2B5EF4-FFF2-40B4-BE49-F238E27FC236}">
                    <a16:creationId xmlns:a16="http://schemas.microsoft.com/office/drawing/2014/main" id="{B440155F-B58D-D080-FEE0-0A4B3C58ED3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255155" y="6130141"/>
                <a:ext cx="1755722" cy="271432"/>
              </a:xfrm>
              <a:prstGeom prst="straightConnector1">
                <a:avLst/>
              </a:prstGeom>
              <a:noFill/>
              <a:ln w="12700" cap="flat">
                <a:solidFill>
                  <a:srgbClr val="5D97FF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B2A44633-643F-14BD-DA0E-2532D2E797F6}"/>
                  </a:ext>
                </a:extLst>
              </p:cNvPr>
              <p:cNvCxnSpPr>
                <a:cxnSpLocks/>
                <a:endCxn id="42" idx="1"/>
              </p:cNvCxnSpPr>
              <p:nvPr/>
            </p:nvCxnSpPr>
            <p:spPr>
              <a:xfrm>
                <a:off x="11300707" y="6619800"/>
                <a:ext cx="2152447" cy="1492729"/>
              </a:xfrm>
              <a:prstGeom prst="straightConnector1">
                <a:avLst/>
              </a:prstGeom>
              <a:noFill/>
              <a:ln w="12700" cap="flat">
                <a:solidFill>
                  <a:srgbClr val="5D97FF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132" name="Straight Arrow Connector 131">
                <a:extLst>
                  <a:ext uri="{FF2B5EF4-FFF2-40B4-BE49-F238E27FC236}">
                    <a16:creationId xmlns:a16="http://schemas.microsoft.com/office/drawing/2014/main" id="{45FDA02E-D19F-349D-DAC7-C4B3D087117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6216135" y="9053035"/>
                <a:ext cx="502692" cy="675964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pic>
            <p:nvPicPr>
              <p:cNvPr id="156" name="Picture 155">
                <a:extLst>
                  <a:ext uri="{FF2B5EF4-FFF2-40B4-BE49-F238E27FC236}">
                    <a16:creationId xmlns:a16="http://schemas.microsoft.com/office/drawing/2014/main" id="{F74100A1-23FC-235E-4922-7864E72CE1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39070" y="9723354"/>
                <a:ext cx="5730128" cy="2270652"/>
              </a:xfrm>
              <a:prstGeom prst="rect">
                <a:avLst/>
              </a:prstGeom>
            </p:spPr>
          </p:pic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id="{25C9378C-5D53-1683-04F1-DB194A7CBD97}"/>
                  </a:ext>
                </a:extLst>
              </p:cNvPr>
              <p:cNvSpPr/>
              <p:nvPr/>
            </p:nvSpPr>
            <p:spPr>
              <a:xfrm rot="20518575">
                <a:off x="1847011" y="6822681"/>
                <a:ext cx="2392572" cy="4151712"/>
              </a:xfrm>
              <a:custGeom>
                <a:avLst/>
                <a:gdLst>
                  <a:gd name="connsiteX0" fmla="*/ 1226960 w 1226960"/>
                  <a:gd name="connsiteY0" fmla="*/ 14533 h 2129083"/>
                  <a:gd name="connsiteX1" fmla="*/ 398285 w 1226960"/>
                  <a:gd name="connsiteY1" fmla="*/ 176458 h 2129083"/>
                  <a:gd name="connsiteX2" fmla="*/ 26810 w 1226960"/>
                  <a:gd name="connsiteY2" fmla="*/ 1262308 h 2129083"/>
                  <a:gd name="connsiteX3" fmla="*/ 45860 w 1226960"/>
                  <a:gd name="connsiteY3" fmla="*/ 1890958 h 2129083"/>
                  <a:gd name="connsiteX4" fmla="*/ 179210 w 1226960"/>
                  <a:gd name="connsiteY4" fmla="*/ 2129083 h 2129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26960" h="2129083">
                    <a:moveTo>
                      <a:pt x="1226960" y="14533"/>
                    </a:moveTo>
                    <a:cubicBezTo>
                      <a:pt x="912635" y="-8486"/>
                      <a:pt x="598310" y="-31504"/>
                      <a:pt x="398285" y="176458"/>
                    </a:cubicBezTo>
                    <a:cubicBezTo>
                      <a:pt x="198260" y="384420"/>
                      <a:pt x="85547" y="976558"/>
                      <a:pt x="26810" y="1262308"/>
                    </a:cubicBezTo>
                    <a:cubicBezTo>
                      <a:pt x="-31927" y="1548058"/>
                      <a:pt x="20460" y="1746495"/>
                      <a:pt x="45860" y="1890958"/>
                    </a:cubicBezTo>
                    <a:cubicBezTo>
                      <a:pt x="71260" y="2035421"/>
                      <a:pt x="125235" y="2082252"/>
                      <a:pt x="179210" y="2129083"/>
                    </a:cubicBezTo>
                  </a:path>
                </a:pathLst>
              </a:cu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0975" tIns="45487" rIns="90975" bIns="45487" numCol="1" spcCol="38100" rtlCol="0" anchor="t">
                <a:noAutofit/>
              </a:bodyPr>
              <a:lstStyle/>
              <a:p>
                <a:pPr defTabSz="909727" latinLnBrk="1">
                  <a:lnSpc>
                    <a:spcPct val="100000"/>
                  </a:lnSpc>
                  <a:spcBef>
                    <a:spcPts val="0"/>
                  </a:spcBef>
                </a:pPr>
                <a:endParaRPr lang="en-US" sz="1633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4BC8143-339B-C176-0AA3-369EB89840D3}"/>
                  </a:ext>
                </a:extLst>
              </p:cNvPr>
              <p:cNvSpPr txBox="1"/>
              <p:nvPr/>
            </p:nvSpPr>
            <p:spPr>
              <a:xfrm>
                <a:off x="9308977" y="3027887"/>
                <a:ext cx="3056888" cy="84023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noAutofit/>
              </a:bodyPr>
              <a:lstStyle/>
              <a:p>
                <a:pPr algn="ctr" defTabSz="242587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224" b="1" dirty="0">
                    <a:solidFill>
                      <a:schemeClr val="tx1"/>
                    </a:solidFill>
                  </a:rPr>
                  <a:t>EU/Systolic Array </a:t>
                </a:r>
              </a:p>
              <a:p>
                <a:pPr algn="ctr" defTabSz="242587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224" dirty="0">
                    <a:solidFill>
                      <a:schemeClr val="tx1"/>
                    </a:solidFill>
                  </a:rPr>
                  <a:t>(</a:t>
                </a:r>
                <a:r>
                  <a:rPr lang="en-US" sz="1224" b="1" dirty="0">
                    <a:solidFill>
                      <a:schemeClr val="tx1"/>
                    </a:solidFill>
                  </a:rPr>
                  <a:t>Tier-1 </a:t>
                </a:r>
                <a:r>
                  <a:rPr lang="en-US" sz="1224" i="1" dirty="0">
                    <a:solidFill>
                      <a:schemeClr val="tx1"/>
                    </a:solidFill>
                  </a:rPr>
                  <a:t>compute</a:t>
                </a:r>
                <a:r>
                  <a:rPr lang="en-US" sz="1224" dirty="0">
                    <a:solidFill>
                      <a:schemeClr val="tx1"/>
                    </a:solidFill>
                  </a:rPr>
                  <a:t>)</a:t>
                </a:r>
              </a:p>
            </p:txBody>
          </p: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A39CB34C-AB36-D4A0-14BE-CD677C330E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899122" y="3444422"/>
                <a:ext cx="1755722" cy="271432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38" name="Straight Arrow Connector 37">
                <a:extLst>
                  <a:ext uri="{FF2B5EF4-FFF2-40B4-BE49-F238E27FC236}">
                    <a16:creationId xmlns:a16="http://schemas.microsoft.com/office/drawing/2014/main" id="{62D401C7-FDC2-DEE0-960B-549DF3E913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578886" y="3435561"/>
                <a:ext cx="2156961" cy="144577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56" name="Straight Arrow Connector 55">
                <a:extLst>
                  <a:ext uri="{FF2B5EF4-FFF2-40B4-BE49-F238E27FC236}">
                    <a16:creationId xmlns:a16="http://schemas.microsoft.com/office/drawing/2014/main" id="{C1BF80F5-77CF-13AB-CE80-A63254273F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448290" y="9053035"/>
                <a:ext cx="2767844" cy="670319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C535E62-67B4-36B2-C961-BE5FB8641209}"/>
                </a:ext>
              </a:extLst>
            </p:cNvPr>
            <p:cNvGrpSpPr/>
            <p:nvPr/>
          </p:nvGrpSpPr>
          <p:grpSpPr>
            <a:xfrm>
              <a:off x="8134599" y="9996772"/>
              <a:ext cx="6806270" cy="1426690"/>
              <a:chOff x="8134599" y="9996772"/>
              <a:chExt cx="6806270" cy="1426690"/>
            </a:xfrm>
          </p:grpSpPr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2453AF2A-38C3-2F3C-FEEB-50BF51021548}"/>
                  </a:ext>
                </a:extLst>
              </p:cNvPr>
              <p:cNvSpPr txBox="1"/>
              <p:nvPr/>
            </p:nvSpPr>
            <p:spPr>
              <a:xfrm>
                <a:off x="9655101" y="10858500"/>
                <a:ext cx="1512791" cy="56496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t" anchorCtr="0">
                <a:noAutofit/>
              </a:bodyPr>
              <a:lstStyle/>
              <a:p>
                <a:pPr algn="ctr" defTabSz="2425878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1224" b="1" dirty="0">
                    <a:solidFill>
                      <a:schemeClr val="tx1"/>
                    </a:solidFill>
                  </a:rPr>
                  <a:t>Channels</a:t>
                </a:r>
              </a:p>
            </p:txBody>
          </p:sp>
          <p:cxnSp>
            <p:nvCxnSpPr>
              <p:cNvPr id="146" name="Straight Arrow Connector 145">
                <a:extLst>
                  <a:ext uri="{FF2B5EF4-FFF2-40B4-BE49-F238E27FC236}">
                    <a16:creationId xmlns:a16="http://schemas.microsoft.com/office/drawing/2014/main" id="{ACBAF77B-61FB-F19F-A578-142B3976A6E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1239500" y="9996772"/>
                <a:ext cx="3701369" cy="1036988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149" name="Straight Arrow Connector 148">
                <a:extLst>
                  <a:ext uri="{FF2B5EF4-FFF2-40B4-BE49-F238E27FC236}">
                    <a16:creationId xmlns:a16="http://schemas.microsoft.com/office/drawing/2014/main" id="{7AAC3604-7A24-7CCE-8287-C7F509C72C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1239500" y="11033760"/>
                <a:ext cx="3701369" cy="319561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151" name="Straight Arrow Connector 150">
                <a:extLst>
                  <a:ext uri="{FF2B5EF4-FFF2-40B4-BE49-F238E27FC236}">
                    <a16:creationId xmlns:a16="http://schemas.microsoft.com/office/drawing/2014/main" id="{BCDB19CF-3B46-5609-E49B-6682DD4C863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8134599" y="10858679"/>
                <a:ext cx="1314201" cy="175081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Dot"/>
                <a:miter lim="400000"/>
                <a:tailEnd type="triangle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</p:grpSp>
    </p:spTree>
    <p:extLst>
      <p:ext uri="{BB962C8B-B14F-4D97-AF65-F5344CB8AC3E}">
        <p14:creationId xmlns:p14="http://schemas.microsoft.com/office/powerpoint/2010/main" val="291990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D262-F456-E7B4-8D52-60A6750D7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304801"/>
            <a:ext cx="11010816" cy="440554"/>
          </a:xfrm>
        </p:spPr>
        <p:txBody>
          <a:bodyPr/>
          <a:lstStyle/>
          <a:p>
            <a:pPr algn="ctr"/>
            <a:r>
              <a:rPr lang="en-US" sz="2800" dirty="0"/>
              <a:t>MCA – Options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E18CA5-D08B-9E8A-34AB-C0504D2E7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70" y="1244917"/>
            <a:ext cx="5715000" cy="2501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96A037-DE8B-29FE-4DD6-FA5AF1D8B5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537" y="1107395"/>
            <a:ext cx="4819649" cy="34715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02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607E5-35B6-A604-12CE-401DECD59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62" y="306597"/>
            <a:ext cx="10954897" cy="438316"/>
          </a:xfrm>
        </p:spPr>
        <p:txBody>
          <a:bodyPr>
            <a:noAutofit/>
          </a:bodyPr>
          <a:lstStyle/>
          <a:p>
            <a:pPr algn="ctr"/>
            <a:r>
              <a:rPr lang="en-US" sz="2449" dirty="0"/>
              <a:t>MCA – Indicative Channel Architecture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2E7A048-16FD-3D54-567E-3E2E0715135F}"/>
              </a:ext>
            </a:extLst>
          </p:cNvPr>
          <p:cNvGrpSpPr/>
          <p:nvPr/>
        </p:nvGrpSpPr>
        <p:grpSpPr>
          <a:xfrm>
            <a:off x="302309" y="3152775"/>
            <a:ext cx="11506201" cy="2782338"/>
            <a:chOff x="176457" y="6894717"/>
            <a:chExt cx="23252667" cy="5484572"/>
          </a:xfrm>
        </p:grpSpPr>
        <p:grpSp>
          <p:nvGrpSpPr>
            <p:cNvPr id="367" name="Group 366">
              <a:extLst>
                <a:ext uri="{FF2B5EF4-FFF2-40B4-BE49-F238E27FC236}">
                  <a16:creationId xmlns:a16="http://schemas.microsoft.com/office/drawing/2014/main" id="{F3E420B6-3D01-3F19-7D0A-6565040620DB}"/>
                </a:ext>
              </a:extLst>
            </p:cNvPr>
            <p:cNvGrpSpPr/>
            <p:nvPr/>
          </p:nvGrpSpPr>
          <p:grpSpPr>
            <a:xfrm>
              <a:off x="176457" y="6894717"/>
              <a:ext cx="23252667" cy="5484572"/>
              <a:chOff x="176457" y="6894717"/>
              <a:chExt cx="23252667" cy="5484572"/>
            </a:xfrm>
          </p:grpSpPr>
          <p:sp>
            <p:nvSpPr>
              <p:cNvPr id="364" name="Rectangle 363">
                <a:extLst>
                  <a:ext uri="{FF2B5EF4-FFF2-40B4-BE49-F238E27FC236}">
                    <a16:creationId xmlns:a16="http://schemas.microsoft.com/office/drawing/2014/main" id="{2070F0A7-600B-440A-42C9-D0F452208DAE}"/>
                  </a:ext>
                </a:extLst>
              </p:cNvPr>
              <p:cNvSpPr/>
              <p:nvPr/>
            </p:nvSpPr>
            <p:spPr>
              <a:xfrm>
                <a:off x="17133528" y="9557107"/>
                <a:ext cx="244838" cy="70038"/>
              </a:xfrm>
              <a:prstGeom prst="rect">
                <a:avLst/>
              </a:prstGeom>
              <a:solidFill>
                <a:schemeClr val="bg1"/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25919" tIns="25919" rIns="25919" bIns="25919" numCol="1" spcCol="38100" rtlCol="0" anchor="ctr">
                <a:noAutofit/>
              </a:bodyPr>
              <a:lstStyle/>
              <a:p>
                <a:pPr algn="ctr" defTabSz="421170">
                  <a:lnSpc>
                    <a:spcPct val="100000"/>
                  </a:lnSpc>
                  <a:spcBef>
                    <a:spcPts val="0"/>
                  </a:spcBef>
                </a:pPr>
                <a:endParaRPr lang="en-US" sz="1633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360" name="Group 359">
                <a:extLst>
                  <a:ext uri="{FF2B5EF4-FFF2-40B4-BE49-F238E27FC236}">
                    <a16:creationId xmlns:a16="http://schemas.microsoft.com/office/drawing/2014/main" id="{16A83710-297D-7871-0978-66BF754D583C}"/>
                  </a:ext>
                </a:extLst>
              </p:cNvPr>
              <p:cNvGrpSpPr/>
              <p:nvPr/>
            </p:nvGrpSpPr>
            <p:grpSpPr>
              <a:xfrm>
                <a:off x="176457" y="6894717"/>
                <a:ext cx="23252667" cy="5484572"/>
                <a:chOff x="248613" y="5263389"/>
                <a:chExt cx="23252667" cy="5484572"/>
              </a:xfrm>
            </p:grpSpPr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9E5B6A93-55FD-1CEF-EDF2-ACF3F9A5A2B3}"/>
                    </a:ext>
                  </a:extLst>
                </p:cNvPr>
                <p:cNvGrpSpPr/>
                <p:nvPr/>
              </p:nvGrpSpPr>
              <p:grpSpPr>
                <a:xfrm>
                  <a:off x="2393437" y="5965078"/>
                  <a:ext cx="9599926" cy="4782883"/>
                  <a:chOff x="5985141" y="938027"/>
                  <a:chExt cx="4923039" cy="2452761"/>
                </a:xfrm>
              </p:grpSpPr>
              <p:grpSp>
                <p:nvGrpSpPr>
                  <p:cNvPr id="112" name="Group 111">
                    <a:extLst>
                      <a:ext uri="{FF2B5EF4-FFF2-40B4-BE49-F238E27FC236}">
                        <a16:creationId xmlns:a16="http://schemas.microsoft.com/office/drawing/2014/main" id="{496AE3E3-5198-C0C0-196B-F14050E2774D}"/>
                      </a:ext>
                    </a:extLst>
                  </p:cNvPr>
                  <p:cNvGrpSpPr/>
                  <p:nvPr/>
                </p:nvGrpSpPr>
                <p:grpSpPr>
                  <a:xfrm>
                    <a:off x="5985141" y="961729"/>
                    <a:ext cx="1664861" cy="2163642"/>
                    <a:chOff x="5037534" y="2436748"/>
                    <a:chExt cx="2198879" cy="2960547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257C4DC9-7C7D-E85D-AE7A-6264F3EF16D0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4656700" y="2817582"/>
                      <a:ext cx="2960547" cy="2198879"/>
                    </a:xfrm>
                    <a:prstGeom prst="roundRect">
                      <a:avLst>
                        <a:gd name="adj" fmla="val 4507"/>
                      </a:avLst>
                    </a:prstGeom>
                    <a:solidFill>
                      <a:schemeClr val="bg1"/>
                    </a:solidFill>
                    <a:ln w="12700" cap="flat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592">
                        <a:solidFill>
                          <a:srgbClr val="FFFFFF"/>
                        </a:solidFill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grpSp>
                  <p:nvGrpSpPr>
                    <p:cNvPr id="151" name="Group 150">
                      <a:extLst>
                        <a:ext uri="{FF2B5EF4-FFF2-40B4-BE49-F238E27FC236}">
                          <a16:creationId xmlns:a16="http://schemas.microsoft.com/office/drawing/2014/main" id="{E9A73D1A-CBA7-A6F3-C5B3-F28B61D0AED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101796" y="4226862"/>
                      <a:ext cx="2055782" cy="1108179"/>
                      <a:chOff x="5090487" y="4376694"/>
                      <a:chExt cx="2623718" cy="1338606"/>
                    </a:xfrm>
                  </p:grpSpPr>
                  <p:sp>
                    <p:nvSpPr>
                      <p:cNvPr id="204" name="Rectangle: Rounded Corners 203">
                        <a:extLst>
                          <a:ext uri="{FF2B5EF4-FFF2-40B4-BE49-F238E27FC236}">
                            <a16:creationId xmlns:a16="http://schemas.microsoft.com/office/drawing/2014/main" id="{0333235C-3AD7-A84D-F7AF-2B64A8B5A6EE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5733043" y="3734138"/>
                        <a:ext cx="1338606" cy="2623718"/>
                      </a:xfrm>
                      <a:prstGeom prst="roundRect">
                        <a:avLst>
                          <a:gd name="adj" fmla="val 5638"/>
                        </a:avLst>
                      </a:prstGeom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  <a:ln w="12700" cap="flat">
                        <a:noFill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  <p:txBody>
                      <a:bodyPr rot="0" spcFirstLastPara="1" vertOverflow="overflow" horzOverflow="overflow" vert="horz" wrap="square" lIns="50542" tIns="50542" rIns="50542" bIns="50542" numCol="1" spcCol="38100" rtlCol="0" anchor="ctr">
                        <a:noAutofit/>
                      </a:bodyPr>
                      <a:lstStyle/>
                      <a:p>
                        <a:pPr algn="ctr" defTabSz="821282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endParaRPr lang="en-US" sz="1592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endParaRPr>
                      </a:p>
                    </p:txBody>
                  </p:sp>
                  <p:grpSp>
                    <p:nvGrpSpPr>
                      <p:cNvPr id="205" name="Group 204">
                        <a:extLst>
                          <a:ext uri="{FF2B5EF4-FFF2-40B4-BE49-F238E27FC236}">
                            <a16:creationId xmlns:a16="http://schemas.microsoft.com/office/drawing/2014/main" id="{7E8F685F-8D7C-53F1-3B6F-D0AA19FD998D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087744" y="4427019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41" name="Rectangle: Rounded Corners 240">
                          <a:extLst>
                            <a:ext uri="{FF2B5EF4-FFF2-40B4-BE49-F238E27FC236}">
                              <a16:creationId xmlns:a16="http://schemas.microsoft.com/office/drawing/2014/main" id="{07C64AA7-CC11-4DDF-A355-07EF8156C22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42" name="Rectangle: Rounded Corners 241">
                          <a:extLst>
                            <a:ext uri="{FF2B5EF4-FFF2-40B4-BE49-F238E27FC236}">
                              <a16:creationId xmlns:a16="http://schemas.microsoft.com/office/drawing/2014/main" id="{0E5E9D09-18E8-2A99-2E4D-963B91D3D39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43" name="Rectangle: Rounded Corners 242">
                          <a:extLst>
                            <a:ext uri="{FF2B5EF4-FFF2-40B4-BE49-F238E27FC236}">
                              <a16:creationId xmlns:a16="http://schemas.microsoft.com/office/drawing/2014/main" id="{B259EA02-AD1B-57C9-BD97-397DCD6EF64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44" name="Straight Connector 243">
                          <a:extLst>
                            <a:ext uri="{FF2B5EF4-FFF2-40B4-BE49-F238E27FC236}">
                              <a16:creationId xmlns:a16="http://schemas.microsoft.com/office/drawing/2014/main" id="{4E16FE39-6480-DCAA-C74E-7C248E87ACE9}"/>
                            </a:ext>
                          </a:extLst>
                        </p:cNvPr>
                        <p:cNvCxnSpPr>
                          <a:cxnSpLocks/>
                          <a:stCxn id="241" idx="2"/>
                          <a:endCxn id="242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06" name="Group 205">
                        <a:extLst>
                          <a:ext uri="{FF2B5EF4-FFF2-40B4-BE49-F238E27FC236}">
                            <a16:creationId xmlns:a16="http://schemas.microsoft.com/office/drawing/2014/main" id="{88327FD6-1140-80AE-D4C0-9C5FAD03F9B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089360" y="5099365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37" name="Rectangle: Rounded Corners 236">
                          <a:extLst>
                            <a:ext uri="{FF2B5EF4-FFF2-40B4-BE49-F238E27FC236}">
                              <a16:creationId xmlns:a16="http://schemas.microsoft.com/office/drawing/2014/main" id="{896AE7EC-130F-1768-0F73-C36E8A94FBC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38" name="Rectangle: Rounded Corners 237">
                          <a:extLst>
                            <a:ext uri="{FF2B5EF4-FFF2-40B4-BE49-F238E27FC236}">
                              <a16:creationId xmlns:a16="http://schemas.microsoft.com/office/drawing/2014/main" id="{82386198-0A84-0C47-F95C-7655AB78399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39" name="Rectangle: Rounded Corners 238">
                          <a:extLst>
                            <a:ext uri="{FF2B5EF4-FFF2-40B4-BE49-F238E27FC236}">
                              <a16:creationId xmlns:a16="http://schemas.microsoft.com/office/drawing/2014/main" id="{2EEE49F1-2E7D-8B5E-7E52-B618A335E9B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40" name="Straight Connector 239">
                          <a:extLst>
                            <a:ext uri="{FF2B5EF4-FFF2-40B4-BE49-F238E27FC236}">
                              <a16:creationId xmlns:a16="http://schemas.microsoft.com/office/drawing/2014/main" id="{E1602792-4338-8C25-26C1-E1FC9317DD6C}"/>
                            </a:ext>
                          </a:extLst>
                        </p:cNvPr>
                        <p:cNvCxnSpPr>
                          <a:cxnSpLocks/>
                          <a:stCxn id="237" idx="2"/>
                          <a:endCxn id="238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07" name="Group 206">
                        <a:extLst>
                          <a:ext uri="{FF2B5EF4-FFF2-40B4-BE49-F238E27FC236}">
                            <a16:creationId xmlns:a16="http://schemas.microsoft.com/office/drawing/2014/main" id="{66C32697-214B-E223-8D21-058A955917F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444947" y="4427830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33" name="Rectangle: Rounded Corners 232">
                          <a:extLst>
                            <a:ext uri="{FF2B5EF4-FFF2-40B4-BE49-F238E27FC236}">
                              <a16:creationId xmlns:a16="http://schemas.microsoft.com/office/drawing/2014/main" id="{A44819B5-664E-A0BC-6751-37307A1EEA6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34" name="Rectangle: Rounded Corners 233">
                          <a:extLst>
                            <a:ext uri="{FF2B5EF4-FFF2-40B4-BE49-F238E27FC236}">
                              <a16:creationId xmlns:a16="http://schemas.microsoft.com/office/drawing/2014/main" id="{2F2ED594-8095-B397-A235-F531D88D19F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35" name="Rectangle: Rounded Corners 234">
                          <a:extLst>
                            <a:ext uri="{FF2B5EF4-FFF2-40B4-BE49-F238E27FC236}">
                              <a16:creationId xmlns:a16="http://schemas.microsoft.com/office/drawing/2014/main" id="{919A1FCD-2FD9-913F-CEB3-3D6B057CBC2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36" name="Straight Connector 235">
                          <a:extLst>
                            <a:ext uri="{FF2B5EF4-FFF2-40B4-BE49-F238E27FC236}">
                              <a16:creationId xmlns:a16="http://schemas.microsoft.com/office/drawing/2014/main" id="{11B7F90F-D8D1-6A7F-D030-DFA444918771}"/>
                            </a:ext>
                          </a:extLst>
                        </p:cNvPr>
                        <p:cNvCxnSpPr>
                          <a:cxnSpLocks/>
                          <a:stCxn id="233" idx="2"/>
                          <a:endCxn id="234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08" name="Group 207">
                        <a:extLst>
                          <a:ext uri="{FF2B5EF4-FFF2-40B4-BE49-F238E27FC236}">
                            <a16:creationId xmlns:a16="http://schemas.microsoft.com/office/drawing/2014/main" id="{0CBD5545-9322-28CF-65D2-69AEF7E90CF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446563" y="5100176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29" name="Rectangle: Rounded Corners 228">
                          <a:extLst>
                            <a:ext uri="{FF2B5EF4-FFF2-40B4-BE49-F238E27FC236}">
                              <a16:creationId xmlns:a16="http://schemas.microsoft.com/office/drawing/2014/main" id="{A6FE843F-5AFF-EB60-34AA-BFC765E6867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30" name="Rectangle: Rounded Corners 229">
                          <a:extLst>
                            <a:ext uri="{FF2B5EF4-FFF2-40B4-BE49-F238E27FC236}">
                              <a16:creationId xmlns:a16="http://schemas.microsoft.com/office/drawing/2014/main" id="{E474A254-187F-FF5B-1FF1-5B3C6908F6D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31" name="Rectangle: Rounded Corners 230">
                          <a:extLst>
                            <a:ext uri="{FF2B5EF4-FFF2-40B4-BE49-F238E27FC236}">
                              <a16:creationId xmlns:a16="http://schemas.microsoft.com/office/drawing/2014/main" id="{86C119A0-D2D0-53F2-8062-41C5494ED68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32" name="Straight Connector 231">
                          <a:extLst>
                            <a:ext uri="{FF2B5EF4-FFF2-40B4-BE49-F238E27FC236}">
                              <a16:creationId xmlns:a16="http://schemas.microsoft.com/office/drawing/2014/main" id="{4B3A8F41-39FC-FB0E-9A09-082212CBA8DB}"/>
                            </a:ext>
                          </a:extLst>
                        </p:cNvPr>
                        <p:cNvCxnSpPr>
                          <a:cxnSpLocks/>
                          <a:stCxn id="229" idx="2"/>
                          <a:endCxn id="230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09" name="Group 208">
                        <a:extLst>
                          <a:ext uri="{FF2B5EF4-FFF2-40B4-BE49-F238E27FC236}">
                            <a16:creationId xmlns:a16="http://schemas.microsoft.com/office/drawing/2014/main" id="{D0934C62-B130-93A4-72E4-5CA167EF4FC5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816698" y="4427019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25" name="Rectangle: Rounded Corners 224">
                          <a:extLst>
                            <a:ext uri="{FF2B5EF4-FFF2-40B4-BE49-F238E27FC236}">
                              <a16:creationId xmlns:a16="http://schemas.microsoft.com/office/drawing/2014/main" id="{BADD022F-CFE1-F162-28DB-82F384A9BEB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26" name="Rectangle: Rounded Corners 225">
                          <a:extLst>
                            <a:ext uri="{FF2B5EF4-FFF2-40B4-BE49-F238E27FC236}">
                              <a16:creationId xmlns:a16="http://schemas.microsoft.com/office/drawing/2014/main" id="{7F9F1E9D-977F-80F0-D049-6A5E1C42DE9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27" name="Rectangle: Rounded Corners 226">
                          <a:extLst>
                            <a:ext uri="{FF2B5EF4-FFF2-40B4-BE49-F238E27FC236}">
                              <a16:creationId xmlns:a16="http://schemas.microsoft.com/office/drawing/2014/main" id="{B9539600-5D16-76E2-FFB7-DF306FE0054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A2A65C81-4265-748E-70AE-A8AAC614E48A}"/>
                            </a:ext>
                          </a:extLst>
                        </p:cNvPr>
                        <p:cNvCxnSpPr>
                          <a:cxnSpLocks/>
                          <a:stCxn id="225" idx="2"/>
                          <a:endCxn id="226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10" name="Group 209">
                        <a:extLst>
                          <a:ext uri="{FF2B5EF4-FFF2-40B4-BE49-F238E27FC236}">
                            <a16:creationId xmlns:a16="http://schemas.microsoft.com/office/drawing/2014/main" id="{C321525D-9192-E271-2F28-C8F1E1A419C8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818314" y="5099365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21" name="Rectangle: Rounded Corners 220">
                          <a:extLst>
                            <a:ext uri="{FF2B5EF4-FFF2-40B4-BE49-F238E27FC236}">
                              <a16:creationId xmlns:a16="http://schemas.microsoft.com/office/drawing/2014/main" id="{B82ADB76-5683-34E5-C3FD-E4D2B37C279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22" name="Rectangle: Rounded Corners 221">
                          <a:extLst>
                            <a:ext uri="{FF2B5EF4-FFF2-40B4-BE49-F238E27FC236}">
                              <a16:creationId xmlns:a16="http://schemas.microsoft.com/office/drawing/2014/main" id="{008770BB-7130-6B2F-86E5-D9F8C862D8D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23" name="Rectangle: Rounded Corners 222">
                          <a:extLst>
                            <a:ext uri="{FF2B5EF4-FFF2-40B4-BE49-F238E27FC236}">
                              <a16:creationId xmlns:a16="http://schemas.microsoft.com/office/drawing/2014/main" id="{4795A9EE-5705-997D-FA63-95B35273445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19EF59B4-99FF-1C8C-955F-45070EF0F817}"/>
                            </a:ext>
                          </a:extLst>
                        </p:cNvPr>
                        <p:cNvCxnSpPr>
                          <a:cxnSpLocks/>
                          <a:stCxn id="221" idx="2"/>
                          <a:endCxn id="222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11" name="Group 210">
                        <a:extLst>
                          <a:ext uri="{FF2B5EF4-FFF2-40B4-BE49-F238E27FC236}">
                            <a16:creationId xmlns:a16="http://schemas.microsoft.com/office/drawing/2014/main" id="{C3C41FB1-2ECB-70D1-7EA1-CAD18F28409F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73901" y="4427830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17" name="Rectangle: Rounded Corners 216">
                          <a:extLst>
                            <a:ext uri="{FF2B5EF4-FFF2-40B4-BE49-F238E27FC236}">
                              <a16:creationId xmlns:a16="http://schemas.microsoft.com/office/drawing/2014/main" id="{35E5E942-8AC9-A82D-7DCB-9F325973E51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18" name="Rectangle: Rounded Corners 217">
                          <a:extLst>
                            <a:ext uri="{FF2B5EF4-FFF2-40B4-BE49-F238E27FC236}">
                              <a16:creationId xmlns:a16="http://schemas.microsoft.com/office/drawing/2014/main" id="{B02CEFC7-A5CE-37B9-EDC6-EBE74A495A7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19" name="Rectangle: Rounded Corners 218">
                          <a:extLst>
                            <a:ext uri="{FF2B5EF4-FFF2-40B4-BE49-F238E27FC236}">
                              <a16:creationId xmlns:a16="http://schemas.microsoft.com/office/drawing/2014/main" id="{E3E89133-CC03-A25C-2E32-F85D8CBAD81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20" name="Straight Connector 219">
                          <a:extLst>
                            <a:ext uri="{FF2B5EF4-FFF2-40B4-BE49-F238E27FC236}">
                              <a16:creationId xmlns:a16="http://schemas.microsoft.com/office/drawing/2014/main" id="{A8BC5EA0-25AA-82D9-2126-DE9936BDB9F7}"/>
                            </a:ext>
                          </a:extLst>
                        </p:cNvPr>
                        <p:cNvCxnSpPr>
                          <a:cxnSpLocks/>
                          <a:stCxn id="217" idx="2"/>
                          <a:endCxn id="218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212" name="Group 211">
                        <a:extLst>
                          <a:ext uri="{FF2B5EF4-FFF2-40B4-BE49-F238E27FC236}">
                            <a16:creationId xmlns:a16="http://schemas.microsoft.com/office/drawing/2014/main" id="{8823B3E5-B13C-BE83-0629-B9BD6CB6DBD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75517" y="5100176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13" name="Rectangle: Rounded Corners 212">
                          <a:extLst>
                            <a:ext uri="{FF2B5EF4-FFF2-40B4-BE49-F238E27FC236}">
                              <a16:creationId xmlns:a16="http://schemas.microsoft.com/office/drawing/2014/main" id="{BA48CC98-861D-B6DC-B440-2D75B5D11B27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14" name="Rectangle: Rounded Corners 213">
                          <a:extLst>
                            <a:ext uri="{FF2B5EF4-FFF2-40B4-BE49-F238E27FC236}">
                              <a16:creationId xmlns:a16="http://schemas.microsoft.com/office/drawing/2014/main" id="{AD416F09-8E2A-D05F-6D1B-E1B2CF9E85C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15" name="Rectangle: Rounded Corners 214">
                          <a:extLst>
                            <a:ext uri="{FF2B5EF4-FFF2-40B4-BE49-F238E27FC236}">
                              <a16:creationId xmlns:a16="http://schemas.microsoft.com/office/drawing/2014/main" id="{DF9BAA9D-A97A-1C46-452D-31863FB654A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16" name="Straight Connector 215">
                          <a:extLst>
                            <a:ext uri="{FF2B5EF4-FFF2-40B4-BE49-F238E27FC236}">
                              <a16:creationId xmlns:a16="http://schemas.microsoft.com/office/drawing/2014/main" id="{E8AEACE8-997F-67CC-4AA2-9E1364D2A394}"/>
                            </a:ext>
                          </a:extLst>
                        </p:cNvPr>
                        <p:cNvCxnSpPr>
                          <a:cxnSpLocks/>
                          <a:stCxn id="213" idx="2"/>
                          <a:endCxn id="214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</p:grpSp>
                <p:grpSp>
                  <p:nvGrpSpPr>
                    <p:cNvPr id="152" name="Group 151">
                      <a:extLst>
                        <a:ext uri="{FF2B5EF4-FFF2-40B4-BE49-F238E27FC236}">
                          <a16:creationId xmlns:a16="http://schemas.microsoft.com/office/drawing/2014/main" id="{24DA8629-22BA-D4A1-FA21-F8EA33C9F51B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101796" y="2506291"/>
                      <a:ext cx="2055782" cy="1108179"/>
                      <a:chOff x="5090487" y="4376694"/>
                      <a:chExt cx="2623718" cy="1338606"/>
                    </a:xfrm>
                  </p:grpSpPr>
                  <p:sp>
                    <p:nvSpPr>
                      <p:cNvPr id="163" name="Rectangle: Rounded Corners 162">
                        <a:extLst>
                          <a:ext uri="{FF2B5EF4-FFF2-40B4-BE49-F238E27FC236}">
                            <a16:creationId xmlns:a16="http://schemas.microsoft.com/office/drawing/2014/main" id="{1A03D7D8-7585-49AD-8456-5B80BA2FC32E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5733043" y="3734138"/>
                        <a:ext cx="1338606" cy="2623718"/>
                      </a:xfrm>
                      <a:prstGeom prst="roundRect">
                        <a:avLst>
                          <a:gd name="adj" fmla="val 5638"/>
                        </a:avLst>
                      </a:prstGeom>
                      <a:solidFill>
                        <a:schemeClr val="bg2">
                          <a:lumMod val="20000"/>
                          <a:lumOff val="80000"/>
                        </a:schemeClr>
                      </a:solidFill>
                      <a:ln w="12700" cap="flat">
                        <a:noFill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  <p:txBody>
                      <a:bodyPr rot="0" spcFirstLastPara="1" vertOverflow="overflow" horzOverflow="overflow" vert="horz" wrap="square" lIns="50542" tIns="50542" rIns="50542" bIns="50542" numCol="1" spcCol="38100" rtlCol="0" anchor="ctr">
                        <a:noAutofit/>
                      </a:bodyPr>
                      <a:lstStyle/>
                      <a:p>
                        <a:pPr algn="ctr" defTabSz="821282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endParaRPr lang="en-US" sz="1592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endParaRPr>
                      </a:p>
                    </p:txBody>
                  </p:sp>
                  <p:grpSp>
                    <p:nvGrpSpPr>
                      <p:cNvPr id="164" name="Group 163">
                        <a:extLst>
                          <a:ext uri="{FF2B5EF4-FFF2-40B4-BE49-F238E27FC236}">
                            <a16:creationId xmlns:a16="http://schemas.microsoft.com/office/drawing/2014/main" id="{52633011-8DE6-E4C0-ADD5-957B1AAC70F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087744" y="4427019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200" name="Rectangle: Rounded Corners 199">
                          <a:extLst>
                            <a:ext uri="{FF2B5EF4-FFF2-40B4-BE49-F238E27FC236}">
                              <a16:creationId xmlns:a16="http://schemas.microsoft.com/office/drawing/2014/main" id="{A90AD7B3-D752-3B85-17F7-5310E1104CAD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01" name="Rectangle: Rounded Corners 200">
                          <a:extLst>
                            <a:ext uri="{FF2B5EF4-FFF2-40B4-BE49-F238E27FC236}">
                              <a16:creationId xmlns:a16="http://schemas.microsoft.com/office/drawing/2014/main" id="{A9DA7A40-1E25-5D39-5B0D-8E08DAD913B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202" name="Rectangle: Rounded Corners 201">
                          <a:extLst>
                            <a:ext uri="{FF2B5EF4-FFF2-40B4-BE49-F238E27FC236}">
                              <a16:creationId xmlns:a16="http://schemas.microsoft.com/office/drawing/2014/main" id="{7BF0B2CA-345C-BC6D-B343-8CFF0D82490A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203" name="Straight Connector 202">
                          <a:extLst>
                            <a:ext uri="{FF2B5EF4-FFF2-40B4-BE49-F238E27FC236}">
                              <a16:creationId xmlns:a16="http://schemas.microsoft.com/office/drawing/2014/main" id="{070327EE-1F3D-7475-8640-ED2372B74A32}"/>
                            </a:ext>
                          </a:extLst>
                        </p:cNvPr>
                        <p:cNvCxnSpPr>
                          <a:cxnSpLocks/>
                          <a:stCxn id="200" idx="2"/>
                          <a:endCxn id="201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65" name="Group 164">
                        <a:extLst>
                          <a:ext uri="{FF2B5EF4-FFF2-40B4-BE49-F238E27FC236}">
                            <a16:creationId xmlns:a16="http://schemas.microsoft.com/office/drawing/2014/main" id="{542A9AD5-D1AA-81BD-B846-3710CFBD254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7089360" y="5099365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96" name="Rectangle: Rounded Corners 195">
                          <a:extLst>
                            <a:ext uri="{FF2B5EF4-FFF2-40B4-BE49-F238E27FC236}">
                              <a16:creationId xmlns:a16="http://schemas.microsoft.com/office/drawing/2014/main" id="{B26EFC04-6461-3992-A144-95688159C66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97" name="Rectangle: Rounded Corners 196">
                          <a:extLst>
                            <a:ext uri="{FF2B5EF4-FFF2-40B4-BE49-F238E27FC236}">
                              <a16:creationId xmlns:a16="http://schemas.microsoft.com/office/drawing/2014/main" id="{0114F60C-8B7C-F311-77D4-D4EC055ACA5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98" name="Rectangle: Rounded Corners 197">
                          <a:extLst>
                            <a:ext uri="{FF2B5EF4-FFF2-40B4-BE49-F238E27FC236}">
                              <a16:creationId xmlns:a16="http://schemas.microsoft.com/office/drawing/2014/main" id="{00CBBAB2-7870-3BF8-DC80-F83676E4B54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99" name="Straight Connector 198">
                          <a:extLst>
                            <a:ext uri="{FF2B5EF4-FFF2-40B4-BE49-F238E27FC236}">
                              <a16:creationId xmlns:a16="http://schemas.microsoft.com/office/drawing/2014/main" id="{F18A3AEF-05C3-EBD6-9FBD-4EDF5949AEA8}"/>
                            </a:ext>
                          </a:extLst>
                        </p:cNvPr>
                        <p:cNvCxnSpPr>
                          <a:cxnSpLocks/>
                          <a:stCxn id="196" idx="2"/>
                          <a:endCxn id="197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66" name="Group 165">
                        <a:extLst>
                          <a:ext uri="{FF2B5EF4-FFF2-40B4-BE49-F238E27FC236}">
                            <a16:creationId xmlns:a16="http://schemas.microsoft.com/office/drawing/2014/main" id="{247ADC38-AF8A-7DB7-0149-304ABEE2888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444947" y="4427830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92" name="Rectangle: Rounded Corners 191">
                          <a:extLst>
                            <a:ext uri="{FF2B5EF4-FFF2-40B4-BE49-F238E27FC236}">
                              <a16:creationId xmlns:a16="http://schemas.microsoft.com/office/drawing/2014/main" id="{11DA73BD-2FCC-9E8D-2E51-32C87A5EEFE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93" name="Rectangle: Rounded Corners 192">
                          <a:extLst>
                            <a:ext uri="{FF2B5EF4-FFF2-40B4-BE49-F238E27FC236}">
                              <a16:creationId xmlns:a16="http://schemas.microsoft.com/office/drawing/2014/main" id="{CF3B3034-611C-EE4D-C6AE-0DF367D3B96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94" name="Rectangle: Rounded Corners 193">
                          <a:extLst>
                            <a:ext uri="{FF2B5EF4-FFF2-40B4-BE49-F238E27FC236}">
                              <a16:creationId xmlns:a16="http://schemas.microsoft.com/office/drawing/2014/main" id="{18CF4406-21BB-B9B0-738D-F2D27401070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95" name="Straight Connector 194">
                          <a:extLst>
                            <a:ext uri="{FF2B5EF4-FFF2-40B4-BE49-F238E27FC236}">
                              <a16:creationId xmlns:a16="http://schemas.microsoft.com/office/drawing/2014/main" id="{B582D9A8-1DAA-12F5-104F-FD3C35C7B28C}"/>
                            </a:ext>
                          </a:extLst>
                        </p:cNvPr>
                        <p:cNvCxnSpPr>
                          <a:cxnSpLocks/>
                          <a:stCxn id="192" idx="2"/>
                          <a:endCxn id="193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67" name="Group 166">
                        <a:extLst>
                          <a:ext uri="{FF2B5EF4-FFF2-40B4-BE49-F238E27FC236}">
                            <a16:creationId xmlns:a16="http://schemas.microsoft.com/office/drawing/2014/main" id="{7ED9905B-0EB2-EF6A-75D8-3F0D5B3D3616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446563" y="5100176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88" name="Rectangle: Rounded Corners 187">
                          <a:extLst>
                            <a:ext uri="{FF2B5EF4-FFF2-40B4-BE49-F238E27FC236}">
                              <a16:creationId xmlns:a16="http://schemas.microsoft.com/office/drawing/2014/main" id="{7563C51E-9D9D-83F5-C1AA-67078C4BF98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89" name="Rectangle: Rounded Corners 188">
                          <a:extLst>
                            <a:ext uri="{FF2B5EF4-FFF2-40B4-BE49-F238E27FC236}">
                              <a16:creationId xmlns:a16="http://schemas.microsoft.com/office/drawing/2014/main" id="{19244019-6D62-E790-D3AD-B05693A1022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90" name="Rectangle: Rounded Corners 189">
                          <a:extLst>
                            <a:ext uri="{FF2B5EF4-FFF2-40B4-BE49-F238E27FC236}">
                              <a16:creationId xmlns:a16="http://schemas.microsoft.com/office/drawing/2014/main" id="{3F960305-1AF6-A23A-8C45-49342EFD493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91" name="Straight Connector 190">
                          <a:extLst>
                            <a:ext uri="{FF2B5EF4-FFF2-40B4-BE49-F238E27FC236}">
                              <a16:creationId xmlns:a16="http://schemas.microsoft.com/office/drawing/2014/main" id="{B71CF640-756D-D435-F4F7-EB781AC57389}"/>
                            </a:ext>
                          </a:extLst>
                        </p:cNvPr>
                        <p:cNvCxnSpPr>
                          <a:cxnSpLocks/>
                          <a:stCxn id="188" idx="2"/>
                          <a:endCxn id="189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68" name="Group 167">
                        <a:extLst>
                          <a:ext uri="{FF2B5EF4-FFF2-40B4-BE49-F238E27FC236}">
                            <a16:creationId xmlns:a16="http://schemas.microsoft.com/office/drawing/2014/main" id="{EC404549-55A5-D332-5828-73ABD42E452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816698" y="4427019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84" name="Rectangle: Rounded Corners 183">
                          <a:extLst>
                            <a:ext uri="{FF2B5EF4-FFF2-40B4-BE49-F238E27FC236}">
                              <a16:creationId xmlns:a16="http://schemas.microsoft.com/office/drawing/2014/main" id="{1A755F11-5244-E773-3E20-0D66EB0DE57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85" name="Rectangle: Rounded Corners 184">
                          <a:extLst>
                            <a:ext uri="{FF2B5EF4-FFF2-40B4-BE49-F238E27FC236}">
                              <a16:creationId xmlns:a16="http://schemas.microsoft.com/office/drawing/2014/main" id="{12A7F5AB-7DAE-6946-616A-0EEEAA0E0A0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86" name="Rectangle: Rounded Corners 185">
                          <a:extLst>
                            <a:ext uri="{FF2B5EF4-FFF2-40B4-BE49-F238E27FC236}">
                              <a16:creationId xmlns:a16="http://schemas.microsoft.com/office/drawing/2014/main" id="{739E8281-66F7-7C61-8E2A-DE79FBCCB78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87" name="Straight Connector 186">
                          <a:extLst>
                            <a:ext uri="{FF2B5EF4-FFF2-40B4-BE49-F238E27FC236}">
                              <a16:creationId xmlns:a16="http://schemas.microsoft.com/office/drawing/2014/main" id="{2413E18D-B783-33CC-EEA8-65575CB960B2}"/>
                            </a:ext>
                          </a:extLst>
                        </p:cNvPr>
                        <p:cNvCxnSpPr>
                          <a:cxnSpLocks/>
                          <a:stCxn id="184" idx="2"/>
                          <a:endCxn id="185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69" name="Group 168">
                        <a:extLst>
                          <a:ext uri="{FF2B5EF4-FFF2-40B4-BE49-F238E27FC236}">
                            <a16:creationId xmlns:a16="http://schemas.microsoft.com/office/drawing/2014/main" id="{B614B579-2425-6CC7-005E-DD131819CFA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818314" y="5099365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80" name="Rectangle: Rounded Corners 179">
                          <a:extLst>
                            <a:ext uri="{FF2B5EF4-FFF2-40B4-BE49-F238E27FC236}">
                              <a16:creationId xmlns:a16="http://schemas.microsoft.com/office/drawing/2014/main" id="{E90C6DAF-E854-135F-C968-361A85C46488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81" name="Rectangle: Rounded Corners 180">
                          <a:extLst>
                            <a:ext uri="{FF2B5EF4-FFF2-40B4-BE49-F238E27FC236}">
                              <a16:creationId xmlns:a16="http://schemas.microsoft.com/office/drawing/2014/main" id="{FEEAED41-33E5-D05A-5786-10201BAC4CF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82" name="Rectangle: Rounded Corners 181">
                          <a:extLst>
                            <a:ext uri="{FF2B5EF4-FFF2-40B4-BE49-F238E27FC236}">
                              <a16:creationId xmlns:a16="http://schemas.microsoft.com/office/drawing/2014/main" id="{B9CEF5C3-7EDB-7328-23D5-DE00F718C3A5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83" name="Straight Connector 182">
                          <a:extLst>
                            <a:ext uri="{FF2B5EF4-FFF2-40B4-BE49-F238E27FC236}">
                              <a16:creationId xmlns:a16="http://schemas.microsoft.com/office/drawing/2014/main" id="{4E818373-42E1-F96A-1C43-AD5D3C9C1267}"/>
                            </a:ext>
                          </a:extLst>
                        </p:cNvPr>
                        <p:cNvCxnSpPr>
                          <a:cxnSpLocks/>
                          <a:stCxn id="180" idx="2"/>
                          <a:endCxn id="181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70" name="Group 169">
                        <a:extLst>
                          <a:ext uri="{FF2B5EF4-FFF2-40B4-BE49-F238E27FC236}">
                            <a16:creationId xmlns:a16="http://schemas.microsoft.com/office/drawing/2014/main" id="{BB276AC5-7911-0F89-E9A0-2B8731C7ED1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73901" y="4427830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76" name="Rectangle: Rounded Corners 175">
                          <a:extLst>
                            <a:ext uri="{FF2B5EF4-FFF2-40B4-BE49-F238E27FC236}">
                              <a16:creationId xmlns:a16="http://schemas.microsoft.com/office/drawing/2014/main" id="{426FE3FD-8928-ABDF-5C50-8849DD8C705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77" name="Rectangle: Rounded Corners 176">
                          <a:extLst>
                            <a:ext uri="{FF2B5EF4-FFF2-40B4-BE49-F238E27FC236}">
                              <a16:creationId xmlns:a16="http://schemas.microsoft.com/office/drawing/2014/main" id="{2777E561-0299-2C65-FC97-AFCB45168FB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78" name="Rectangle: Rounded Corners 177">
                          <a:extLst>
                            <a:ext uri="{FF2B5EF4-FFF2-40B4-BE49-F238E27FC236}">
                              <a16:creationId xmlns:a16="http://schemas.microsoft.com/office/drawing/2014/main" id="{57B7F24E-2E93-08CE-B228-86DFF8C0BC24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79" name="Straight Connector 178">
                          <a:extLst>
                            <a:ext uri="{FF2B5EF4-FFF2-40B4-BE49-F238E27FC236}">
                              <a16:creationId xmlns:a16="http://schemas.microsoft.com/office/drawing/2014/main" id="{D3C8774A-E1AF-5AA7-E890-4959238F2ADC}"/>
                            </a:ext>
                          </a:extLst>
                        </p:cNvPr>
                        <p:cNvCxnSpPr>
                          <a:cxnSpLocks/>
                          <a:stCxn id="176" idx="2"/>
                          <a:endCxn id="177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  <p:grpSp>
                    <p:nvGrpSpPr>
                      <p:cNvPr id="171" name="Group 170">
                        <a:extLst>
                          <a:ext uri="{FF2B5EF4-FFF2-40B4-BE49-F238E27FC236}">
                            <a16:creationId xmlns:a16="http://schemas.microsoft.com/office/drawing/2014/main" id="{055FB67E-439C-742F-F611-B0F4B25C7CA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5175517" y="5100176"/>
                        <a:ext cx="538162" cy="543029"/>
                        <a:chOff x="1479685" y="2457179"/>
                        <a:chExt cx="893407" cy="1240878"/>
                      </a:xfrm>
                    </p:grpSpPr>
                    <p:sp>
                      <p:nvSpPr>
                        <p:cNvPr id="172" name="Rectangle: Rounded Corners 171">
                          <a:extLst>
                            <a:ext uri="{FF2B5EF4-FFF2-40B4-BE49-F238E27FC236}">
                              <a16:creationId xmlns:a16="http://schemas.microsoft.com/office/drawing/2014/main" id="{815B9974-829B-FBD9-8270-439400F4F54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2514601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73" name="Rectangle: Rounded Corners 172">
                          <a:extLst>
                            <a:ext uri="{FF2B5EF4-FFF2-40B4-BE49-F238E27FC236}">
                              <a16:creationId xmlns:a16="http://schemas.microsoft.com/office/drawing/2014/main" id="{C04455BB-EB18-13D8-A411-D6ED3A1886D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527048" y="3121847"/>
                          <a:ext cx="801374" cy="511404"/>
                        </a:xfrm>
                        <a:prstGeom prst="roundRect">
                          <a:avLst>
                            <a:gd name="adj" fmla="val 5452"/>
                          </a:avLst>
                        </a:prstGeom>
                        <a:solidFill>
                          <a:schemeClr val="accent1"/>
                        </a:solidFill>
                        <a:ln w="12700" cap="flat">
                          <a:noFill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796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sp>
                      <p:nvSpPr>
                        <p:cNvPr id="174" name="Rectangle: Rounded Corners 173">
                          <a:extLst>
                            <a:ext uri="{FF2B5EF4-FFF2-40B4-BE49-F238E27FC236}">
                              <a16:creationId xmlns:a16="http://schemas.microsoft.com/office/drawing/2014/main" id="{914B7D29-2C85-F7C3-3F85-D401254AD366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479685" y="2457179"/>
                          <a:ext cx="893407" cy="1240878"/>
                        </a:xfrm>
                        <a:prstGeom prst="roundRect">
                          <a:avLst>
                            <a:gd name="adj" fmla="val 5557"/>
                          </a:avLst>
                        </a:prstGeom>
                        <a:noFill/>
                        <a:ln w="12700" cap="flat">
                          <a:solidFill>
                            <a:schemeClr val="tx1"/>
                          </a:solidFill>
                          <a:prstDash val="dash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endParaRPr lang="en-US" sz="1592">
                            <a:solidFill>
                              <a:srgbClr val="FFFFFF"/>
                            </a:solidFill>
                            <a:ea typeface="Helvetica Neue Medium"/>
                            <a:cs typeface="Helvetica Neue Medium"/>
                            <a:sym typeface="Helvetica Neue Medium"/>
                          </a:endParaRPr>
                        </a:p>
                      </p:txBody>
                    </p:sp>
                    <p:cxnSp>
                      <p:nvCxnSpPr>
                        <p:cNvPr id="175" name="Straight Connector 174">
                          <a:extLst>
                            <a:ext uri="{FF2B5EF4-FFF2-40B4-BE49-F238E27FC236}">
                              <a16:creationId xmlns:a16="http://schemas.microsoft.com/office/drawing/2014/main" id="{C9B322BE-823D-0D01-5DF1-DBC7B5BE8CB3}"/>
                            </a:ext>
                          </a:extLst>
                        </p:cNvPr>
                        <p:cNvCxnSpPr>
                          <a:cxnSpLocks/>
                          <a:stCxn id="172" idx="2"/>
                          <a:endCxn id="173" idx="0"/>
                        </p:cNvCxnSpPr>
                        <p:nvPr/>
                      </p:nvCxnSpPr>
                      <p:spPr>
                        <a:xfrm>
                          <a:off x="1927735" y="3026005"/>
                          <a:ext cx="0" cy="95842"/>
                        </a:xfrm>
                        <a:prstGeom prst="line">
                          <a:avLst/>
                        </a:prstGeom>
                        <a:noFill/>
                        <a:ln w="25400" cap="flat">
                          <a:solidFill>
                            <a:srgbClr val="000000"/>
                          </a:solidFill>
                          <a:prstDash val="solid"/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</p:cxnSp>
                  </p:grpSp>
                </p:grp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88FAFA26-05D1-54CB-6A80-A806895A23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101795" y="3681845"/>
                      <a:ext cx="2055782" cy="495229"/>
                    </a:xfrm>
                    <a:prstGeom prst="roundRect">
                      <a:avLst>
                        <a:gd name="adj" fmla="val 8155"/>
                      </a:avLst>
                    </a:prstGeom>
                    <a:solidFill>
                      <a:schemeClr val="accent3">
                        <a:lumMod val="40000"/>
                        <a:lumOff val="60000"/>
                      </a:schemeClr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0" rIns="50542" bIns="50542" numCol="1" spcCol="38100" rtlCol="0" anchor="t" anchorCtr="0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chemeClr val="tx1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Controller</a:t>
                      </a:r>
                    </a:p>
                  </p:txBody>
                </p:sp>
                <p:grpSp>
                  <p:nvGrpSpPr>
                    <p:cNvPr id="154" name="Group 153">
                      <a:extLst>
                        <a:ext uri="{FF2B5EF4-FFF2-40B4-BE49-F238E27FC236}">
                          <a16:creationId xmlns:a16="http://schemas.microsoft.com/office/drawing/2014/main" id="{4786FACF-1CEB-33C0-34FE-11BC98B9DAE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167153" y="3829287"/>
                      <a:ext cx="196453" cy="202982"/>
                      <a:chOff x="2733773" y="4941688"/>
                      <a:chExt cx="424206" cy="406605"/>
                    </a:xfrm>
                  </p:grpSpPr>
                  <p:sp>
                    <p:nvSpPr>
                      <p:cNvPr id="160" name="Rectangle 159">
                        <a:extLst>
                          <a:ext uri="{FF2B5EF4-FFF2-40B4-BE49-F238E27FC236}">
                            <a16:creationId xmlns:a16="http://schemas.microsoft.com/office/drawing/2014/main" id="{B02C32ED-B90F-5CFE-ED1F-D183355083A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733773" y="4941688"/>
                        <a:ext cx="424206" cy="406605"/>
                      </a:xfrm>
                      <a:prstGeom prst="rect">
                        <a:avLst/>
                      </a:prstGeom>
                      <a:noFill/>
                      <a:ln w="12700" cap="flat">
                        <a:solidFill>
                          <a:schemeClr val="tx1"/>
                        </a:solidFill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  <p:txBody>
                      <a:bodyPr rot="0" spcFirstLastPara="1" vertOverflow="overflow" horzOverflow="overflow" vert="horz" wrap="square" lIns="50542" tIns="50542" rIns="50542" bIns="50542" numCol="1" spcCol="38100" rtlCol="0" anchor="ctr">
                        <a:noAutofit/>
                      </a:bodyPr>
                      <a:lstStyle/>
                      <a:p>
                        <a:pPr algn="ctr" defTabSz="821282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endParaRPr lang="en-US" sz="1592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endParaRPr>
                      </a:p>
                    </p:txBody>
                  </p:sp>
                  <p:cxnSp>
                    <p:nvCxnSpPr>
                      <p:cNvPr id="161" name="Straight Connector 160">
                        <a:extLst>
                          <a:ext uri="{FF2B5EF4-FFF2-40B4-BE49-F238E27FC236}">
                            <a16:creationId xmlns:a16="http://schemas.microsoft.com/office/drawing/2014/main" id="{3AA57E61-051C-6C4A-74EA-8E00941200C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733773" y="4941688"/>
                        <a:ext cx="424206" cy="406605"/>
                      </a:xfrm>
                      <a:prstGeom prst="line">
                        <a:avLst/>
                      </a:prstGeom>
                      <a:noFill/>
                      <a:ln w="12700" cap="flat">
                        <a:solidFill>
                          <a:srgbClr val="000000"/>
                        </a:solidFill>
                        <a:prstDash val="solid"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</p:cxnSp>
                  <p:cxnSp>
                    <p:nvCxnSpPr>
                      <p:cNvPr id="162" name="Straight Connector 161">
                        <a:extLst>
                          <a:ext uri="{FF2B5EF4-FFF2-40B4-BE49-F238E27FC236}">
                            <a16:creationId xmlns:a16="http://schemas.microsoft.com/office/drawing/2014/main" id="{95707524-609C-BA56-ECB4-ECA9B45A6DA9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2733773" y="4941688"/>
                        <a:ext cx="416821" cy="406605"/>
                      </a:xfrm>
                      <a:prstGeom prst="line">
                        <a:avLst/>
                      </a:prstGeom>
                      <a:noFill/>
                      <a:ln w="12700" cap="flat">
                        <a:solidFill>
                          <a:srgbClr val="000000"/>
                        </a:solidFill>
                        <a:prstDash val="solid"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</p:cxnSp>
                </p:grpSp>
                <p:grpSp>
                  <p:nvGrpSpPr>
                    <p:cNvPr id="155" name="Group 154">
                      <a:extLst>
                        <a:ext uri="{FF2B5EF4-FFF2-40B4-BE49-F238E27FC236}">
                          <a16:creationId xmlns:a16="http://schemas.microsoft.com/office/drawing/2014/main" id="{0C7EA727-2325-F43B-2271-199AF0A0885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897722" y="3829287"/>
                      <a:ext cx="196453" cy="202982"/>
                      <a:chOff x="2733773" y="4941688"/>
                      <a:chExt cx="424206" cy="406605"/>
                    </a:xfrm>
                  </p:grpSpPr>
                  <p:sp>
                    <p:nvSpPr>
                      <p:cNvPr id="157" name="Rectangle 156">
                        <a:extLst>
                          <a:ext uri="{FF2B5EF4-FFF2-40B4-BE49-F238E27FC236}">
                            <a16:creationId xmlns:a16="http://schemas.microsoft.com/office/drawing/2014/main" id="{89B26797-5462-ACDC-A232-A20F84160CA5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733773" y="4941688"/>
                        <a:ext cx="424206" cy="406605"/>
                      </a:xfrm>
                      <a:prstGeom prst="rect">
                        <a:avLst/>
                      </a:prstGeom>
                      <a:noFill/>
                      <a:ln w="12700" cap="flat">
                        <a:solidFill>
                          <a:schemeClr val="tx1"/>
                        </a:solidFill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  <p:txBody>
                      <a:bodyPr rot="0" spcFirstLastPara="1" vertOverflow="overflow" horzOverflow="overflow" vert="horz" wrap="square" lIns="50542" tIns="50542" rIns="50542" bIns="50542" numCol="1" spcCol="38100" rtlCol="0" anchor="ctr">
                        <a:noAutofit/>
                      </a:bodyPr>
                      <a:lstStyle/>
                      <a:p>
                        <a:pPr algn="ctr" defTabSz="821282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endParaRPr lang="en-US" sz="1592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endParaRPr>
                      </a:p>
                    </p:txBody>
                  </p:sp>
                  <p:cxnSp>
                    <p:nvCxnSpPr>
                      <p:cNvPr id="158" name="Straight Connector 157">
                        <a:extLst>
                          <a:ext uri="{FF2B5EF4-FFF2-40B4-BE49-F238E27FC236}">
                            <a16:creationId xmlns:a16="http://schemas.microsoft.com/office/drawing/2014/main" id="{B871D2C8-10AF-BB00-C66B-987B23AFDF91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733773" y="4941688"/>
                        <a:ext cx="424206" cy="406605"/>
                      </a:xfrm>
                      <a:prstGeom prst="line">
                        <a:avLst/>
                      </a:prstGeom>
                      <a:noFill/>
                      <a:ln w="12700" cap="flat">
                        <a:solidFill>
                          <a:srgbClr val="000000"/>
                        </a:solidFill>
                        <a:prstDash val="solid"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</p:cxnSp>
                  <p:cxnSp>
                    <p:nvCxnSpPr>
                      <p:cNvPr id="159" name="Straight Connector 158">
                        <a:extLst>
                          <a:ext uri="{FF2B5EF4-FFF2-40B4-BE49-F238E27FC236}">
                            <a16:creationId xmlns:a16="http://schemas.microsoft.com/office/drawing/2014/main" id="{C5A2EFC8-70D4-E7AD-2E01-F0923337FE6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2733773" y="4941688"/>
                        <a:ext cx="416821" cy="406605"/>
                      </a:xfrm>
                      <a:prstGeom prst="line">
                        <a:avLst/>
                      </a:prstGeom>
                      <a:noFill/>
                      <a:ln w="12700" cap="flat">
                        <a:solidFill>
                          <a:srgbClr val="000000"/>
                        </a:solidFill>
                        <a:prstDash val="solid"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</p:cxnSp>
                </p:grp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8F67DE12-33B1-FA87-8635-F23C8EEB17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69066" y="3923700"/>
                      <a:ext cx="1389964" cy="233423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3">
                        <a:lumMod val="75000"/>
                      </a:schemeClr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0" tIns="50542" rIns="0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Aux. Compute</a:t>
                      </a:r>
                    </a:p>
                  </p:txBody>
                </p:sp>
              </p:grpSp>
              <p:grpSp>
                <p:nvGrpSpPr>
                  <p:cNvPr id="113" name="Group 112">
                    <a:extLst>
                      <a:ext uri="{FF2B5EF4-FFF2-40B4-BE49-F238E27FC236}">
                        <a16:creationId xmlns:a16="http://schemas.microsoft.com/office/drawing/2014/main" id="{D9E6A6B9-FDF1-4F08-759B-6CAE933D54D9}"/>
                      </a:ext>
                    </a:extLst>
                  </p:cNvPr>
                  <p:cNvGrpSpPr/>
                  <p:nvPr/>
                </p:nvGrpSpPr>
                <p:grpSpPr>
                  <a:xfrm>
                    <a:off x="8397007" y="1415824"/>
                    <a:ext cx="2402998" cy="1708330"/>
                    <a:chOff x="4575761" y="2565707"/>
                    <a:chExt cx="3737658" cy="2337537"/>
                  </a:xfrm>
                </p:grpSpPr>
                <p:sp>
                  <p:nvSpPr>
                    <p:cNvPr id="127" name="Rectangle: Rounded Corners 126">
                      <a:extLst>
                        <a:ext uri="{FF2B5EF4-FFF2-40B4-BE49-F238E27FC236}">
                          <a16:creationId xmlns:a16="http://schemas.microsoft.com/office/drawing/2014/main" id="{B7F8B7C9-5A43-5850-8CEB-65F2E8B7B7EC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275821" y="1865647"/>
                      <a:ext cx="2337537" cy="3737658"/>
                    </a:xfrm>
                    <a:prstGeom prst="roundRect">
                      <a:avLst>
                        <a:gd name="adj" fmla="val 5638"/>
                      </a:avLst>
                    </a:prstGeom>
                    <a:pattFill prst="wdUpDiag">
                      <a:fgClr>
                        <a:schemeClr val="bg1">
                          <a:lumMod val="85000"/>
                        </a:schemeClr>
                      </a:fgClr>
                      <a:bgClr>
                        <a:schemeClr val="bg1"/>
                      </a:bgClr>
                    </a:pattFill>
                    <a:ln w="12700" cap="flat">
                      <a:solidFill>
                        <a:schemeClr val="bg1">
                          <a:lumMod val="75000"/>
                        </a:schemeClr>
                      </a:solidFill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2786">
                        <a:solidFill>
                          <a:srgbClr val="FFFFFF"/>
                        </a:solidFill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28" name="Rectangle: Rounded Corners 127">
                      <a:extLst>
                        <a:ext uri="{FF2B5EF4-FFF2-40B4-BE49-F238E27FC236}">
                          <a16:creationId xmlns:a16="http://schemas.microsoft.com/office/drawing/2014/main" id="{BA9D1257-BF2A-B510-8509-E264465EDC39}"/>
                        </a:ext>
                      </a:extLst>
                    </p:cNvPr>
                    <p:cNvSpPr/>
                    <p:nvPr/>
                  </p:nvSpPr>
                  <p:spPr>
                    <a:xfrm rot="5400000">
                      <a:off x="5463354" y="3591477"/>
                      <a:ext cx="1975176" cy="308893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6">
                        <a:lumMod val="60000"/>
                        <a:lumOff val="40000"/>
                      </a:schemeClr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094">
                        <a:solidFill>
                          <a:srgbClr val="FFFFFF"/>
                        </a:solidFill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  <p:sp>
                  <p:nvSpPr>
                    <p:cNvPr id="129" name="Rectangle: Rounded Corners 128">
                      <a:extLst>
                        <a:ext uri="{FF2B5EF4-FFF2-40B4-BE49-F238E27FC236}">
                          <a16:creationId xmlns:a16="http://schemas.microsoft.com/office/drawing/2014/main" id="{A4F3A7EF-6DD4-8CFE-A111-CE1C3B5922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08920" y="3891701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0" name="Rectangle: Rounded Corners 129">
                      <a:extLst>
                        <a:ext uri="{FF2B5EF4-FFF2-40B4-BE49-F238E27FC236}">
                          <a16:creationId xmlns:a16="http://schemas.microsoft.com/office/drawing/2014/main" id="{5029AF2F-0864-FA19-A89C-1B2FC15FB6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08920" y="4379546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1" name="Rectangle: Rounded Corners 130">
                      <a:extLst>
                        <a:ext uri="{FF2B5EF4-FFF2-40B4-BE49-F238E27FC236}">
                          <a16:creationId xmlns:a16="http://schemas.microsoft.com/office/drawing/2014/main" id="{D7907BFC-E456-3F1A-6875-090EAA54C3D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09253" y="3892999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2" name="Rectangle: Rounded Corners 131">
                      <a:extLst>
                        <a:ext uri="{FF2B5EF4-FFF2-40B4-BE49-F238E27FC236}">
                          <a16:creationId xmlns:a16="http://schemas.microsoft.com/office/drawing/2014/main" id="{40D18224-91BD-0D06-0F34-B49002B9FE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09253" y="4380844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3" name="Rectangle: Rounded Corners 132">
                      <a:extLst>
                        <a:ext uri="{FF2B5EF4-FFF2-40B4-BE49-F238E27FC236}">
                          <a16:creationId xmlns:a16="http://schemas.microsoft.com/office/drawing/2014/main" id="{D6248325-FCB4-0B1A-A6DB-BBFBC847D4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547752" y="3893000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4" name="Rectangle: Rounded Corners 133">
                      <a:extLst>
                        <a:ext uri="{FF2B5EF4-FFF2-40B4-BE49-F238E27FC236}">
                          <a16:creationId xmlns:a16="http://schemas.microsoft.com/office/drawing/2014/main" id="{E6CFB9C1-4D08-5AAA-9BC6-263C8FCA85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547752" y="4380845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5" name="Rectangle: Rounded Corners 134">
                      <a:extLst>
                        <a:ext uri="{FF2B5EF4-FFF2-40B4-BE49-F238E27FC236}">
                          <a16:creationId xmlns:a16="http://schemas.microsoft.com/office/drawing/2014/main" id="{98849AE1-CFE2-870E-1C0E-5DE1F8F9FC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32844" y="3894298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6" name="Rectangle: Rounded Corners 135">
                      <a:extLst>
                        <a:ext uri="{FF2B5EF4-FFF2-40B4-BE49-F238E27FC236}">
                          <a16:creationId xmlns:a16="http://schemas.microsoft.com/office/drawing/2014/main" id="{CB29D549-B3E5-1533-6BF9-DB1FB114B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32844" y="4382143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7" name="Rectangle: Rounded Corners 136">
                      <a:extLst>
                        <a:ext uri="{FF2B5EF4-FFF2-40B4-BE49-F238E27FC236}">
                          <a16:creationId xmlns:a16="http://schemas.microsoft.com/office/drawing/2014/main" id="{576740DA-CD46-FCD4-7A11-01D6895938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095875" y="3636185"/>
                      <a:ext cx="2628900" cy="218501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3">
                        <a:lumMod val="75000"/>
                      </a:schemeClr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Compute Core + ECC</a:t>
                      </a:r>
                    </a:p>
                  </p:txBody>
                </p:sp>
                <p:sp>
                  <p:nvSpPr>
                    <p:cNvPr id="138" name="Rectangle: Rounded Corners 137">
                      <a:extLst>
                        <a:ext uri="{FF2B5EF4-FFF2-40B4-BE49-F238E27FC236}">
                          <a16:creationId xmlns:a16="http://schemas.microsoft.com/office/drawing/2014/main" id="{B6603F2E-C48D-E29F-B616-37913D5985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05722" y="2752623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39" name="Rectangle: Rounded Corners 138">
                      <a:extLst>
                        <a:ext uri="{FF2B5EF4-FFF2-40B4-BE49-F238E27FC236}">
                          <a16:creationId xmlns:a16="http://schemas.microsoft.com/office/drawing/2014/main" id="{B44C2409-E413-C115-8593-236EAC9982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505722" y="3240468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40" name="Rectangle: Rounded Corners 139">
                      <a:extLst>
                        <a:ext uri="{FF2B5EF4-FFF2-40B4-BE49-F238E27FC236}">
                          <a16:creationId xmlns:a16="http://schemas.microsoft.com/office/drawing/2014/main" id="{939835F4-DF33-B9F7-F61B-36621F5CAB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06055" y="2753921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41" name="Rectangle: Rounded Corners 140">
                      <a:extLst>
                        <a:ext uri="{FF2B5EF4-FFF2-40B4-BE49-F238E27FC236}">
                          <a16:creationId xmlns:a16="http://schemas.microsoft.com/office/drawing/2014/main" id="{49C7F480-4718-DA34-EFF6-9FC513EA3C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6706055" y="3241766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42" name="Rectangle: Rounded Corners 141">
                      <a:extLst>
                        <a:ext uri="{FF2B5EF4-FFF2-40B4-BE49-F238E27FC236}">
                          <a16:creationId xmlns:a16="http://schemas.microsoft.com/office/drawing/2014/main" id="{8BBE3A84-1F4B-07F4-F0F2-D9E17F8B64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544554" y="2753922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43" name="Rectangle: Rounded Corners 142">
                      <a:extLst>
                        <a:ext uri="{FF2B5EF4-FFF2-40B4-BE49-F238E27FC236}">
                          <a16:creationId xmlns:a16="http://schemas.microsoft.com/office/drawing/2014/main" id="{87CA209C-A748-AD29-3953-342C1592D5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544554" y="3241767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44" name="Rectangle: Rounded Corners 143">
                      <a:extLst>
                        <a:ext uri="{FF2B5EF4-FFF2-40B4-BE49-F238E27FC236}">
                          <a16:creationId xmlns:a16="http://schemas.microsoft.com/office/drawing/2014/main" id="{09BDD4D1-A8EC-9670-5D02-472716C324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29646" y="2755220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sp>
                  <p:nvSpPr>
                    <p:cNvPr id="145" name="Rectangle: Rounded Corners 144">
                      <a:extLst>
                        <a:ext uri="{FF2B5EF4-FFF2-40B4-BE49-F238E27FC236}">
                          <a16:creationId xmlns:a16="http://schemas.microsoft.com/office/drawing/2014/main" id="{A833305E-C1D9-C16A-186F-A2972735D8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29646" y="3243065"/>
                      <a:ext cx="652032" cy="358702"/>
                    </a:xfrm>
                    <a:prstGeom prst="roundRect">
                      <a:avLst>
                        <a:gd name="adj" fmla="val 5452"/>
                      </a:avLst>
                    </a:prstGeom>
                    <a:solidFill>
                      <a:schemeClr val="accent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50542" tIns="50542" rIns="50542" bIns="50542" numCol="1" spcCol="38100" rtlCol="0" anchor="ctr">
                      <a:noAutofit/>
                    </a:bodyPr>
                    <a:lstStyle/>
                    <a:p>
                      <a:pPr algn="ctr" defTabSz="821282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94">
                          <a:solidFill>
                            <a:srgbClr val="FFFFFF"/>
                          </a:solidFill>
                          <a:ea typeface="Helvetica Neue Medium"/>
                          <a:cs typeface="Helvetica Neue Medium"/>
                          <a:sym typeface="Helvetica Neue Medium"/>
                        </a:rPr>
                        <a:t>DB</a:t>
                      </a:r>
                    </a:p>
                  </p:txBody>
                </p:sp>
                <p:cxnSp>
                  <p:nvCxnSpPr>
                    <p:cNvPr id="146" name="Straight Arrow Connector 145">
                      <a:extLst>
                        <a:ext uri="{FF2B5EF4-FFF2-40B4-BE49-F238E27FC236}">
                          <a16:creationId xmlns:a16="http://schemas.microsoft.com/office/drawing/2014/main" id="{E60ADA5F-72B6-878D-DFB2-0D624A6F55D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372225" y="3006199"/>
                      <a:ext cx="0" cy="527576"/>
                    </a:xfrm>
                    <a:prstGeom prst="straightConnector1">
                      <a:avLst/>
                    </a:prstGeom>
                    <a:noFill/>
                    <a:ln w="19050" cap="flat">
                      <a:solidFill>
                        <a:srgbClr val="000000"/>
                      </a:solidFill>
                      <a:prstDash val="solid"/>
                      <a:miter lim="400000"/>
                      <a:tailEnd type="triangle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7" name="Straight Arrow Connector 146">
                      <a:extLst>
                        <a:ext uri="{FF2B5EF4-FFF2-40B4-BE49-F238E27FC236}">
                          <a16:creationId xmlns:a16="http://schemas.microsoft.com/office/drawing/2014/main" id="{84443C04-4FD3-E9BD-E47D-30A383871AF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505575" y="3013873"/>
                      <a:ext cx="0" cy="527576"/>
                    </a:xfrm>
                    <a:prstGeom prst="straightConnector1">
                      <a:avLst/>
                    </a:prstGeom>
                    <a:noFill/>
                    <a:ln w="19050" cap="flat">
                      <a:solidFill>
                        <a:srgbClr val="000000"/>
                      </a:solidFill>
                      <a:prstDash val="solid"/>
                      <a:miter lim="400000"/>
                      <a:headEnd type="triangle"/>
                      <a:tailEnd type="none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8" name="Straight Arrow Connector 147">
                      <a:extLst>
                        <a:ext uri="{FF2B5EF4-FFF2-40B4-BE49-F238E27FC236}">
                          <a16:creationId xmlns:a16="http://schemas.microsoft.com/office/drawing/2014/main" id="{A37D8D21-C189-3876-79E2-C9C1098F4A68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372225" y="3999010"/>
                      <a:ext cx="0" cy="527576"/>
                    </a:xfrm>
                    <a:prstGeom prst="straightConnector1">
                      <a:avLst/>
                    </a:prstGeom>
                    <a:noFill/>
                    <a:ln w="19050" cap="flat">
                      <a:solidFill>
                        <a:srgbClr val="000000"/>
                      </a:solidFill>
                      <a:prstDash val="solid"/>
                      <a:miter lim="400000"/>
                      <a:tailEnd type="triangle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  <p:cxnSp>
                  <p:nvCxnSpPr>
                    <p:cNvPr id="149" name="Straight Arrow Connector 148">
                      <a:extLst>
                        <a:ext uri="{FF2B5EF4-FFF2-40B4-BE49-F238E27FC236}">
                          <a16:creationId xmlns:a16="http://schemas.microsoft.com/office/drawing/2014/main" id="{2BD0CED7-0374-1E7B-4459-AAC6E35DF64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6505575" y="4006684"/>
                      <a:ext cx="0" cy="527576"/>
                    </a:xfrm>
                    <a:prstGeom prst="straightConnector1">
                      <a:avLst/>
                    </a:prstGeom>
                    <a:noFill/>
                    <a:ln w="19050" cap="flat">
                      <a:solidFill>
                        <a:srgbClr val="000000"/>
                      </a:solidFill>
                      <a:prstDash val="solid"/>
                      <a:miter lim="400000"/>
                      <a:headEnd type="triangle"/>
                      <a:tailEnd type="none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</p:cxnSp>
              </p:grp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1833E544-54B8-AF2A-FB2F-A659571BC26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7590312" y="1464988"/>
                    <a:ext cx="806694" cy="850652"/>
                  </a:xfrm>
                  <a:prstGeom prst="line">
                    <a:avLst/>
                  </a:prstGeom>
                  <a:noFill/>
                  <a:ln w="15875" cap="flat">
                    <a:solidFill>
                      <a:srgbClr val="000000"/>
                    </a:solidFill>
                    <a:prstDash val="dashDot"/>
                    <a:miter lim="400000"/>
                    <a:tailEnd type="triangle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A22A352A-47F2-AABD-C27B-3F2A60CEFC03}"/>
                      </a:ext>
                    </a:extLst>
                  </p:cNvPr>
                  <p:cNvCxnSpPr>
                    <a:cxnSpLocks/>
                    <a:stCxn id="204" idx="0"/>
                  </p:cNvCxnSpPr>
                  <p:nvPr/>
                </p:nvCxnSpPr>
                <p:spPr>
                  <a:xfrm>
                    <a:off x="7590314" y="2674933"/>
                    <a:ext cx="829076" cy="449222"/>
                  </a:xfrm>
                  <a:prstGeom prst="line">
                    <a:avLst/>
                  </a:prstGeom>
                  <a:noFill/>
                  <a:ln w="15875" cap="flat">
                    <a:solidFill>
                      <a:srgbClr val="000000"/>
                    </a:solidFill>
                    <a:prstDash val="dashDot"/>
                    <a:miter lim="400000"/>
                    <a:tailEnd type="triangle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35643E63-9D76-BD7A-5253-13301B795BE4}"/>
                      </a:ext>
                    </a:extLst>
                  </p:cNvPr>
                  <p:cNvSpPr txBox="1"/>
                  <p:nvPr/>
                </p:nvSpPr>
                <p:spPr>
                  <a:xfrm>
                    <a:off x="9637714" y="1026831"/>
                    <a:ext cx="1270466" cy="184706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0" tIns="0" rIns="0" bIns="0" numCol="1" spcCol="38100" rtlCol="0" anchor="t" anchorCtr="0">
                    <a:noAutofit/>
                  </a:bodyPr>
                  <a:lstStyle/>
                  <a:p>
                    <a:pPr algn="ctr" defTabSz="2425878">
                      <a:lnSpc>
                        <a:spcPct val="100000"/>
                      </a:lnSpc>
                      <a:spcBef>
                        <a:spcPts val="0"/>
                      </a:spcBef>
                    </a:pPr>
                    <a:r>
                      <a:rPr lang="en-US" sz="1194" dirty="0">
                        <a:solidFill>
                          <a:schemeClr val="tx1"/>
                        </a:solidFill>
                      </a:rPr>
                      <a:t> Data-blocks</a:t>
                    </a:r>
                  </a:p>
                </p:txBody>
              </p:sp>
              <p:cxnSp>
                <p:nvCxnSpPr>
                  <p:cNvPr id="117" name="Straight Connector 116">
                    <a:extLst>
                      <a:ext uri="{FF2B5EF4-FFF2-40B4-BE49-F238E27FC236}">
                        <a16:creationId xmlns:a16="http://schemas.microsoft.com/office/drawing/2014/main" id="{B59FD71B-F088-0228-7435-B46B00B3683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9861445" y="1184283"/>
                    <a:ext cx="324362" cy="464691"/>
                  </a:xfrm>
                  <a:prstGeom prst="line">
                    <a:avLst/>
                  </a:prstGeom>
                  <a:noFill/>
                  <a:ln w="15875" cap="flat">
                    <a:solidFill>
                      <a:srgbClr val="000000"/>
                    </a:solidFill>
                    <a:prstDash val="solid"/>
                    <a:miter lim="400000"/>
                  </a:ln>
                  <a:effectLst>
                    <a:glow rad="25400">
                      <a:schemeClr val="bg1">
                        <a:alpha val="90000"/>
                      </a:schemeClr>
                    </a:glow>
                  </a:effectLst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cxnSp>
                <p:nvCxnSpPr>
                  <p:cNvPr id="118" name="Straight Connector 117">
                    <a:extLst>
                      <a:ext uri="{FF2B5EF4-FFF2-40B4-BE49-F238E27FC236}">
                        <a16:creationId xmlns:a16="http://schemas.microsoft.com/office/drawing/2014/main" id="{8462BA1C-8907-F55A-EEF6-E034D6E213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0180645" y="1184283"/>
                    <a:ext cx="185624" cy="761353"/>
                  </a:xfrm>
                  <a:prstGeom prst="line">
                    <a:avLst/>
                  </a:prstGeom>
                  <a:noFill/>
                  <a:ln w="15875" cap="flat">
                    <a:solidFill>
                      <a:srgbClr val="000000"/>
                    </a:solidFill>
                    <a:prstDash val="solid"/>
                    <a:miter lim="400000"/>
                  </a:ln>
                  <a:effectLst>
                    <a:glow rad="25400">
                      <a:schemeClr val="bg1">
                        <a:alpha val="90000"/>
                      </a:schemeClr>
                    </a:glow>
                  </a:effectLst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sp>
                <p:nvSpPr>
                  <p:cNvPr id="119" name="TextBox 118">
                    <a:extLst>
                      <a:ext uri="{FF2B5EF4-FFF2-40B4-BE49-F238E27FC236}">
                        <a16:creationId xmlns:a16="http://schemas.microsoft.com/office/drawing/2014/main" id="{BC16D9A6-85C0-2379-5C12-F78BCD21B410}"/>
                      </a:ext>
                    </a:extLst>
                  </p:cNvPr>
                  <p:cNvSpPr txBox="1"/>
                  <p:nvPr/>
                </p:nvSpPr>
                <p:spPr>
                  <a:xfrm>
                    <a:off x="8306010" y="938027"/>
                    <a:ext cx="1270466" cy="184706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0" tIns="0" rIns="0" bIns="0" numCol="1" spcCol="38100" rtlCol="0" anchor="t" anchorCtr="0">
                    <a:noAutofit/>
                  </a:bodyPr>
                  <a:lstStyle/>
                  <a:p>
                    <a:pPr defTabSz="2425878">
                      <a:lnSpc>
                        <a:spcPct val="100000"/>
                      </a:lnSpc>
                      <a:spcBef>
                        <a:spcPts val="0"/>
                      </a:spcBef>
                    </a:pPr>
                    <a:r>
                      <a:rPr lang="en-US" sz="1194">
                        <a:solidFill>
                          <a:schemeClr val="tx1"/>
                        </a:solidFill>
                      </a:rPr>
                      <a:t>Routing tracks</a:t>
                    </a:r>
                  </a:p>
                </p:txBody>
              </p:sp>
              <p:cxnSp>
                <p:nvCxnSpPr>
                  <p:cNvPr id="120" name="Straight Connector 119">
                    <a:extLst>
                      <a:ext uri="{FF2B5EF4-FFF2-40B4-BE49-F238E27FC236}">
                        <a16:creationId xmlns:a16="http://schemas.microsoft.com/office/drawing/2014/main" id="{A0A0C0F6-1432-9546-C998-99C1C0FF3D6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9092691" y="1095479"/>
                    <a:ext cx="491004" cy="553495"/>
                  </a:xfrm>
                  <a:prstGeom prst="line">
                    <a:avLst/>
                  </a:prstGeom>
                  <a:noFill/>
                  <a:ln w="15875" cap="flat">
                    <a:solidFill>
                      <a:srgbClr val="000000"/>
                    </a:solidFill>
                    <a:prstDash val="solid"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</p:cxnSp>
              <p:sp>
                <p:nvSpPr>
                  <p:cNvPr id="121" name="TextBox 120">
                    <a:extLst>
                      <a:ext uri="{FF2B5EF4-FFF2-40B4-BE49-F238E27FC236}">
                        <a16:creationId xmlns:a16="http://schemas.microsoft.com/office/drawing/2014/main" id="{D34BEC5F-93BF-4C11-448E-27B13A856566}"/>
                      </a:ext>
                    </a:extLst>
                  </p:cNvPr>
                  <p:cNvSpPr txBox="1"/>
                  <p:nvPr/>
                </p:nvSpPr>
                <p:spPr>
                  <a:xfrm>
                    <a:off x="6107832" y="3201441"/>
                    <a:ext cx="1270466" cy="189347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0" tIns="0" rIns="0" bIns="0" numCol="1" spcCol="38100" rtlCol="0" anchor="t" anchorCtr="0">
                    <a:noAutofit/>
                  </a:bodyPr>
                  <a:lstStyle/>
                  <a:p>
                    <a:pPr algn="ctr" defTabSz="2425878">
                      <a:lnSpc>
                        <a:spcPct val="100000"/>
                      </a:lnSpc>
                      <a:spcBef>
                        <a:spcPts val="0"/>
                      </a:spcBef>
                    </a:pPr>
                    <a:r>
                      <a:rPr lang="en-US" sz="1224" dirty="0">
                        <a:solidFill>
                          <a:schemeClr val="tx1"/>
                        </a:solidFill>
                      </a:rPr>
                      <a:t>Channel</a:t>
                    </a:r>
                  </a:p>
                </p:txBody>
              </p:sp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578AC9F4-76B4-F86C-1743-2EAF2F44C1F2}"/>
                      </a:ext>
                    </a:extLst>
                  </p:cNvPr>
                  <p:cNvSpPr txBox="1"/>
                  <p:nvPr/>
                </p:nvSpPr>
                <p:spPr>
                  <a:xfrm>
                    <a:off x="8497405" y="3180677"/>
                    <a:ext cx="1270466" cy="189347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0" tIns="0" rIns="0" bIns="0" numCol="1" spcCol="38100" rtlCol="0" anchor="t" anchorCtr="0">
                    <a:noAutofit/>
                  </a:bodyPr>
                  <a:lstStyle/>
                  <a:p>
                    <a:pPr algn="ctr" defTabSz="2425878">
                      <a:lnSpc>
                        <a:spcPct val="100000"/>
                      </a:lnSpc>
                      <a:spcBef>
                        <a:spcPts val="0"/>
                      </a:spcBef>
                    </a:pPr>
                    <a:r>
                      <a:rPr lang="en-US" sz="1224" dirty="0">
                        <a:solidFill>
                          <a:schemeClr val="tx1"/>
                        </a:solidFill>
                      </a:rPr>
                      <a:t>Sub-Channel</a:t>
                    </a:r>
                  </a:p>
                </p:txBody>
              </p:sp>
            </p:grpSp>
            <p:cxnSp>
              <p:nvCxnSpPr>
                <p:cNvPr id="291" name="Straight Arrow Connector 290">
                  <a:extLst>
                    <a:ext uri="{FF2B5EF4-FFF2-40B4-BE49-F238E27FC236}">
                      <a16:creationId xmlns:a16="http://schemas.microsoft.com/office/drawing/2014/main" id="{ED1034E6-911E-6766-8FB3-022E52F25F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1058678" y="5368828"/>
                  <a:ext cx="2916373" cy="3063113"/>
                </a:xfrm>
                <a:prstGeom prst="straightConnector1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dashDot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cxnSp>
              <p:nvCxnSpPr>
                <p:cNvPr id="263" name="Straight Arrow Connector 262">
                  <a:extLst>
                    <a:ext uri="{FF2B5EF4-FFF2-40B4-BE49-F238E27FC236}">
                      <a16:creationId xmlns:a16="http://schemas.microsoft.com/office/drawing/2014/main" id="{5A6B2BA4-ED65-743F-A608-F794764572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1088340" y="8765492"/>
                  <a:ext cx="3013288" cy="1010907"/>
                </a:xfrm>
                <a:prstGeom prst="straightConnector1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dashDot"/>
                  <a:miter lim="400000"/>
                  <a:tailEnd type="triangle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grpSp>
              <p:nvGrpSpPr>
                <p:cNvPr id="300" name="Group 299">
                  <a:extLst>
                    <a:ext uri="{FF2B5EF4-FFF2-40B4-BE49-F238E27FC236}">
                      <a16:creationId xmlns:a16="http://schemas.microsoft.com/office/drawing/2014/main" id="{FC4A76B8-90E3-DC8F-CEC8-C3BD4EE38B7F}"/>
                    </a:ext>
                  </a:extLst>
                </p:cNvPr>
                <p:cNvGrpSpPr/>
                <p:nvPr/>
              </p:nvGrpSpPr>
              <p:grpSpPr>
                <a:xfrm>
                  <a:off x="12915165" y="5263389"/>
                  <a:ext cx="9374120" cy="5410945"/>
                  <a:chOff x="12738809" y="7055334"/>
                  <a:chExt cx="9374120" cy="5410945"/>
                </a:xfrm>
              </p:grpSpPr>
              <p:grpSp>
                <p:nvGrpSpPr>
                  <p:cNvPr id="12" name="Group 11">
                    <a:extLst>
                      <a:ext uri="{FF2B5EF4-FFF2-40B4-BE49-F238E27FC236}">
                        <a16:creationId xmlns:a16="http://schemas.microsoft.com/office/drawing/2014/main" id="{BB14C29B-1F5B-1DFA-E30A-273A2BA6BAAD}"/>
                      </a:ext>
                    </a:extLst>
                  </p:cNvPr>
                  <p:cNvGrpSpPr/>
                  <p:nvPr/>
                </p:nvGrpSpPr>
                <p:grpSpPr>
                  <a:xfrm>
                    <a:off x="12738809" y="7055334"/>
                    <a:ext cx="9374120" cy="5410945"/>
                    <a:chOff x="12738809" y="7055334"/>
                    <a:chExt cx="9374120" cy="5410945"/>
                  </a:xfrm>
                </p:grpSpPr>
                <p:grpSp>
                  <p:nvGrpSpPr>
                    <p:cNvPr id="296" name="Group 295">
                      <a:extLst>
                        <a:ext uri="{FF2B5EF4-FFF2-40B4-BE49-F238E27FC236}">
                          <a16:creationId xmlns:a16="http://schemas.microsoft.com/office/drawing/2014/main" id="{B92BA476-FBA0-0D0E-FD2B-7793345CC375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2738809" y="7055334"/>
                      <a:ext cx="9374120" cy="5410945"/>
                      <a:chOff x="6355871" y="3596307"/>
                      <a:chExt cx="4807241" cy="2774844"/>
                    </a:xfrm>
                  </p:grpSpPr>
                  <p:sp>
                    <p:nvSpPr>
                      <p:cNvPr id="246" name="TextBox 245">
                        <a:extLst>
                          <a:ext uri="{FF2B5EF4-FFF2-40B4-BE49-F238E27FC236}">
                            <a16:creationId xmlns:a16="http://schemas.microsoft.com/office/drawing/2014/main" id="{6D508347-FFAE-0CF8-42B5-737325B36B34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6528253" y="5992458"/>
                        <a:ext cx="3437382" cy="378693"/>
                      </a:xfrm>
                      <a:prstGeom prst="rect">
                        <a:avLst/>
                      </a:prstGeom>
                      <a:noFill/>
                      <a:ln w="12700" cap="flat">
                        <a:noFill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  <p:txBody>
                      <a:bodyPr rot="0" spcFirstLastPara="1" vertOverflow="overflow" horzOverflow="overflow" vert="horz" wrap="square" lIns="0" tIns="0" rIns="0" bIns="0" numCol="1" spcCol="38100" rtlCol="0" anchor="t" anchorCtr="0">
                        <a:noAutofit/>
                      </a:bodyPr>
                      <a:lstStyle/>
                      <a:p>
                        <a:pPr algn="ctr" defTabSz="2425878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r>
                          <a:rPr lang="en-US" sz="1224" dirty="0">
                            <a:solidFill>
                              <a:schemeClr val="tx1"/>
                            </a:solidFill>
                          </a:rPr>
                          <a:t>Compute Core + ECC </a:t>
                        </a:r>
                      </a:p>
                      <a:p>
                        <a:pPr algn="ctr" defTabSz="2425878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r>
                          <a:rPr lang="en-US" sz="1224" dirty="0">
                            <a:solidFill>
                              <a:schemeClr val="tx1"/>
                            </a:solidFill>
                          </a:rPr>
                          <a:t>(MCA Unit)</a:t>
                        </a:r>
                      </a:p>
                    </p:txBody>
                  </p:sp>
                  <p:sp>
                    <p:nvSpPr>
                      <p:cNvPr id="247" name="TextBox 246">
                        <a:extLst>
                          <a:ext uri="{FF2B5EF4-FFF2-40B4-BE49-F238E27FC236}">
                            <a16:creationId xmlns:a16="http://schemas.microsoft.com/office/drawing/2014/main" id="{0F1A3323-D7A2-7BA1-AA6D-6B33DE44570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108348" y="3681782"/>
                        <a:ext cx="1054764" cy="307801"/>
                      </a:xfrm>
                      <a:prstGeom prst="rect">
                        <a:avLst/>
                      </a:prstGeom>
                      <a:noFill/>
                      <a:ln w="12700" cap="flat">
                        <a:noFill/>
                        <a:miter lim="400000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  <p:txBody>
                      <a:bodyPr rot="0" spcFirstLastPara="1" vertOverflow="overflow" horzOverflow="overflow" vert="horz" wrap="square" lIns="0" tIns="0" rIns="0" bIns="0" numCol="1" spcCol="38100" rtlCol="0" anchor="t" anchorCtr="0">
                        <a:noAutofit/>
                      </a:bodyPr>
                      <a:lstStyle/>
                      <a:p>
                        <a:pPr algn="ctr" defTabSz="2425878">
                          <a:lnSpc>
                            <a:spcPct val="100000"/>
                          </a:lnSpc>
                          <a:spcBef>
                            <a:spcPts val="0"/>
                          </a:spcBef>
                        </a:pPr>
                        <a:r>
                          <a:rPr lang="en-US" sz="995" b="1">
                            <a:solidFill>
                              <a:schemeClr val="tx1"/>
                            </a:solidFill>
                          </a:rPr>
                          <a:t>Through shared physical bus</a:t>
                        </a:r>
                      </a:p>
                    </p:txBody>
                  </p:sp>
                  <p:cxnSp>
                    <p:nvCxnSpPr>
                      <p:cNvPr id="248" name="Straight Arrow Connector 247">
                        <a:extLst>
                          <a:ext uri="{FF2B5EF4-FFF2-40B4-BE49-F238E27FC236}">
                            <a16:creationId xmlns:a16="http://schemas.microsoft.com/office/drawing/2014/main" id="{6CF2AB8E-78C5-5312-3F34-119510EED9B4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9966721" y="3868670"/>
                        <a:ext cx="221142" cy="916219"/>
                      </a:xfrm>
                      <a:prstGeom prst="straightConnector1">
                        <a:avLst/>
                      </a:prstGeom>
                      <a:noFill/>
                      <a:ln w="12700" cap="flat">
                        <a:solidFill>
                          <a:srgbClr val="000000"/>
                        </a:solidFill>
                        <a:prstDash val="dashDot"/>
                        <a:miter lim="400000"/>
                        <a:tailEnd type="triangle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</p:cxnSp>
                  <p:cxnSp>
                    <p:nvCxnSpPr>
                      <p:cNvPr id="249" name="Straight Arrow Connector 248">
                        <a:extLst>
                          <a:ext uri="{FF2B5EF4-FFF2-40B4-BE49-F238E27FC236}">
                            <a16:creationId xmlns:a16="http://schemas.microsoft.com/office/drawing/2014/main" id="{4EE071D8-53E2-E6E4-9D99-807A4CAF15C3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>
                        <a:off x="9911815" y="3868670"/>
                        <a:ext cx="280648" cy="381003"/>
                      </a:xfrm>
                      <a:prstGeom prst="straightConnector1">
                        <a:avLst/>
                      </a:prstGeom>
                      <a:noFill/>
                      <a:ln w="12700" cap="flat">
                        <a:solidFill>
                          <a:srgbClr val="000000"/>
                        </a:solidFill>
                        <a:prstDash val="dashDot"/>
                        <a:miter lim="400000"/>
                        <a:tailEnd type="triangle"/>
                      </a:ln>
                      <a:effectLst/>
                      <a:sp3d/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none"/>
                    </p:style>
                  </p:cxnSp>
                  <p:grpSp>
                    <p:nvGrpSpPr>
                      <p:cNvPr id="250" name="Group 249">
                        <a:extLst>
                          <a:ext uri="{FF2B5EF4-FFF2-40B4-BE49-F238E27FC236}">
                            <a16:creationId xmlns:a16="http://schemas.microsoft.com/office/drawing/2014/main" id="{8AFEFDD2-7545-A026-23F7-DD1421A9530B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6355871" y="3596307"/>
                        <a:ext cx="3626272" cy="2442711"/>
                        <a:chOff x="7837883" y="2074632"/>
                        <a:chExt cx="3626272" cy="2442711"/>
                      </a:xfrm>
                    </p:grpSpPr>
                    <p:grpSp>
                      <p:nvGrpSpPr>
                        <p:cNvPr id="251" name="Group 250">
                          <a:extLst>
                            <a:ext uri="{FF2B5EF4-FFF2-40B4-BE49-F238E27FC236}">
                              <a16:creationId xmlns:a16="http://schemas.microsoft.com/office/drawing/2014/main" id="{D8A6721C-38B0-D941-D9C1-6F94695F769A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>
                          <a:off x="7837883" y="2074632"/>
                          <a:ext cx="3626272" cy="2442711"/>
                          <a:chOff x="7837883" y="2074632"/>
                          <a:chExt cx="3626272" cy="2442711"/>
                        </a:xfrm>
                      </p:grpSpPr>
                      <p:grpSp>
                        <p:nvGrpSpPr>
                          <p:cNvPr id="253" name="Group 252">
                            <a:extLst>
                              <a:ext uri="{FF2B5EF4-FFF2-40B4-BE49-F238E27FC236}">
                                <a16:creationId xmlns:a16="http://schemas.microsoft.com/office/drawing/2014/main" id="{C713868B-2A39-C5EE-6502-99A3898804C4}"/>
                              </a:ext>
                            </a:extLst>
                          </p:cNvPr>
                          <p:cNvGrpSpPr/>
                          <p:nvPr/>
                        </p:nvGrpSpPr>
                        <p:grpSpPr>
                          <a:xfrm>
                            <a:off x="7837883" y="2074632"/>
                            <a:ext cx="3626272" cy="2442711"/>
                            <a:chOff x="7837883" y="2074632"/>
                            <a:chExt cx="3626272" cy="2442711"/>
                          </a:xfrm>
                        </p:grpSpPr>
                        <p:pic>
                          <p:nvPicPr>
                            <p:cNvPr id="255" name="Picture 254">
                              <a:extLst>
                                <a:ext uri="{FF2B5EF4-FFF2-40B4-BE49-F238E27FC236}">
                                  <a16:creationId xmlns:a16="http://schemas.microsoft.com/office/drawing/2014/main" id="{8D6FF189-7582-817E-DFE7-282777212DA1}"/>
                                </a:ext>
                              </a:extLst>
                            </p:cNvPr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7837883" y="2074632"/>
                              <a:ext cx="3626272" cy="2321924"/>
                            </a:xfrm>
                            <a:prstGeom prst="rect">
                              <a:avLst/>
                            </a:prstGeom>
                          </p:spPr>
                        </p:pic>
                        <p:grpSp>
                          <p:nvGrpSpPr>
                            <p:cNvPr id="256" name="Group 255">
                              <a:extLst>
                                <a:ext uri="{FF2B5EF4-FFF2-40B4-BE49-F238E27FC236}">
                                  <a16:creationId xmlns:a16="http://schemas.microsoft.com/office/drawing/2014/main" id="{E3EA5BB8-8AC2-77B6-5F2E-FDD62FEB52E3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9999071" y="3156851"/>
                              <a:ext cx="897538" cy="595100"/>
                              <a:chOff x="9999071" y="3156851"/>
                              <a:chExt cx="897538" cy="595100"/>
                            </a:xfrm>
                          </p:grpSpPr>
                          <p:cxnSp>
                            <p:nvCxnSpPr>
                              <p:cNvPr id="261" name="Connector: Elbow 260">
                                <a:extLst>
                                  <a:ext uri="{FF2B5EF4-FFF2-40B4-BE49-F238E27FC236}">
                                    <a16:creationId xmlns:a16="http://schemas.microsoft.com/office/drawing/2014/main" id="{42E0AE26-A508-8FF9-13E2-DA9D840104DB}"/>
                                  </a:ext>
                                </a:extLst>
                              </p:cNvPr>
                              <p:cNvCxnSpPr>
                                <a:cxnSpLocks/>
                                <a:endCxn id="364" idx="0"/>
                              </p:cNvCxnSpPr>
                              <p:nvPr/>
                            </p:nvCxnSpPr>
                            <p:spPr>
                              <a:xfrm rot="10800000" flipV="1">
                                <a:off x="10100929" y="3263211"/>
                                <a:ext cx="795680" cy="176748"/>
                              </a:xfrm>
                              <a:prstGeom prst="bentConnector2">
                                <a:avLst/>
                              </a:prstGeom>
                              <a:noFill/>
                              <a:ln w="12700" cap="flat">
                                <a:solidFill>
                                  <a:srgbClr val="000000"/>
                                </a:solidFill>
                                <a:prstDash val="solid"/>
                                <a:miter lim="400000"/>
                                <a:tailEnd type="triangle"/>
                              </a:ln>
                              <a:effectLst/>
                              <a:sp3d/>
                            </p:spPr>
                            <p:style>
                              <a:lnRef idx="0">
                                <a:scrgbClr r="0" g="0" b="0"/>
                              </a:lnRef>
                              <a:fillRef idx="0">
                                <a:scrgbClr r="0" g="0" b="0"/>
                              </a:fillRef>
                              <a:effectRef idx="0">
                                <a:scrgbClr r="0" g="0" b="0"/>
                              </a:effectRef>
                              <a:fontRef idx="none"/>
                            </p:style>
                          </p:cxnSp>
                          <p:sp>
                            <p:nvSpPr>
                              <p:cNvPr id="262" name="Rectangle 261">
                                <a:extLst>
                                  <a:ext uri="{FF2B5EF4-FFF2-40B4-BE49-F238E27FC236}">
                                    <a16:creationId xmlns:a16="http://schemas.microsoft.com/office/drawing/2014/main" id="{8C449354-3BFF-94F3-E7FD-92C54296E783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9999071" y="3156851"/>
                                <a:ext cx="142724" cy="595100"/>
                              </a:xfrm>
                              <a:prstGeom prst="rect">
                                <a:avLst/>
                              </a:prstGeom>
                              <a:noFill/>
                              <a:ln w="12700" cap="flat">
                                <a:noFill/>
                                <a:miter lim="400000"/>
                              </a:ln>
                              <a:effectLst/>
                              <a:sp3d/>
                            </p:spPr>
                            <p:style>
                              <a:lnRef idx="0">
                                <a:scrgbClr r="0" g="0" b="0"/>
                              </a:lnRef>
                              <a:fillRef idx="0">
                                <a:scrgbClr r="0" g="0" b="0"/>
                              </a:fillRef>
                              <a:effectRef idx="0">
                                <a:scrgbClr r="0" g="0" b="0"/>
                              </a:effectRef>
                              <a:fontRef idx="none"/>
                            </p:style>
                            <p:txBody>
                              <a:bodyPr rot="0" spcFirstLastPara="1" vertOverflow="overflow" horzOverflow="overflow" vert="horz" wrap="square" lIns="50542" tIns="50542" rIns="50542" bIns="50542" numCol="1" spcCol="38100" rtlCol="0" anchor="ctr">
                                <a:noAutofit/>
                              </a:bodyPr>
                              <a:lstStyle/>
                              <a:p>
                                <a:pPr algn="ctr" defTabSz="821282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</a:pPr>
                                <a:endParaRPr lang="en-US" sz="3184">
                                  <a:solidFill>
                                    <a:srgbClr val="FFFFFF"/>
                                  </a:solidFill>
                                  <a:latin typeface="Helvetica Neue Medium"/>
                                  <a:ea typeface="Helvetica Neue Medium"/>
                                  <a:cs typeface="Helvetica Neue Medium"/>
                                  <a:sym typeface="Helvetica Neue Medium"/>
                                </a:endParaRPr>
                              </a:p>
                            </p:txBody>
                          </p:sp>
                        </p:grpSp>
                        <p:grpSp>
                          <p:nvGrpSpPr>
                            <p:cNvPr id="257" name="Group 256">
                              <a:extLst>
                                <a:ext uri="{FF2B5EF4-FFF2-40B4-BE49-F238E27FC236}">
                                  <a16:creationId xmlns:a16="http://schemas.microsoft.com/office/drawing/2014/main" id="{0B8EFAB4-7CC1-BEC4-2EF4-231EDE9E4589}"/>
                                </a:ext>
                              </a:extLst>
                            </p:cNvPr>
                            <p:cNvGrpSpPr/>
                            <p:nvPr/>
                          </p:nvGrpSpPr>
                          <p:grpSpPr>
                            <a:xfrm>
                              <a:off x="10546557" y="3263214"/>
                              <a:ext cx="180977" cy="1254129"/>
                              <a:chOff x="10546557" y="3263214"/>
                              <a:chExt cx="180977" cy="1254129"/>
                            </a:xfrm>
                          </p:grpSpPr>
                          <p:cxnSp>
                            <p:nvCxnSpPr>
                              <p:cNvPr id="259" name="Connector: Elbow 258">
                                <a:extLst>
                                  <a:ext uri="{FF2B5EF4-FFF2-40B4-BE49-F238E27FC236}">
                                    <a16:creationId xmlns:a16="http://schemas.microsoft.com/office/drawing/2014/main" id="{ED97EB26-A383-D095-D4B0-EA340C8953B1}"/>
                                  </a:ext>
                                </a:extLst>
                              </p:cNvPr>
                              <p:cNvCxnSpPr>
                                <a:cxnSpLocks/>
                                <a:endCxn id="260" idx="3"/>
                              </p:cNvCxnSpPr>
                              <p:nvPr/>
                            </p:nvCxnSpPr>
                            <p:spPr>
                              <a:xfrm rot="5400000">
                                <a:off x="10182445" y="3674705"/>
                                <a:ext cx="956579" cy="133598"/>
                              </a:xfrm>
                              <a:prstGeom prst="bentConnector2">
                                <a:avLst/>
                              </a:prstGeom>
                              <a:solidFill>
                                <a:schemeClr val="tx1">
                                  <a:lumMod val="85000"/>
                                  <a:lumOff val="15000"/>
                                </a:schemeClr>
                              </a:solidFill>
                              <a:ln w="12700" cap="flat">
                                <a:solidFill>
                                  <a:srgbClr val="000000"/>
                                </a:solidFill>
                                <a:prstDash val="solid"/>
                                <a:miter lim="400000"/>
                                <a:tailEnd type="triangle"/>
                              </a:ln>
                              <a:effectLst/>
                              <a:sp3d/>
                            </p:spPr>
                            <p:style>
                              <a:lnRef idx="0">
                                <a:scrgbClr r="0" g="0" b="0"/>
                              </a:lnRef>
                              <a:fillRef idx="0">
                                <a:scrgbClr r="0" g="0" b="0"/>
                              </a:fillRef>
                              <a:effectRef idx="0">
                                <a:scrgbClr r="0" g="0" b="0"/>
                              </a:effectRef>
                              <a:fontRef idx="none"/>
                            </p:style>
                          </p:cxnSp>
                          <p:sp>
                            <p:nvSpPr>
                              <p:cNvPr id="260" name="Rectangle 259">
                                <a:extLst>
                                  <a:ext uri="{FF2B5EF4-FFF2-40B4-BE49-F238E27FC236}">
                                    <a16:creationId xmlns:a16="http://schemas.microsoft.com/office/drawing/2014/main" id="{26667ADF-DA13-6BDE-8237-72CEEB079A62}"/>
                                  </a:ext>
                                </a:extLst>
                              </p:cNvPr>
                              <p:cNvSpPr/>
                              <p:nvPr/>
                            </p:nvSpPr>
                            <p:spPr>
                              <a:xfrm>
                                <a:off x="10546557" y="3922244"/>
                                <a:ext cx="47378" cy="595099"/>
                              </a:xfrm>
                              <a:prstGeom prst="rect">
                                <a:avLst/>
                              </a:prstGeom>
                              <a:noFill/>
                              <a:ln w="12700" cap="flat">
                                <a:noFill/>
                                <a:miter lim="400000"/>
                              </a:ln>
                              <a:effectLst/>
                              <a:sp3d/>
                            </p:spPr>
                            <p:style>
                              <a:lnRef idx="0">
                                <a:scrgbClr r="0" g="0" b="0"/>
                              </a:lnRef>
                              <a:fillRef idx="0">
                                <a:scrgbClr r="0" g="0" b="0"/>
                              </a:fillRef>
                              <a:effectRef idx="0">
                                <a:scrgbClr r="0" g="0" b="0"/>
                              </a:effectRef>
                              <a:fontRef idx="none"/>
                            </p:style>
                            <p:txBody>
                              <a:bodyPr rot="0" spcFirstLastPara="1" vertOverflow="overflow" horzOverflow="overflow" vert="horz" wrap="square" lIns="50542" tIns="50542" rIns="50542" bIns="50542" numCol="1" spcCol="38100" rtlCol="0" anchor="ctr">
                                <a:noAutofit/>
                              </a:bodyPr>
                              <a:lstStyle/>
                              <a:p>
                                <a:pPr algn="ctr" defTabSz="821282">
                                  <a:lnSpc>
                                    <a:spcPct val="100000"/>
                                  </a:lnSpc>
                                  <a:spcBef>
                                    <a:spcPts val="0"/>
                                  </a:spcBef>
                                </a:pPr>
                                <a:endParaRPr lang="en-US" sz="3184">
                                  <a:solidFill>
                                    <a:srgbClr val="FFFFFF"/>
                                  </a:solidFill>
                                  <a:latin typeface="Helvetica Neue Medium"/>
                                  <a:ea typeface="Helvetica Neue Medium"/>
                                  <a:cs typeface="Helvetica Neue Medium"/>
                                  <a:sym typeface="Helvetica Neue Medium"/>
                                </a:endParaRPr>
                              </a:p>
                            </p:txBody>
                          </p:sp>
                        </p:grpSp>
                        <p:sp>
                          <p:nvSpPr>
                            <p:cNvPr id="258" name="TextBox 257">
                              <a:extLst>
                                <a:ext uri="{FF2B5EF4-FFF2-40B4-BE49-F238E27FC236}">
                                  <a16:creationId xmlns:a16="http://schemas.microsoft.com/office/drawing/2014/main" id="{A42A160B-8EA9-AF6C-B6BC-70E1046CC386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0911416" y="3124714"/>
                              <a:ext cx="541917" cy="276866"/>
                            </a:xfrm>
                            <a:prstGeom prst="rect">
                              <a:avLst/>
                            </a:prstGeom>
                            <a:noFill/>
                            <a:ln w="12700" cap="flat">
                              <a:noFill/>
                              <a:miter lim="400000"/>
                            </a:ln>
                            <a:effectLst/>
                            <a:sp3d/>
                          </p:spPr>
                          <p:style>
                            <a:lnRef idx="0">
                              <a:scrgbClr r="0" g="0" b="0"/>
                            </a:lnRef>
                            <a:fillRef idx="0">
                              <a:scrgbClr r="0" g="0" b="0"/>
                            </a:fillRef>
                            <a:effectRef idx="0">
                              <a:scrgbClr r="0" g="0" b="0"/>
                            </a:effectRef>
                            <a:fontRef idx="none"/>
                          </p:style>
                          <p:txBody>
                            <a:bodyPr rot="0" spcFirstLastPara="1" vertOverflow="overflow" horzOverflow="overflow" vert="horz" wrap="square" lIns="0" tIns="0" rIns="0" bIns="0" numCol="1" spcCol="38100" rtlCol="0" anchor="t" anchorCtr="0">
                              <a:noAutofit/>
                            </a:bodyPr>
                            <a:lstStyle/>
                            <a:p>
                              <a:pPr defTabSz="2425878">
                                <a:lnSpc>
                                  <a:spcPct val="100000"/>
                                </a:lnSpc>
                                <a:spcBef>
                                  <a:spcPts val="0"/>
                                </a:spcBef>
                              </a:pPr>
                              <a:r>
                                <a:rPr lang="en-US" sz="895">
                                  <a:solidFill>
                                    <a:schemeClr val="tx1"/>
                                  </a:solidFill>
                                </a:rPr>
                                <a:t>Upstream Control</a:t>
                              </a:r>
                            </a:p>
                          </p:txBody>
                        </p:sp>
                      </p:grpSp>
                      <p:cxnSp>
                        <p:nvCxnSpPr>
                          <p:cNvPr id="254" name="Connector: Elbow 253">
                            <a:extLst>
                              <a:ext uri="{FF2B5EF4-FFF2-40B4-BE49-F238E27FC236}">
                                <a16:creationId xmlns:a16="http://schemas.microsoft.com/office/drawing/2014/main" id="{44C671D0-4B70-E0BE-FE15-C92CC45F86C4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rot="10800000" flipV="1">
                            <a:off x="9528539" y="3263213"/>
                            <a:ext cx="984680" cy="176746"/>
                          </a:xfrm>
                          <a:prstGeom prst="bentConnector3">
                            <a:avLst>
                              <a:gd name="adj1" fmla="val 100059"/>
                            </a:avLst>
                          </a:prstGeom>
                          <a:noFill/>
                          <a:ln w="12700" cap="flat">
                            <a:solidFill>
                              <a:srgbClr val="000000"/>
                            </a:solidFill>
                            <a:prstDash val="solid"/>
                            <a:miter lim="400000"/>
                            <a:tailEnd type="triangle"/>
                          </a:ln>
                          <a:effectLst/>
                          <a:sp3d/>
                        </p:spPr>
                        <p:style>
                          <a:lnRef idx="0">
                            <a:scrgbClr r="0" g="0" b="0"/>
                          </a:lnRef>
                          <a:fillRef idx="0">
                            <a:scrgbClr r="0" g="0" b="0"/>
                          </a:fillRef>
                          <a:effectRef idx="0">
                            <a:scrgbClr r="0" g="0" b="0"/>
                          </a:effectRef>
                          <a:fontRef idx="none"/>
                        </p:style>
                      </p:cxnSp>
                    </p:grpSp>
                    <p:sp>
                      <p:nvSpPr>
                        <p:cNvPr id="252" name="Rectangle: Rounded Corners 251">
                          <a:extLst>
                            <a:ext uri="{FF2B5EF4-FFF2-40B4-BE49-F238E27FC236}">
                              <a16:creationId xmlns:a16="http://schemas.microsoft.com/office/drawing/2014/main" id="{8D0835FF-7C40-9B50-7B1C-A9F45CAB5EC1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8482886" y="2346995"/>
                          <a:ext cx="528213" cy="715522"/>
                        </a:xfrm>
                        <a:prstGeom prst="roundRect">
                          <a:avLst>
                            <a:gd name="adj" fmla="val 6749"/>
                          </a:avLst>
                        </a:prstGeom>
                        <a:solidFill>
                          <a:schemeClr val="bg1"/>
                        </a:solidFill>
                        <a:ln w="12700" cap="flat">
                          <a:solidFill>
                            <a:schemeClr val="tx1"/>
                          </a:solidFill>
                          <a:miter lim="400000"/>
                        </a:ln>
                        <a:effectLst/>
                        <a:sp3d/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none"/>
                      </p:style>
                      <p:txBody>
                        <a:bodyPr rot="0" spcFirstLastPara="1" vertOverflow="overflow" horzOverflow="overflow" vert="horz" wrap="square" lIns="50542" tIns="50542" rIns="50542" bIns="50542" numCol="1" spcCol="38100" rtlCol="0" anchor="ctr">
                          <a:noAutofit/>
                        </a:bodyPr>
                        <a:lstStyle/>
                        <a:p>
                          <a:pPr algn="ctr" defTabSz="821282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</a:pPr>
                          <a:r>
                            <a:rPr lang="en-US" sz="1045">
                              <a:solidFill>
                                <a:schemeClr val="tx1"/>
                              </a:solidFill>
                              <a:ea typeface="Helvetica Neue Medium"/>
                              <a:cs typeface="Helvetica Neue Medium"/>
                              <a:sym typeface="Helvetica Neue Medium"/>
                            </a:rPr>
                            <a:t>ECC</a:t>
                          </a:r>
                        </a:p>
                      </p:txBody>
                    </p:sp>
                  </p:grpSp>
                </p:grpSp>
                <p:sp>
                  <p:nvSpPr>
                    <p:cNvPr id="10" name="Rectangle 9">
                      <a:extLst>
                        <a:ext uri="{FF2B5EF4-FFF2-40B4-BE49-F238E27FC236}">
                          <a16:creationId xmlns:a16="http://schemas.microsoft.com/office/drawing/2014/main" id="{B4AF6024-380F-65DB-3FEE-7E02E9BA1E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5026581" y="7160774"/>
                      <a:ext cx="581720" cy="2809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12700" cap="flat">
                      <a:noFill/>
                      <a:miter lim="400000"/>
                    </a:ln>
                    <a:effectLst/>
                    <a:sp3d/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none"/>
                  </p:style>
                  <p:txBody>
                    <a:bodyPr rot="0" spcFirstLastPara="1" vertOverflow="overflow" horzOverflow="overflow" vert="horz" wrap="square" lIns="25919" tIns="25919" rIns="25919" bIns="25919" numCol="1" spcCol="38100" rtlCol="0" anchor="ctr">
                      <a:noAutofit/>
                    </a:bodyPr>
                    <a:lstStyle/>
                    <a:p>
                      <a:pPr algn="ctr" defTabSz="4211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n-US" sz="1633" dirty="0">
                        <a:solidFill>
                          <a:srgbClr val="FFFFFF"/>
                        </a:solidFill>
                        <a:latin typeface="Helvetica Neue Medium"/>
                        <a:ea typeface="Helvetica Neue Medium"/>
                        <a:cs typeface="Helvetica Neue Medium"/>
                        <a:sym typeface="Helvetica Neue Medium"/>
                      </a:endParaRPr>
                    </a:p>
                  </p:txBody>
                </p:sp>
              </p:grpSp>
              <p:sp>
                <p:nvSpPr>
                  <p:cNvPr id="299" name="Rectangle 298">
                    <a:extLst>
                      <a:ext uri="{FF2B5EF4-FFF2-40B4-BE49-F238E27FC236}">
                        <a16:creationId xmlns:a16="http://schemas.microsoft.com/office/drawing/2014/main" id="{C5C4E8D0-F571-0673-B34B-1477F839AF9D}"/>
                      </a:ext>
                    </a:extLst>
                  </p:cNvPr>
                  <p:cNvSpPr/>
                  <p:nvPr/>
                </p:nvSpPr>
                <p:spPr>
                  <a:xfrm>
                    <a:off x="13933503" y="9149508"/>
                    <a:ext cx="601647" cy="595103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 cap="flat">
                    <a:noFill/>
                    <a:miter lim="400000"/>
                  </a:ln>
                  <a:effectLst/>
                  <a:sp3d/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none"/>
                </p:style>
                <p:txBody>
                  <a:bodyPr rot="0" spcFirstLastPara="1" vertOverflow="overflow" horzOverflow="overflow" vert="horz" wrap="square" lIns="25919" tIns="25919" rIns="25919" bIns="25919" numCol="1" spcCol="38100" rtlCol="0" anchor="ctr">
                    <a:noAutofit/>
                  </a:bodyPr>
                  <a:lstStyle/>
                  <a:p>
                    <a:pPr algn="ctr" defTabSz="421170">
                      <a:lnSpc>
                        <a:spcPct val="100000"/>
                      </a:lnSpc>
                      <a:spcBef>
                        <a:spcPts val="0"/>
                      </a:spcBef>
                    </a:pPr>
                    <a:endParaRPr lang="en-US" sz="1633">
                      <a:solidFill>
                        <a:srgbClr val="FFFFFF"/>
                      </a:solidFill>
                      <a:latin typeface="Helvetica Neue Medium"/>
                      <a:ea typeface="Helvetica Neue Medium"/>
                      <a:cs typeface="Helvetica Neue Medium"/>
                      <a:sym typeface="Helvetica Neue Medium"/>
                    </a:endParaRPr>
                  </a:p>
                </p:txBody>
              </p:sp>
            </p:grpSp>
            <p:sp>
              <p:nvSpPr>
                <p:cNvPr id="301" name="TextBox 300">
                  <a:extLst>
                    <a:ext uri="{FF2B5EF4-FFF2-40B4-BE49-F238E27FC236}">
                      <a16:creationId xmlns:a16="http://schemas.microsoft.com/office/drawing/2014/main" id="{BB9C0C5D-C752-C932-F77B-E2476CFEFDFB}"/>
                    </a:ext>
                  </a:extLst>
                </p:cNvPr>
                <p:cNvSpPr txBox="1"/>
                <p:nvPr/>
              </p:nvSpPr>
              <p:spPr>
                <a:xfrm>
                  <a:off x="248613" y="8384659"/>
                  <a:ext cx="2069946" cy="110767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0" tIns="0" rIns="0" bIns="0" numCol="1" spcCol="38100" rtlCol="0" anchor="t" anchorCtr="0">
                  <a:noAutofit/>
                </a:bodyPr>
                <a:lstStyle/>
                <a:p>
                  <a:pPr algn="ctr" defTabSz="2425878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224" dirty="0">
                      <a:solidFill>
                        <a:schemeClr val="tx1"/>
                      </a:solidFill>
                    </a:rPr>
                    <a:t>E.g. : Reduction, Multicast </a:t>
                  </a:r>
                </a:p>
              </p:txBody>
            </p:sp>
            <p:cxnSp>
              <p:nvCxnSpPr>
                <p:cNvPr id="303" name="Straight Connector 302">
                  <a:extLst>
                    <a:ext uri="{FF2B5EF4-FFF2-40B4-BE49-F238E27FC236}">
                      <a16:creationId xmlns:a16="http://schemas.microsoft.com/office/drawing/2014/main" id="{71ABBB7E-1EF5-87C9-963A-340CC3AA22D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116396" y="8369578"/>
                  <a:ext cx="1245030" cy="508853"/>
                </a:xfrm>
                <a:prstGeom prst="line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  <p:sp>
              <p:nvSpPr>
                <p:cNvPr id="304" name="TextBox 303">
                  <a:extLst>
                    <a:ext uri="{FF2B5EF4-FFF2-40B4-BE49-F238E27FC236}">
                      <a16:creationId xmlns:a16="http://schemas.microsoft.com/office/drawing/2014/main" id="{41D88C43-C3D1-E0D0-8D27-FB1A6D553011}"/>
                    </a:ext>
                  </a:extLst>
                </p:cNvPr>
                <p:cNvSpPr txBox="1"/>
                <p:nvPr/>
              </p:nvSpPr>
              <p:spPr>
                <a:xfrm>
                  <a:off x="18660675" y="8861854"/>
                  <a:ext cx="4840605" cy="110767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0" tIns="0" rIns="0" bIns="0" numCol="1" spcCol="38100" rtlCol="0" anchor="t" anchorCtr="0">
                  <a:noAutofit/>
                </a:bodyPr>
                <a:lstStyle/>
                <a:p>
                  <a:pPr algn="ctr" defTabSz="2425878">
                    <a:lnSpc>
                      <a:spcPct val="100000"/>
                    </a:lnSpc>
                    <a:spcBef>
                      <a:spcPts val="0"/>
                    </a:spcBef>
                  </a:pPr>
                  <a:r>
                    <a:rPr lang="en-US" sz="1224" dirty="0">
                      <a:solidFill>
                        <a:schemeClr val="tx1"/>
                      </a:solidFill>
                    </a:rPr>
                    <a:t>E.g. : GEMM/GEMV/DOTP, element-wise single/dual input operators  </a:t>
                  </a:r>
                </a:p>
              </p:txBody>
            </p:sp>
            <p:cxnSp>
              <p:nvCxnSpPr>
                <p:cNvPr id="305" name="Straight Connector 304">
                  <a:extLst>
                    <a:ext uri="{FF2B5EF4-FFF2-40B4-BE49-F238E27FC236}">
                      <a16:creationId xmlns:a16="http://schemas.microsoft.com/office/drawing/2014/main" id="{F293EE1F-9CDA-40F2-AA0E-0C45ABED7F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17979936" y="8939394"/>
                  <a:ext cx="957690" cy="192530"/>
                </a:xfrm>
                <a:prstGeom prst="line">
                  <a:avLst/>
                </a:prstGeom>
                <a:noFill/>
                <a:ln w="254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</p:cxnSp>
          </p:grpSp>
        </p:grp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A33F0470-B6A5-6E1A-F350-1C7FA5B1454C}"/>
                </a:ext>
              </a:extLst>
            </p:cNvPr>
            <p:cNvSpPr/>
            <p:nvPr/>
          </p:nvSpPr>
          <p:spPr>
            <a:xfrm>
              <a:off x="13053951" y="7975647"/>
              <a:ext cx="735202" cy="466118"/>
            </a:xfrm>
            <a:prstGeom prst="rect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25919" tIns="25919" rIns="25919" bIns="25919" numCol="1" spcCol="38100" rtlCol="0" anchor="ctr">
              <a:noAutofit/>
            </a:bodyPr>
            <a:lstStyle/>
            <a:p>
              <a:pPr algn="ctr" defTabSz="421170">
                <a:lnSpc>
                  <a:spcPct val="100000"/>
                </a:lnSpc>
                <a:spcBef>
                  <a:spcPts val="0"/>
                </a:spcBef>
              </a:pPr>
              <a:r>
                <a:rPr lang="en-US" sz="1020" dirty="0">
                  <a:solidFill>
                    <a:schemeClr val="tx1"/>
                  </a:solidFill>
                  <a:ea typeface="Helvetica Neue Medium"/>
                  <a:cs typeface="Helvetica Neue Medium"/>
                  <a:sym typeface="Helvetica Neue Medium"/>
                </a:rPr>
                <a:t>DBs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D329F45-870C-C26C-EE6A-DD87210B86E4}"/>
              </a:ext>
            </a:extLst>
          </p:cNvPr>
          <p:cNvGrpSpPr/>
          <p:nvPr/>
        </p:nvGrpSpPr>
        <p:grpSpPr>
          <a:xfrm rot="16200000">
            <a:off x="1858205" y="2313484"/>
            <a:ext cx="77700" cy="257492"/>
            <a:chOff x="3318069" y="3959465"/>
            <a:chExt cx="196571" cy="406393"/>
          </a:xfrm>
        </p:grpSpPr>
        <p:sp>
          <p:nvSpPr>
            <p:cNvPr id="452" name="Rectangle: Single Corner Snipped 451">
              <a:extLst>
                <a:ext uri="{FF2B5EF4-FFF2-40B4-BE49-F238E27FC236}">
                  <a16:creationId xmlns:a16="http://schemas.microsoft.com/office/drawing/2014/main" id="{259F8511-788B-F616-9BF6-9F843E001FF7}"/>
                </a:ext>
              </a:extLst>
            </p:cNvPr>
            <p:cNvSpPr/>
            <p:nvPr/>
          </p:nvSpPr>
          <p:spPr>
            <a:xfrm flipH="1">
              <a:off x="3318069" y="3959465"/>
              <a:ext cx="196571" cy="406393"/>
            </a:xfrm>
            <a:prstGeom prst="snip1Rect">
              <a:avLst>
                <a:gd name="adj" fmla="val 7648"/>
              </a:avLst>
            </a:prstGeom>
            <a:noFill/>
            <a:ln w="12700" cap="flat">
              <a:solidFill>
                <a:srgbClr val="000000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0076BD90-F883-114E-1482-CDBF9A38203E}"/>
                </a:ext>
              </a:extLst>
            </p:cNvPr>
            <p:cNvSpPr/>
            <p:nvPr/>
          </p:nvSpPr>
          <p:spPr>
            <a:xfrm flipH="1">
              <a:off x="3321321" y="4138071"/>
              <a:ext cx="187899" cy="4297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AD17AE6-1CFE-6596-9AF6-03A9B50732AD}"/>
              </a:ext>
            </a:extLst>
          </p:cNvPr>
          <p:cNvSpPr/>
          <p:nvPr/>
        </p:nvSpPr>
        <p:spPr>
          <a:xfrm>
            <a:off x="3080225" y="2395259"/>
            <a:ext cx="257492" cy="7641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3F6E4D-C54E-49AF-DD35-D3713FC46BA0}"/>
              </a:ext>
            </a:extLst>
          </p:cNvPr>
          <p:cNvSpPr txBox="1"/>
          <p:nvPr/>
        </p:nvSpPr>
        <p:spPr>
          <a:xfrm>
            <a:off x="3381051" y="2392127"/>
            <a:ext cx="1029626" cy="2154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5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MCA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Unit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84EA65-72AC-AC74-5635-2FCA3A12055C}"/>
              </a:ext>
            </a:extLst>
          </p:cNvPr>
          <p:cNvSpPr txBox="1"/>
          <p:nvPr/>
        </p:nvSpPr>
        <p:spPr>
          <a:xfrm>
            <a:off x="2098547" y="2400829"/>
            <a:ext cx="767243" cy="2923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l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Memory </a:t>
            </a:r>
            <a:r>
              <a:rPr kumimoji="0" lang="en-US" sz="9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Block</a:t>
            </a:r>
            <a:endParaRPr kumimoji="0" lang="en-US" sz="10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28C14BD-0C47-1879-CE8E-92A32F4B3C41}"/>
              </a:ext>
            </a:extLst>
          </p:cNvPr>
          <p:cNvGrpSpPr/>
          <p:nvPr/>
        </p:nvGrpSpPr>
        <p:grpSpPr>
          <a:xfrm>
            <a:off x="1226551" y="1044131"/>
            <a:ext cx="1620178" cy="1311551"/>
            <a:chOff x="2273991" y="595684"/>
            <a:chExt cx="2557088" cy="3318063"/>
          </a:xfrm>
        </p:grpSpPr>
        <p:grpSp>
          <p:nvGrpSpPr>
            <p:cNvPr id="302" name="Group 301">
              <a:extLst>
                <a:ext uri="{FF2B5EF4-FFF2-40B4-BE49-F238E27FC236}">
                  <a16:creationId xmlns:a16="http://schemas.microsoft.com/office/drawing/2014/main" id="{BB18C3AF-A52C-FBD7-33C5-7B97B0EA1B00}"/>
                </a:ext>
              </a:extLst>
            </p:cNvPr>
            <p:cNvGrpSpPr/>
            <p:nvPr/>
          </p:nvGrpSpPr>
          <p:grpSpPr>
            <a:xfrm>
              <a:off x="2273992" y="595684"/>
              <a:ext cx="2557087" cy="1576016"/>
              <a:chOff x="2273992" y="595684"/>
              <a:chExt cx="2557087" cy="1576016"/>
            </a:xfrm>
          </p:grpSpPr>
          <p:sp>
            <p:nvSpPr>
              <p:cNvPr id="401" name="Rectangle: Single Corner Snipped 400">
                <a:extLst>
                  <a:ext uri="{FF2B5EF4-FFF2-40B4-BE49-F238E27FC236}">
                    <a16:creationId xmlns:a16="http://schemas.microsoft.com/office/drawing/2014/main" id="{6529A32E-99D7-F543-D244-A134B09B4B57}"/>
                  </a:ext>
                </a:extLst>
              </p:cNvPr>
              <p:cNvSpPr/>
              <p:nvPr/>
            </p:nvSpPr>
            <p:spPr>
              <a:xfrm rot="16200000" flipH="1">
                <a:off x="3053396" y="449902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2" name="Rectangle 401">
                <a:extLst>
                  <a:ext uri="{FF2B5EF4-FFF2-40B4-BE49-F238E27FC236}">
                    <a16:creationId xmlns:a16="http://schemas.microsoft.com/office/drawing/2014/main" id="{0262C9B4-33D8-79B0-A238-547ED175077A}"/>
                  </a:ext>
                </a:extLst>
              </p:cNvPr>
              <p:cNvSpPr/>
              <p:nvPr/>
            </p:nvSpPr>
            <p:spPr>
              <a:xfrm rot="16200000" flipH="1">
                <a:off x="3055152" y="705186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3" name="Rectangle: Single Corner Snipped 402">
                <a:extLst>
                  <a:ext uri="{FF2B5EF4-FFF2-40B4-BE49-F238E27FC236}">
                    <a16:creationId xmlns:a16="http://schemas.microsoft.com/office/drawing/2014/main" id="{3A0C4520-116F-3457-0278-5A4DB393F028}"/>
                  </a:ext>
                </a:extLst>
              </p:cNvPr>
              <p:cNvSpPr/>
              <p:nvPr/>
            </p:nvSpPr>
            <p:spPr>
              <a:xfrm rot="5400000">
                <a:off x="2419779" y="449901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4" name="Rectangle 403">
                <a:extLst>
                  <a:ext uri="{FF2B5EF4-FFF2-40B4-BE49-F238E27FC236}">
                    <a16:creationId xmlns:a16="http://schemas.microsoft.com/office/drawing/2014/main" id="{C56582B2-48F0-99AD-DDDF-FFF01B2D47D0}"/>
                  </a:ext>
                </a:extLst>
              </p:cNvPr>
              <p:cNvSpPr/>
              <p:nvPr/>
            </p:nvSpPr>
            <p:spPr>
              <a:xfrm rot="5400000">
                <a:off x="2430197" y="705184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405" name="Group 404">
                <a:extLst>
                  <a:ext uri="{FF2B5EF4-FFF2-40B4-BE49-F238E27FC236}">
                    <a16:creationId xmlns:a16="http://schemas.microsoft.com/office/drawing/2014/main" id="{6CF0972A-D151-03B9-47F4-0833116428B6}"/>
                  </a:ext>
                </a:extLst>
              </p:cNvPr>
              <p:cNvGrpSpPr/>
              <p:nvPr/>
            </p:nvGrpSpPr>
            <p:grpSpPr>
              <a:xfrm rot="16200000">
                <a:off x="3055682" y="899937"/>
                <a:ext cx="271409" cy="567547"/>
                <a:chOff x="1695451" y="1171215"/>
                <a:chExt cx="431800" cy="600435"/>
              </a:xfrm>
            </p:grpSpPr>
            <p:sp>
              <p:nvSpPr>
                <p:cNvPr id="450" name="Rectangle: Single Corner Snipped 449">
                  <a:extLst>
                    <a:ext uri="{FF2B5EF4-FFF2-40B4-BE49-F238E27FC236}">
                      <a16:creationId xmlns:a16="http://schemas.microsoft.com/office/drawing/2014/main" id="{550FF2FB-9A22-5561-4E7B-423CC0431A3D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51" name="Rectangle 450">
                  <a:extLst>
                    <a:ext uri="{FF2B5EF4-FFF2-40B4-BE49-F238E27FC236}">
                      <a16:creationId xmlns:a16="http://schemas.microsoft.com/office/drawing/2014/main" id="{D34D8892-0C47-A100-3270-E41F82A6C787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406" name="Group 405">
                <a:extLst>
                  <a:ext uri="{FF2B5EF4-FFF2-40B4-BE49-F238E27FC236}">
                    <a16:creationId xmlns:a16="http://schemas.microsoft.com/office/drawing/2014/main" id="{5CC7C394-9904-8AFF-AA2C-B875818FD9AD}"/>
                  </a:ext>
                </a:extLst>
              </p:cNvPr>
              <p:cNvGrpSpPr/>
              <p:nvPr/>
            </p:nvGrpSpPr>
            <p:grpSpPr>
              <a:xfrm rot="5400000" flipH="1">
                <a:off x="2419778" y="897654"/>
                <a:ext cx="275977" cy="567547"/>
                <a:chOff x="1695451" y="1171215"/>
                <a:chExt cx="431800" cy="600435"/>
              </a:xfrm>
            </p:grpSpPr>
            <p:sp>
              <p:nvSpPr>
                <p:cNvPr id="448" name="Rectangle: Single Corner Snipped 447">
                  <a:extLst>
                    <a:ext uri="{FF2B5EF4-FFF2-40B4-BE49-F238E27FC236}">
                      <a16:creationId xmlns:a16="http://schemas.microsoft.com/office/drawing/2014/main" id="{2BAFC05E-4210-0DF2-18DA-F08AD4AAA717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49" name="Rectangle 448">
                  <a:extLst>
                    <a:ext uri="{FF2B5EF4-FFF2-40B4-BE49-F238E27FC236}">
                      <a16:creationId xmlns:a16="http://schemas.microsoft.com/office/drawing/2014/main" id="{40AD4C28-20E5-D821-C841-88216E823DE7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407" name="Rectangle: Rounded Corners 406">
                <a:extLst>
                  <a:ext uri="{FF2B5EF4-FFF2-40B4-BE49-F238E27FC236}">
                    <a16:creationId xmlns:a16="http://schemas.microsoft.com/office/drawing/2014/main" id="{7039CAF4-2804-1AFC-B6AF-0038F37AE301}"/>
                  </a:ext>
                </a:extLst>
              </p:cNvPr>
              <p:cNvSpPr/>
              <p:nvPr/>
            </p:nvSpPr>
            <p:spPr>
              <a:xfrm>
                <a:off x="2273992" y="896014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8" name="Rectangle: Rounded Corners 407">
                <a:extLst>
                  <a:ext uri="{FF2B5EF4-FFF2-40B4-BE49-F238E27FC236}">
                    <a16:creationId xmlns:a16="http://schemas.microsoft.com/office/drawing/2014/main" id="{D48F8BD0-435D-06B0-D6BD-D65000B22F83}"/>
                  </a:ext>
                </a:extLst>
              </p:cNvPr>
              <p:cNvSpPr/>
              <p:nvPr/>
            </p:nvSpPr>
            <p:spPr>
              <a:xfrm>
                <a:off x="2903281" y="893095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09" name="Rectangle: Single Corner Snipped 408">
                <a:extLst>
                  <a:ext uri="{FF2B5EF4-FFF2-40B4-BE49-F238E27FC236}">
                    <a16:creationId xmlns:a16="http://schemas.microsoft.com/office/drawing/2014/main" id="{33F126F2-9172-3753-65EE-C05A6B1E29D7}"/>
                  </a:ext>
                </a:extLst>
              </p:cNvPr>
              <p:cNvSpPr/>
              <p:nvPr/>
            </p:nvSpPr>
            <p:spPr>
              <a:xfrm rot="16200000" flipH="1">
                <a:off x="3053396" y="1302186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10" name="Rectangle 409">
                <a:extLst>
                  <a:ext uri="{FF2B5EF4-FFF2-40B4-BE49-F238E27FC236}">
                    <a16:creationId xmlns:a16="http://schemas.microsoft.com/office/drawing/2014/main" id="{DB973472-D56B-DA22-5925-1A5C31A48882}"/>
                  </a:ext>
                </a:extLst>
              </p:cNvPr>
              <p:cNvSpPr/>
              <p:nvPr/>
            </p:nvSpPr>
            <p:spPr>
              <a:xfrm rot="16200000" flipH="1">
                <a:off x="3055152" y="1557470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11" name="Rectangle: Single Corner Snipped 410">
                <a:extLst>
                  <a:ext uri="{FF2B5EF4-FFF2-40B4-BE49-F238E27FC236}">
                    <a16:creationId xmlns:a16="http://schemas.microsoft.com/office/drawing/2014/main" id="{2002578E-D0BF-D88A-CD21-9D5303371898}"/>
                  </a:ext>
                </a:extLst>
              </p:cNvPr>
              <p:cNvSpPr/>
              <p:nvPr/>
            </p:nvSpPr>
            <p:spPr>
              <a:xfrm rot="5400000">
                <a:off x="2419779" y="1302185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12" name="Rectangle 411">
                <a:extLst>
                  <a:ext uri="{FF2B5EF4-FFF2-40B4-BE49-F238E27FC236}">
                    <a16:creationId xmlns:a16="http://schemas.microsoft.com/office/drawing/2014/main" id="{2E1C9C14-A17A-4A24-2C4D-DC56FED25A09}"/>
                  </a:ext>
                </a:extLst>
              </p:cNvPr>
              <p:cNvSpPr/>
              <p:nvPr/>
            </p:nvSpPr>
            <p:spPr>
              <a:xfrm rot="5400000">
                <a:off x="2430197" y="1557468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413" name="Group 412">
                <a:extLst>
                  <a:ext uri="{FF2B5EF4-FFF2-40B4-BE49-F238E27FC236}">
                    <a16:creationId xmlns:a16="http://schemas.microsoft.com/office/drawing/2014/main" id="{4C98A3C5-4ACF-558E-D89C-2822DC1F6885}"/>
                  </a:ext>
                </a:extLst>
              </p:cNvPr>
              <p:cNvGrpSpPr/>
              <p:nvPr/>
            </p:nvGrpSpPr>
            <p:grpSpPr>
              <a:xfrm rot="16200000">
                <a:off x="3055682" y="1752221"/>
                <a:ext cx="271409" cy="567547"/>
                <a:chOff x="1695451" y="1171215"/>
                <a:chExt cx="431800" cy="600435"/>
              </a:xfrm>
            </p:grpSpPr>
            <p:sp>
              <p:nvSpPr>
                <p:cNvPr id="446" name="Rectangle: Single Corner Snipped 445">
                  <a:extLst>
                    <a:ext uri="{FF2B5EF4-FFF2-40B4-BE49-F238E27FC236}">
                      <a16:creationId xmlns:a16="http://schemas.microsoft.com/office/drawing/2014/main" id="{9CB8DDF4-B391-EE8F-C1C6-4A17010BF886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47" name="Rectangle 446">
                  <a:extLst>
                    <a:ext uri="{FF2B5EF4-FFF2-40B4-BE49-F238E27FC236}">
                      <a16:creationId xmlns:a16="http://schemas.microsoft.com/office/drawing/2014/main" id="{36BD605A-2834-3D1B-76FA-FA6B3948B2D9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414" name="Group 413">
                <a:extLst>
                  <a:ext uri="{FF2B5EF4-FFF2-40B4-BE49-F238E27FC236}">
                    <a16:creationId xmlns:a16="http://schemas.microsoft.com/office/drawing/2014/main" id="{DCB0FD3F-9015-2766-2FB6-6F3CC2AE8D1E}"/>
                  </a:ext>
                </a:extLst>
              </p:cNvPr>
              <p:cNvGrpSpPr/>
              <p:nvPr/>
            </p:nvGrpSpPr>
            <p:grpSpPr>
              <a:xfrm rot="5400000" flipH="1">
                <a:off x="2419778" y="1749938"/>
                <a:ext cx="275977" cy="567547"/>
                <a:chOff x="1695451" y="1171215"/>
                <a:chExt cx="431800" cy="600435"/>
              </a:xfrm>
            </p:grpSpPr>
            <p:sp>
              <p:nvSpPr>
                <p:cNvPr id="444" name="Rectangle: Single Corner Snipped 443">
                  <a:extLst>
                    <a:ext uri="{FF2B5EF4-FFF2-40B4-BE49-F238E27FC236}">
                      <a16:creationId xmlns:a16="http://schemas.microsoft.com/office/drawing/2014/main" id="{7839023F-89B1-78DD-EF82-C37C6360C18A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45" name="Rectangle 444">
                  <a:extLst>
                    <a:ext uri="{FF2B5EF4-FFF2-40B4-BE49-F238E27FC236}">
                      <a16:creationId xmlns:a16="http://schemas.microsoft.com/office/drawing/2014/main" id="{4EF1C8DA-921D-93E4-6A0C-87CCED56C469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415" name="Rectangle: Rounded Corners 414">
                <a:extLst>
                  <a:ext uri="{FF2B5EF4-FFF2-40B4-BE49-F238E27FC236}">
                    <a16:creationId xmlns:a16="http://schemas.microsoft.com/office/drawing/2014/main" id="{451D3C23-5DE1-5751-3149-B704DE7EFF03}"/>
                  </a:ext>
                </a:extLst>
              </p:cNvPr>
              <p:cNvSpPr/>
              <p:nvPr/>
            </p:nvSpPr>
            <p:spPr>
              <a:xfrm>
                <a:off x="2273992" y="1748298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16" name="Rectangle: Rounded Corners 415">
                <a:extLst>
                  <a:ext uri="{FF2B5EF4-FFF2-40B4-BE49-F238E27FC236}">
                    <a16:creationId xmlns:a16="http://schemas.microsoft.com/office/drawing/2014/main" id="{E60965AF-85D2-70E3-A04F-682448C7A1DD}"/>
                  </a:ext>
                </a:extLst>
              </p:cNvPr>
              <p:cNvSpPr/>
              <p:nvPr/>
            </p:nvSpPr>
            <p:spPr>
              <a:xfrm>
                <a:off x="2903281" y="1745381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417" name="Straight Connector 416">
                <a:extLst>
                  <a:ext uri="{FF2B5EF4-FFF2-40B4-BE49-F238E27FC236}">
                    <a16:creationId xmlns:a16="http://schemas.microsoft.com/office/drawing/2014/main" id="{953821E0-5D1E-AC12-C113-DB624D7DE8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6" y="959485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418" name="Rectangle: Single Corner Snipped 417">
                <a:extLst>
                  <a:ext uri="{FF2B5EF4-FFF2-40B4-BE49-F238E27FC236}">
                    <a16:creationId xmlns:a16="http://schemas.microsoft.com/office/drawing/2014/main" id="{B622A5A9-13E3-23D0-8071-F339BE7D5513}"/>
                  </a:ext>
                </a:extLst>
              </p:cNvPr>
              <p:cNvSpPr/>
              <p:nvPr/>
            </p:nvSpPr>
            <p:spPr>
              <a:xfrm rot="16200000" flipH="1">
                <a:off x="4409317" y="449901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19" name="Rectangle 418">
                <a:extLst>
                  <a:ext uri="{FF2B5EF4-FFF2-40B4-BE49-F238E27FC236}">
                    <a16:creationId xmlns:a16="http://schemas.microsoft.com/office/drawing/2014/main" id="{0A30DE4B-4252-74D8-2E1E-F915F633C2C7}"/>
                  </a:ext>
                </a:extLst>
              </p:cNvPr>
              <p:cNvSpPr/>
              <p:nvPr/>
            </p:nvSpPr>
            <p:spPr>
              <a:xfrm rot="16200000" flipH="1">
                <a:off x="4411072" y="705185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0" name="Rectangle: Single Corner Snipped 419">
                <a:extLst>
                  <a:ext uri="{FF2B5EF4-FFF2-40B4-BE49-F238E27FC236}">
                    <a16:creationId xmlns:a16="http://schemas.microsoft.com/office/drawing/2014/main" id="{0D14390B-5CCD-2A79-1B3C-45EBE0FF7DF6}"/>
                  </a:ext>
                </a:extLst>
              </p:cNvPr>
              <p:cNvSpPr/>
              <p:nvPr/>
            </p:nvSpPr>
            <p:spPr>
              <a:xfrm rot="5400000">
                <a:off x="3775698" y="449901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FC44DA15-9361-D2EE-EF9E-798DF7556318}"/>
                  </a:ext>
                </a:extLst>
              </p:cNvPr>
              <p:cNvSpPr/>
              <p:nvPr/>
            </p:nvSpPr>
            <p:spPr>
              <a:xfrm rot="5400000">
                <a:off x="3786116" y="705185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422" name="Group 421">
                <a:extLst>
                  <a:ext uri="{FF2B5EF4-FFF2-40B4-BE49-F238E27FC236}">
                    <a16:creationId xmlns:a16="http://schemas.microsoft.com/office/drawing/2014/main" id="{80C53D10-B66F-004A-4B3C-3297454B978F}"/>
                  </a:ext>
                </a:extLst>
              </p:cNvPr>
              <p:cNvGrpSpPr/>
              <p:nvPr/>
            </p:nvGrpSpPr>
            <p:grpSpPr>
              <a:xfrm rot="16200000">
                <a:off x="4411601" y="899936"/>
                <a:ext cx="271409" cy="567547"/>
                <a:chOff x="1695451" y="1171215"/>
                <a:chExt cx="431800" cy="600435"/>
              </a:xfrm>
            </p:grpSpPr>
            <p:sp>
              <p:nvSpPr>
                <p:cNvPr id="442" name="Rectangle: Single Corner Snipped 441">
                  <a:extLst>
                    <a:ext uri="{FF2B5EF4-FFF2-40B4-BE49-F238E27FC236}">
                      <a16:creationId xmlns:a16="http://schemas.microsoft.com/office/drawing/2014/main" id="{57F0BC6C-AE56-7138-326C-3934BBD81252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43" name="Rectangle 442">
                  <a:extLst>
                    <a:ext uri="{FF2B5EF4-FFF2-40B4-BE49-F238E27FC236}">
                      <a16:creationId xmlns:a16="http://schemas.microsoft.com/office/drawing/2014/main" id="{F84CE539-B34A-DDE8-7068-408FE6917FA8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423" name="Group 422">
                <a:extLst>
                  <a:ext uri="{FF2B5EF4-FFF2-40B4-BE49-F238E27FC236}">
                    <a16:creationId xmlns:a16="http://schemas.microsoft.com/office/drawing/2014/main" id="{062FE743-102F-BA5C-F3F5-A5568F201447}"/>
                  </a:ext>
                </a:extLst>
              </p:cNvPr>
              <p:cNvGrpSpPr/>
              <p:nvPr/>
            </p:nvGrpSpPr>
            <p:grpSpPr>
              <a:xfrm rot="5400000" flipH="1">
                <a:off x="3775697" y="897654"/>
                <a:ext cx="275976" cy="567547"/>
                <a:chOff x="1695451" y="1171215"/>
                <a:chExt cx="431800" cy="600435"/>
              </a:xfrm>
            </p:grpSpPr>
            <p:sp>
              <p:nvSpPr>
                <p:cNvPr id="440" name="Rectangle: Single Corner Snipped 439">
                  <a:extLst>
                    <a:ext uri="{FF2B5EF4-FFF2-40B4-BE49-F238E27FC236}">
                      <a16:creationId xmlns:a16="http://schemas.microsoft.com/office/drawing/2014/main" id="{DCF81B30-AA42-051B-E664-D7FFEA316FC9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41" name="Rectangle 440">
                  <a:extLst>
                    <a:ext uri="{FF2B5EF4-FFF2-40B4-BE49-F238E27FC236}">
                      <a16:creationId xmlns:a16="http://schemas.microsoft.com/office/drawing/2014/main" id="{FF14472A-0A92-E2EE-763F-07136B6F10C7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424" name="Rectangle: Rounded Corners 423">
                <a:extLst>
                  <a:ext uri="{FF2B5EF4-FFF2-40B4-BE49-F238E27FC236}">
                    <a16:creationId xmlns:a16="http://schemas.microsoft.com/office/drawing/2014/main" id="{91DE1050-45A3-F525-3534-505DF7E0E205}"/>
                  </a:ext>
                </a:extLst>
              </p:cNvPr>
              <p:cNvSpPr/>
              <p:nvPr/>
            </p:nvSpPr>
            <p:spPr>
              <a:xfrm>
                <a:off x="3634244" y="896156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5" name="Rectangle: Rounded Corners 424">
                <a:extLst>
                  <a:ext uri="{FF2B5EF4-FFF2-40B4-BE49-F238E27FC236}">
                    <a16:creationId xmlns:a16="http://schemas.microsoft.com/office/drawing/2014/main" id="{0AA2EC1F-25FC-813E-60FE-31D37404CB3E}"/>
                  </a:ext>
                </a:extLst>
              </p:cNvPr>
              <p:cNvSpPr/>
              <p:nvPr/>
            </p:nvSpPr>
            <p:spPr>
              <a:xfrm>
                <a:off x="4263531" y="893237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6" name="Rectangle: Single Corner Snipped 425">
                <a:extLst>
                  <a:ext uri="{FF2B5EF4-FFF2-40B4-BE49-F238E27FC236}">
                    <a16:creationId xmlns:a16="http://schemas.microsoft.com/office/drawing/2014/main" id="{E3B609CB-3131-61EA-3381-180CF9EC5A33}"/>
                  </a:ext>
                </a:extLst>
              </p:cNvPr>
              <p:cNvSpPr/>
              <p:nvPr/>
            </p:nvSpPr>
            <p:spPr>
              <a:xfrm rot="16200000" flipH="1">
                <a:off x="4409317" y="1302185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7" name="Rectangle 426">
                <a:extLst>
                  <a:ext uri="{FF2B5EF4-FFF2-40B4-BE49-F238E27FC236}">
                    <a16:creationId xmlns:a16="http://schemas.microsoft.com/office/drawing/2014/main" id="{6B2E812F-6145-C329-5261-38992C821A7C}"/>
                  </a:ext>
                </a:extLst>
              </p:cNvPr>
              <p:cNvSpPr/>
              <p:nvPr/>
            </p:nvSpPr>
            <p:spPr>
              <a:xfrm rot="16200000" flipH="1">
                <a:off x="4411072" y="1557468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8" name="Rectangle: Single Corner Snipped 427">
                <a:extLst>
                  <a:ext uri="{FF2B5EF4-FFF2-40B4-BE49-F238E27FC236}">
                    <a16:creationId xmlns:a16="http://schemas.microsoft.com/office/drawing/2014/main" id="{6F6E9A0A-ED08-2D03-75BA-B0FCBAF89712}"/>
                  </a:ext>
                </a:extLst>
              </p:cNvPr>
              <p:cNvSpPr/>
              <p:nvPr/>
            </p:nvSpPr>
            <p:spPr>
              <a:xfrm rot="5400000">
                <a:off x="3775698" y="1302185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29" name="Rectangle 428">
                <a:extLst>
                  <a:ext uri="{FF2B5EF4-FFF2-40B4-BE49-F238E27FC236}">
                    <a16:creationId xmlns:a16="http://schemas.microsoft.com/office/drawing/2014/main" id="{2DD3C1F3-16AC-061D-E453-982ACDC30F28}"/>
                  </a:ext>
                </a:extLst>
              </p:cNvPr>
              <p:cNvSpPr/>
              <p:nvPr/>
            </p:nvSpPr>
            <p:spPr>
              <a:xfrm rot="5400000">
                <a:off x="3786116" y="1557468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430" name="Group 429">
                <a:extLst>
                  <a:ext uri="{FF2B5EF4-FFF2-40B4-BE49-F238E27FC236}">
                    <a16:creationId xmlns:a16="http://schemas.microsoft.com/office/drawing/2014/main" id="{A4D83E03-2E10-9205-293E-92DC67C3DA31}"/>
                  </a:ext>
                </a:extLst>
              </p:cNvPr>
              <p:cNvGrpSpPr/>
              <p:nvPr/>
            </p:nvGrpSpPr>
            <p:grpSpPr>
              <a:xfrm rot="16200000">
                <a:off x="4411601" y="1752219"/>
                <a:ext cx="271409" cy="567547"/>
                <a:chOff x="1695451" y="1171215"/>
                <a:chExt cx="431800" cy="600435"/>
              </a:xfrm>
            </p:grpSpPr>
            <p:sp>
              <p:nvSpPr>
                <p:cNvPr id="438" name="Rectangle: Single Corner Snipped 437">
                  <a:extLst>
                    <a:ext uri="{FF2B5EF4-FFF2-40B4-BE49-F238E27FC236}">
                      <a16:creationId xmlns:a16="http://schemas.microsoft.com/office/drawing/2014/main" id="{63040360-C8F1-6E3F-EF55-D40BEE842168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39" name="Rectangle 438">
                  <a:extLst>
                    <a:ext uri="{FF2B5EF4-FFF2-40B4-BE49-F238E27FC236}">
                      <a16:creationId xmlns:a16="http://schemas.microsoft.com/office/drawing/2014/main" id="{54FABC9F-30A3-580C-9140-D4B122EDE387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431" name="Group 430">
                <a:extLst>
                  <a:ext uri="{FF2B5EF4-FFF2-40B4-BE49-F238E27FC236}">
                    <a16:creationId xmlns:a16="http://schemas.microsoft.com/office/drawing/2014/main" id="{68453703-18CE-18EA-3B79-EC4CF304A682}"/>
                  </a:ext>
                </a:extLst>
              </p:cNvPr>
              <p:cNvGrpSpPr/>
              <p:nvPr/>
            </p:nvGrpSpPr>
            <p:grpSpPr>
              <a:xfrm rot="5400000" flipH="1">
                <a:off x="3775697" y="1749938"/>
                <a:ext cx="275976" cy="567547"/>
                <a:chOff x="1695451" y="1171215"/>
                <a:chExt cx="431800" cy="600435"/>
              </a:xfrm>
            </p:grpSpPr>
            <p:sp>
              <p:nvSpPr>
                <p:cNvPr id="436" name="Rectangle: Single Corner Snipped 435">
                  <a:extLst>
                    <a:ext uri="{FF2B5EF4-FFF2-40B4-BE49-F238E27FC236}">
                      <a16:creationId xmlns:a16="http://schemas.microsoft.com/office/drawing/2014/main" id="{4AC1C09E-7C4F-9AC3-A5A5-B592449E8C53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37" name="Rectangle 436">
                  <a:extLst>
                    <a:ext uri="{FF2B5EF4-FFF2-40B4-BE49-F238E27FC236}">
                      <a16:creationId xmlns:a16="http://schemas.microsoft.com/office/drawing/2014/main" id="{B6E8BCD8-D0FF-8F52-491B-19B35431E5F2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432" name="Rectangle: Rounded Corners 431">
                <a:extLst>
                  <a:ext uri="{FF2B5EF4-FFF2-40B4-BE49-F238E27FC236}">
                    <a16:creationId xmlns:a16="http://schemas.microsoft.com/office/drawing/2014/main" id="{4C6A6E4B-9505-69D7-4F85-A8921FE458E9}"/>
                  </a:ext>
                </a:extLst>
              </p:cNvPr>
              <p:cNvSpPr/>
              <p:nvPr/>
            </p:nvSpPr>
            <p:spPr>
              <a:xfrm>
                <a:off x="3634244" y="1748439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33" name="Rectangle: Rounded Corners 432">
                <a:extLst>
                  <a:ext uri="{FF2B5EF4-FFF2-40B4-BE49-F238E27FC236}">
                    <a16:creationId xmlns:a16="http://schemas.microsoft.com/office/drawing/2014/main" id="{93CB9C15-78AE-81E8-5B0E-5977E9F8E960}"/>
                  </a:ext>
                </a:extLst>
              </p:cNvPr>
              <p:cNvSpPr/>
              <p:nvPr/>
            </p:nvSpPr>
            <p:spPr>
              <a:xfrm>
                <a:off x="4263531" y="1745520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434" name="Straight Connector 433">
                <a:extLst>
                  <a:ext uri="{FF2B5EF4-FFF2-40B4-BE49-F238E27FC236}">
                    <a16:creationId xmlns:a16="http://schemas.microsoft.com/office/drawing/2014/main" id="{527574E4-1CC3-3D20-08FA-1EC445C5A7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9696" y="960950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435" name="Straight Connector 434">
                <a:extLst>
                  <a:ext uri="{FF2B5EF4-FFF2-40B4-BE49-F238E27FC236}">
                    <a16:creationId xmlns:a16="http://schemas.microsoft.com/office/drawing/2014/main" id="{F2DF093D-7D0A-265B-6B83-D380560C02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6" y="1380700"/>
                <a:ext cx="1356415" cy="0"/>
              </a:xfrm>
              <a:prstGeom prst="line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grpSp>
          <p:nvGrpSpPr>
            <p:cNvPr id="306" name="Group 305">
              <a:extLst>
                <a:ext uri="{FF2B5EF4-FFF2-40B4-BE49-F238E27FC236}">
                  <a16:creationId xmlns:a16="http://schemas.microsoft.com/office/drawing/2014/main" id="{C0807913-48B0-230A-9E3F-9F533E135DD3}"/>
                </a:ext>
              </a:extLst>
            </p:cNvPr>
            <p:cNvGrpSpPr/>
            <p:nvPr/>
          </p:nvGrpSpPr>
          <p:grpSpPr>
            <a:xfrm>
              <a:off x="2273991" y="2337731"/>
              <a:ext cx="2557087" cy="1576016"/>
              <a:chOff x="2273991" y="2337731"/>
              <a:chExt cx="2557087" cy="1576016"/>
            </a:xfrm>
          </p:grpSpPr>
          <p:sp>
            <p:nvSpPr>
              <p:cNvPr id="308" name="Rectangle: Single Corner Snipped 307">
                <a:extLst>
                  <a:ext uri="{FF2B5EF4-FFF2-40B4-BE49-F238E27FC236}">
                    <a16:creationId xmlns:a16="http://schemas.microsoft.com/office/drawing/2014/main" id="{3A4A71B3-345E-E87C-BBE7-FC52DEE0F420}"/>
                  </a:ext>
                </a:extLst>
              </p:cNvPr>
              <p:cNvSpPr/>
              <p:nvPr/>
            </p:nvSpPr>
            <p:spPr>
              <a:xfrm rot="16200000" flipH="1">
                <a:off x="3053395" y="2191949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09" name="Rectangle 308">
                <a:extLst>
                  <a:ext uri="{FF2B5EF4-FFF2-40B4-BE49-F238E27FC236}">
                    <a16:creationId xmlns:a16="http://schemas.microsoft.com/office/drawing/2014/main" id="{1F6AFD2F-F557-18F8-3238-6A9B8AB77561}"/>
                  </a:ext>
                </a:extLst>
              </p:cNvPr>
              <p:cNvSpPr/>
              <p:nvPr/>
            </p:nvSpPr>
            <p:spPr>
              <a:xfrm rot="16200000" flipH="1">
                <a:off x="3055151" y="2447233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11" name="Rectangle: Single Corner Snipped 310">
                <a:extLst>
                  <a:ext uri="{FF2B5EF4-FFF2-40B4-BE49-F238E27FC236}">
                    <a16:creationId xmlns:a16="http://schemas.microsoft.com/office/drawing/2014/main" id="{DB028384-08E9-A25C-35BD-2E0F21700D65}"/>
                  </a:ext>
                </a:extLst>
              </p:cNvPr>
              <p:cNvSpPr/>
              <p:nvPr/>
            </p:nvSpPr>
            <p:spPr>
              <a:xfrm rot="5400000">
                <a:off x="2419778" y="2191948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13" name="Rectangle 312">
                <a:extLst>
                  <a:ext uri="{FF2B5EF4-FFF2-40B4-BE49-F238E27FC236}">
                    <a16:creationId xmlns:a16="http://schemas.microsoft.com/office/drawing/2014/main" id="{BDA89980-4E80-8953-FAA4-2A85AB6D9E26}"/>
                  </a:ext>
                </a:extLst>
              </p:cNvPr>
              <p:cNvSpPr/>
              <p:nvPr/>
            </p:nvSpPr>
            <p:spPr>
              <a:xfrm rot="5400000">
                <a:off x="2430196" y="2447231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316" name="Group 315">
                <a:extLst>
                  <a:ext uri="{FF2B5EF4-FFF2-40B4-BE49-F238E27FC236}">
                    <a16:creationId xmlns:a16="http://schemas.microsoft.com/office/drawing/2014/main" id="{73CDD990-B294-4153-AFC5-5A3D34FECF52}"/>
                  </a:ext>
                </a:extLst>
              </p:cNvPr>
              <p:cNvGrpSpPr/>
              <p:nvPr/>
            </p:nvGrpSpPr>
            <p:grpSpPr>
              <a:xfrm rot="16200000">
                <a:off x="3055681" y="2641984"/>
                <a:ext cx="271409" cy="567547"/>
                <a:chOff x="1695451" y="1171215"/>
                <a:chExt cx="431800" cy="600435"/>
              </a:xfrm>
            </p:grpSpPr>
            <p:sp>
              <p:nvSpPr>
                <p:cNvPr id="399" name="Rectangle: Single Corner Snipped 398">
                  <a:extLst>
                    <a:ext uri="{FF2B5EF4-FFF2-40B4-BE49-F238E27FC236}">
                      <a16:creationId xmlns:a16="http://schemas.microsoft.com/office/drawing/2014/main" id="{8A250E29-C550-33D3-023B-1BE664CFF92E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400" name="Rectangle 399">
                  <a:extLst>
                    <a:ext uri="{FF2B5EF4-FFF2-40B4-BE49-F238E27FC236}">
                      <a16:creationId xmlns:a16="http://schemas.microsoft.com/office/drawing/2014/main" id="{B9B390DC-8DD4-B5F4-A9D7-E5B2AD85AB11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317" name="Group 316">
                <a:extLst>
                  <a:ext uri="{FF2B5EF4-FFF2-40B4-BE49-F238E27FC236}">
                    <a16:creationId xmlns:a16="http://schemas.microsoft.com/office/drawing/2014/main" id="{3CA41881-2DA9-AC65-4414-2A64D317E927}"/>
                  </a:ext>
                </a:extLst>
              </p:cNvPr>
              <p:cNvGrpSpPr/>
              <p:nvPr/>
            </p:nvGrpSpPr>
            <p:grpSpPr>
              <a:xfrm rot="5400000" flipH="1">
                <a:off x="2419777" y="2639701"/>
                <a:ext cx="275977" cy="567547"/>
                <a:chOff x="1695451" y="1171215"/>
                <a:chExt cx="431800" cy="600435"/>
              </a:xfrm>
            </p:grpSpPr>
            <p:sp>
              <p:nvSpPr>
                <p:cNvPr id="397" name="Rectangle: Single Corner Snipped 396">
                  <a:extLst>
                    <a:ext uri="{FF2B5EF4-FFF2-40B4-BE49-F238E27FC236}">
                      <a16:creationId xmlns:a16="http://schemas.microsoft.com/office/drawing/2014/main" id="{AB9BC136-688D-1828-BDAA-4B2A61DED5EA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8" name="Rectangle 397">
                  <a:extLst>
                    <a:ext uri="{FF2B5EF4-FFF2-40B4-BE49-F238E27FC236}">
                      <a16:creationId xmlns:a16="http://schemas.microsoft.com/office/drawing/2014/main" id="{7BC91939-1B0A-7542-EC12-63ED5F8312DC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18" name="Rectangle: Rounded Corners 317">
                <a:extLst>
                  <a:ext uri="{FF2B5EF4-FFF2-40B4-BE49-F238E27FC236}">
                    <a16:creationId xmlns:a16="http://schemas.microsoft.com/office/drawing/2014/main" id="{9AD0612D-9B68-ABA4-EB59-50214640D746}"/>
                  </a:ext>
                </a:extLst>
              </p:cNvPr>
              <p:cNvSpPr/>
              <p:nvPr/>
            </p:nvSpPr>
            <p:spPr>
              <a:xfrm>
                <a:off x="2273991" y="2638064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19" name="Rectangle: Rounded Corners 318">
                <a:extLst>
                  <a:ext uri="{FF2B5EF4-FFF2-40B4-BE49-F238E27FC236}">
                    <a16:creationId xmlns:a16="http://schemas.microsoft.com/office/drawing/2014/main" id="{78EDB8F4-8A6C-111A-11A5-88CBFA68C766}"/>
                  </a:ext>
                </a:extLst>
              </p:cNvPr>
              <p:cNvSpPr/>
              <p:nvPr/>
            </p:nvSpPr>
            <p:spPr>
              <a:xfrm>
                <a:off x="2903280" y="2635142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20" name="Rectangle: Single Corner Snipped 319">
                <a:extLst>
                  <a:ext uri="{FF2B5EF4-FFF2-40B4-BE49-F238E27FC236}">
                    <a16:creationId xmlns:a16="http://schemas.microsoft.com/office/drawing/2014/main" id="{474A59F6-B760-CFCE-CD42-49B57B08A176}"/>
                  </a:ext>
                </a:extLst>
              </p:cNvPr>
              <p:cNvSpPr/>
              <p:nvPr/>
            </p:nvSpPr>
            <p:spPr>
              <a:xfrm rot="16200000" flipH="1">
                <a:off x="3053395" y="3044233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6EBBC2F9-6F32-73CF-6D28-12411B50F6A1}"/>
                  </a:ext>
                </a:extLst>
              </p:cNvPr>
              <p:cNvSpPr/>
              <p:nvPr/>
            </p:nvSpPr>
            <p:spPr>
              <a:xfrm rot="16200000" flipH="1">
                <a:off x="3055151" y="3299517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25" name="Rectangle: Single Corner Snipped 324">
                <a:extLst>
                  <a:ext uri="{FF2B5EF4-FFF2-40B4-BE49-F238E27FC236}">
                    <a16:creationId xmlns:a16="http://schemas.microsoft.com/office/drawing/2014/main" id="{D5033EF7-6074-60F0-8B1D-40660158A9EC}"/>
                  </a:ext>
                </a:extLst>
              </p:cNvPr>
              <p:cNvSpPr/>
              <p:nvPr/>
            </p:nvSpPr>
            <p:spPr>
              <a:xfrm rot="5400000">
                <a:off x="2419778" y="3044232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26" name="Rectangle 325">
                <a:extLst>
                  <a:ext uri="{FF2B5EF4-FFF2-40B4-BE49-F238E27FC236}">
                    <a16:creationId xmlns:a16="http://schemas.microsoft.com/office/drawing/2014/main" id="{F9E68298-9069-3688-D4C1-5404C3D8CB49}"/>
                  </a:ext>
                </a:extLst>
              </p:cNvPr>
              <p:cNvSpPr/>
              <p:nvPr/>
            </p:nvSpPr>
            <p:spPr>
              <a:xfrm rot="5400000">
                <a:off x="2430196" y="3299515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358" name="Group 357">
                <a:extLst>
                  <a:ext uri="{FF2B5EF4-FFF2-40B4-BE49-F238E27FC236}">
                    <a16:creationId xmlns:a16="http://schemas.microsoft.com/office/drawing/2014/main" id="{8274CD00-35A9-F470-F569-FAFFA4EAC6E1}"/>
                  </a:ext>
                </a:extLst>
              </p:cNvPr>
              <p:cNvGrpSpPr/>
              <p:nvPr/>
            </p:nvGrpSpPr>
            <p:grpSpPr>
              <a:xfrm rot="16200000">
                <a:off x="3055681" y="3494268"/>
                <a:ext cx="271409" cy="567547"/>
                <a:chOff x="1695451" y="1171215"/>
                <a:chExt cx="431800" cy="600435"/>
              </a:xfrm>
            </p:grpSpPr>
            <p:sp>
              <p:nvSpPr>
                <p:cNvPr id="395" name="Rectangle: Single Corner Snipped 394">
                  <a:extLst>
                    <a:ext uri="{FF2B5EF4-FFF2-40B4-BE49-F238E27FC236}">
                      <a16:creationId xmlns:a16="http://schemas.microsoft.com/office/drawing/2014/main" id="{88971B5A-5A97-0865-255D-02FE1F2838DF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6" name="Rectangle 395">
                  <a:extLst>
                    <a:ext uri="{FF2B5EF4-FFF2-40B4-BE49-F238E27FC236}">
                      <a16:creationId xmlns:a16="http://schemas.microsoft.com/office/drawing/2014/main" id="{F1D45439-1916-F299-B767-B7100F6C584F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359" name="Group 358">
                <a:extLst>
                  <a:ext uri="{FF2B5EF4-FFF2-40B4-BE49-F238E27FC236}">
                    <a16:creationId xmlns:a16="http://schemas.microsoft.com/office/drawing/2014/main" id="{0D7DFC45-4673-0239-B74A-58314A0C8EB0}"/>
                  </a:ext>
                </a:extLst>
              </p:cNvPr>
              <p:cNvGrpSpPr/>
              <p:nvPr/>
            </p:nvGrpSpPr>
            <p:grpSpPr>
              <a:xfrm rot="5400000" flipH="1">
                <a:off x="2419777" y="3491985"/>
                <a:ext cx="275977" cy="567547"/>
                <a:chOff x="1695451" y="1171215"/>
                <a:chExt cx="431800" cy="600435"/>
              </a:xfrm>
            </p:grpSpPr>
            <p:sp>
              <p:nvSpPr>
                <p:cNvPr id="393" name="Rectangle: Single Corner Snipped 392">
                  <a:extLst>
                    <a:ext uri="{FF2B5EF4-FFF2-40B4-BE49-F238E27FC236}">
                      <a16:creationId xmlns:a16="http://schemas.microsoft.com/office/drawing/2014/main" id="{43920621-5DD8-0284-8835-6B1119CBD3B5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id="{97AAE090-346F-7DA4-FA51-E879F3E98CC8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61" name="Rectangle: Rounded Corners 360">
                <a:extLst>
                  <a:ext uri="{FF2B5EF4-FFF2-40B4-BE49-F238E27FC236}">
                    <a16:creationId xmlns:a16="http://schemas.microsoft.com/office/drawing/2014/main" id="{42205F5D-6E52-87DD-2153-BC25036111E0}"/>
                  </a:ext>
                </a:extLst>
              </p:cNvPr>
              <p:cNvSpPr/>
              <p:nvPr/>
            </p:nvSpPr>
            <p:spPr>
              <a:xfrm>
                <a:off x="2273991" y="3490345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63" name="Rectangle: Rounded Corners 362">
                <a:extLst>
                  <a:ext uri="{FF2B5EF4-FFF2-40B4-BE49-F238E27FC236}">
                    <a16:creationId xmlns:a16="http://schemas.microsoft.com/office/drawing/2014/main" id="{A7736033-FC1D-9776-A5D4-B8408CFB4BD4}"/>
                  </a:ext>
                </a:extLst>
              </p:cNvPr>
              <p:cNvSpPr/>
              <p:nvPr/>
            </p:nvSpPr>
            <p:spPr>
              <a:xfrm>
                <a:off x="2903280" y="3487426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365" name="Straight Connector 364">
                <a:extLst>
                  <a:ext uri="{FF2B5EF4-FFF2-40B4-BE49-F238E27FC236}">
                    <a16:creationId xmlns:a16="http://schemas.microsoft.com/office/drawing/2014/main" id="{C720AD56-C83D-2210-2792-B32616EE8E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5" y="2701532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366" name="Rectangle: Single Corner Snipped 365">
                <a:extLst>
                  <a:ext uri="{FF2B5EF4-FFF2-40B4-BE49-F238E27FC236}">
                    <a16:creationId xmlns:a16="http://schemas.microsoft.com/office/drawing/2014/main" id="{133AB986-8A5D-B51A-82BA-880623B01820}"/>
                  </a:ext>
                </a:extLst>
              </p:cNvPr>
              <p:cNvSpPr/>
              <p:nvPr/>
            </p:nvSpPr>
            <p:spPr>
              <a:xfrm rot="16200000" flipH="1">
                <a:off x="4409316" y="2191948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68" name="Rectangle 367">
                <a:extLst>
                  <a:ext uri="{FF2B5EF4-FFF2-40B4-BE49-F238E27FC236}">
                    <a16:creationId xmlns:a16="http://schemas.microsoft.com/office/drawing/2014/main" id="{CBE6DD34-67E1-31A4-8B88-B77D277444D9}"/>
                  </a:ext>
                </a:extLst>
              </p:cNvPr>
              <p:cNvSpPr/>
              <p:nvPr/>
            </p:nvSpPr>
            <p:spPr>
              <a:xfrm rot="16200000" flipH="1">
                <a:off x="4411071" y="2447232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69" name="Rectangle: Single Corner Snipped 368">
                <a:extLst>
                  <a:ext uri="{FF2B5EF4-FFF2-40B4-BE49-F238E27FC236}">
                    <a16:creationId xmlns:a16="http://schemas.microsoft.com/office/drawing/2014/main" id="{FF4240C0-374F-83B3-AEEC-2C61665892EF}"/>
                  </a:ext>
                </a:extLst>
              </p:cNvPr>
              <p:cNvSpPr/>
              <p:nvPr/>
            </p:nvSpPr>
            <p:spPr>
              <a:xfrm rot="5400000">
                <a:off x="3775697" y="2191948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0" name="Rectangle 369">
                <a:extLst>
                  <a:ext uri="{FF2B5EF4-FFF2-40B4-BE49-F238E27FC236}">
                    <a16:creationId xmlns:a16="http://schemas.microsoft.com/office/drawing/2014/main" id="{771ADF72-776F-60E6-1206-1EFA474C8B9D}"/>
                  </a:ext>
                </a:extLst>
              </p:cNvPr>
              <p:cNvSpPr/>
              <p:nvPr/>
            </p:nvSpPr>
            <p:spPr>
              <a:xfrm rot="5400000">
                <a:off x="3786115" y="2447232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371" name="Group 370">
                <a:extLst>
                  <a:ext uri="{FF2B5EF4-FFF2-40B4-BE49-F238E27FC236}">
                    <a16:creationId xmlns:a16="http://schemas.microsoft.com/office/drawing/2014/main" id="{68B73DF5-7C08-2D79-4F77-A4F2C58AB2AE}"/>
                  </a:ext>
                </a:extLst>
              </p:cNvPr>
              <p:cNvGrpSpPr/>
              <p:nvPr/>
            </p:nvGrpSpPr>
            <p:grpSpPr>
              <a:xfrm rot="16200000">
                <a:off x="4411600" y="2641983"/>
                <a:ext cx="271409" cy="567547"/>
                <a:chOff x="1695451" y="1171215"/>
                <a:chExt cx="431800" cy="600435"/>
              </a:xfrm>
            </p:grpSpPr>
            <p:sp>
              <p:nvSpPr>
                <p:cNvPr id="391" name="Rectangle: Single Corner Snipped 390">
                  <a:extLst>
                    <a:ext uri="{FF2B5EF4-FFF2-40B4-BE49-F238E27FC236}">
                      <a16:creationId xmlns:a16="http://schemas.microsoft.com/office/drawing/2014/main" id="{D8727326-74D1-61F0-1812-E6D018547966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2" name="Rectangle 391">
                  <a:extLst>
                    <a:ext uri="{FF2B5EF4-FFF2-40B4-BE49-F238E27FC236}">
                      <a16:creationId xmlns:a16="http://schemas.microsoft.com/office/drawing/2014/main" id="{83F34505-324B-A5FD-5918-087FF32EF9F2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F83A9FFE-FDA5-2F1B-AA7F-D781511CBB03}"/>
                  </a:ext>
                </a:extLst>
              </p:cNvPr>
              <p:cNvGrpSpPr/>
              <p:nvPr/>
            </p:nvGrpSpPr>
            <p:grpSpPr>
              <a:xfrm rot="5400000" flipH="1">
                <a:off x="3775696" y="2639701"/>
                <a:ext cx="275976" cy="567547"/>
                <a:chOff x="1695451" y="1171215"/>
                <a:chExt cx="431800" cy="600435"/>
              </a:xfrm>
            </p:grpSpPr>
            <p:sp>
              <p:nvSpPr>
                <p:cNvPr id="389" name="Rectangle: Single Corner Snipped 388">
                  <a:extLst>
                    <a:ext uri="{FF2B5EF4-FFF2-40B4-BE49-F238E27FC236}">
                      <a16:creationId xmlns:a16="http://schemas.microsoft.com/office/drawing/2014/main" id="{487DE5DB-DB07-009E-64D2-C46642687C34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90" name="Rectangle 389">
                  <a:extLst>
                    <a:ext uri="{FF2B5EF4-FFF2-40B4-BE49-F238E27FC236}">
                      <a16:creationId xmlns:a16="http://schemas.microsoft.com/office/drawing/2014/main" id="{AE800876-C249-ACB6-154A-B31998D04AED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73" name="Rectangle: Rounded Corners 372">
                <a:extLst>
                  <a:ext uri="{FF2B5EF4-FFF2-40B4-BE49-F238E27FC236}">
                    <a16:creationId xmlns:a16="http://schemas.microsoft.com/office/drawing/2014/main" id="{73A066A5-5E00-DAE8-0E22-37FB54064B93}"/>
                  </a:ext>
                </a:extLst>
              </p:cNvPr>
              <p:cNvSpPr/>
              <p:nvPr/>
            </p:nvSpPr>
            <p:spPr>
              <a:xfrm>
                <a:off x="3634243" y="2638201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4" name="Rectangle: Rounded Corners 373">
                <a:extLst>
                  <a:ext uri="{FF2B5EF4-FFF2-40B4-BE49-F238E27FC236}">
                    <a16:creationId xmlns:a16="http://schemas.microsoft.com/office/drawing/2014/main" id="{85B608F6-65DC-019E-8593-0D488C182712}"/>
                  </a:ext>
                </a:extLst>
              </p:cNvPr>
              <p:cNvSpPr/>
              <p:nvPr/>
            </p:nvSpPr>
            <p:spPr>
              <a:xfrm>
                <a:off x="4263530" y="2635282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5" name="Rectangle: Single Corner Snipped 374">
                <a:extLst>
                  <a:ext uri="{FF2B5EF4-FFF2-40B4-BE49-F238E27FC236}">
                    <a16:creationId xmlns:a16="http://schemas.microsoft.com/office/drawing/2014/main" id="{7DC5D222-4467-D91A-6FE6-DDD97804B971}"/>
                  </a:ext>
                </a:extLst>
              </p:cNvPr>
              <p:cNvSpPr/>
              <p:nvPr/>
            </p:nvSpPr>
            <p:spPr>
              <a:xfrm rot="16200000" flipH="1">
                <a:off x="4409316" y="3044232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6" name="Rectangle 375">
                <a:extLst>
                  <a:ext uri="{FF2B5EF4-FFF2-40B4-BE49-F238E27FC236}">
                    <a16:creationId xmlns:a16="http://schemas.microsoft.com/office/drawing/2014/main" id="{99168958-CC8E-D903-CFF2-9019A8E9CBC6}"/>
                  </a:ext>
                </a:extLst>
              </p:cNvPr>
              <p:cNvSpPr/>
              <p:nvPr/>
            </p:nvSpPr>
            <p:spPr>
              <a:xfrm rot="16200000" flipH="1">
                <a:off x="4411071" y="3299515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7" name="Rectangle: Single Corner Snipped 376">
                <a:extLst>
                  <a:ext uri="{FF2B5EF4-FFF2-40B4-BE49-F238E27FC236}">
                    <a16:creationId xmlns:a16="http://schemas.microsoft.com/office/drawing/2014/main" id="{54AE6C4F-6AE3-5C1C-87C0-CD18D60362A6}"/>
                  </a:ext>
                </a:extLst>
              </p:cNvPr>
              <p:cNvSpPr/>
              <p:nvPr/>
            </p:nvSpPr>
            <p:spPr>
              <a:xfrm rot="5400000">
                <a:off x="3775697" y="3044232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78" name="Rectangle 377">
                <a:extLst>
                  <a:ext uri="{FF2B5EF4-FFF2-40B4-BE49-F238E27FC236}">
                    <a16:creationId xmlns:a16="http://schemas.microsoft.com/office/drawing/2014/main" id="{299D2CED-E9CE-ED88-119A-F89AC9733E0D}"/>
                  </a:ext>
                </a:extLst>
              </p:cNvPr>
              <p:cNvSpPr/>
              <p:nvPr/>
            </p:nvSpPr>
            <p:spPr>
              <a:xfrm rot="5400000">
                <a:off x="3786115" y="3299515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888E3EC6-63B1-B26C-ED46-CC9434234AD3}"/>
                  </a:ext>
                </a:extLst>
              </p:cNvPr>
              <p:cNvGrpSpPr/>
              <p:nvPr/>
            </p:nvGrpSpPr>
            <p:grpSpPr>
              <a:xfrm rot="16200000">
                <a:off x="4411600" y="3494266"/>
                <a:ext cx="271409" cy="567547"/>
                <a:chOff x="1695451" y="1171215"/>
                <a:chExt cx="431800" cy="600435"/>
              </a:xfrm>
            </p:grpSpPr>
            <p:sp>
              <p:nvSpPr>
                <p:cNvPr id="387" name="Rectangle: Single Corner Snipped 386">
                  <a:extLst>
                    <a:ext uri="{FF2B5EF4-FFF2-40B4-BE49-F238E27FC236}">
                      <a16:creationId xmlns:a16="http://schemas.microsoft.com/office/drawing/2014/main" id="{63F85FE0-974D-6898-56EC-3D5C00F27D04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88" name="Rectangle 387">
                  <a:extLst>
                    <a:ext uri="{FF2B5EF4-FFF2-40B4-BE49-F238E27FC236}">
                      <a16:creationId xmlns:a16="http://schemas.microsoft.com/office/drawing/2014/main" id="{5C4F29A4-075F-15FA-5C65-9D834B35C051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C49945CA-6EC1-5129-9AEE-B686F462668F}"/>
                  </a:ext>
                </a:extLst>
              </p:cNvPr>
              <p:cNvGrpSpPr/>
              <p:nvPr/>
            </p:nvGrpSpPr>
            <p:grpSpPr>
              <a:xfrm rot="5400000" flipH="1">
                <a:off x="3775696" y="3491985"/>
                <a:ext cx="275976" cy="567547"/>
                <a:chOff x="1695451" y="1171215"/>
                <a:chExt cx="431800" cy="600435"/>
              </a:xfrm>
            </p:grpSpPr>
            <p:sp>
              <p:nvSpPr>
                <p:cNvPr id="385" name="Rectangle: Single Corner Snipped 384">
                  <a:extLst>
                    <a:ext uri="{FF2B5EF4-FFF2-40B4-BE49-F238E27FC236}">
                      <a16:creationId xmlns:a16="http://schemas.microsoft.com/office/drawing/2014/main" id="{E3CF490C-CCF1-22D6-6451-EFF12AFD4E5A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386" name="Rectangle 385">
                  <a:extLst>
                    <a:ext uri="{FF2B5EF4-FFF2-40B4-BE49-F238E27FC236}">
                      <a16:creationId xmlns:a16="http://schemas.microsoft.com/office/drawing/2014/main" id="{5625AF48-0A2B-7CC4-5E6D-86C4C035D2DD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381" name="Rectangle: Rounded Corners 380">
                <a:extLst>
                  <a:ext uri="{FF2B5EF4-FFF2-40B4-BE49-F238E27FC236}">
                    <a16:creationId xmlns:a16="http://schemas.microsoft.com/office/drawing/2014/main" id="{15894414-685E-1E1C-577C-3293642A5A86}"/>
                  </a:ext>
                </a:extLst>
              </p:cNvPr>
              <p:cNvSpPr/>
              <p:nvPr/>
            </p:nvSpPr>
            <p:spPr>
              <a:xfrm>
                <a:off x="3634243" y="3490487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382" name="Rectangle: Rounded Corners 381">
                <a:extLst>
                  <a:ext uri="{FF2B5EF4-FFF2-40B4-BE49-F238E27FC236}">
                    <a16:creationId xmlns:a16="http://schemas.microsoft.com/office/drawing/2014/main" id="{20792957-9DE7-0C65-2BD8-4C081810D452}"/>
                  </a:ext>
                </a:extLst>
              </p:cNvPr>
              <p:cNvSpPr/>
              <p:nvPr/>
            </p:nvSpPr>
            <p:spPr>
              <a:xfrm>
                <a:off x="4263530" y="3487567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383" name="Straight Connector 382">
                <a:extLst>
                  <a:ext uri="{FF2B5EF4-FFF2-40B4-BE49-F238E27FC236}">
                    <a16:creationId xmlns:a16="http://schemas.microsoft.com/office/drawing/2014/main" id="{5C02AAA0-2A48-D8CD-8EBF-89E118ACE6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9695" y="2702997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384" name="Straight Connector 383">
                <a:extLst>
                  <a:ext uri="{FF2B5EF4-FFF2-40B4-BE49-F238E27FC236}">
                    <a16:creationId xmlns:a16="http://schemas.microsoft.com/office/drawing/2014/main" id="{F7CCA6A5-A665-1BFF-F78E-E607129DA9E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5" y="3122747"/>
                <a:ext cx="1356415" cy="0"/>
              </a:xfrm>
              <a:prstGeom prst="line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052305F6-78E4-6DD6-693C-CC689E4E3573}"/>
                </a:ext>
              </a:extLst>
            </p:cNvPr>
            <p:cNvCxnSpPr>
              <a:cxnSpLocks/>
            </p:cNvCxnSpPr>
            <p:nvPr/>
          </p:nvCxnSpPr>
          <p:spPr>
            <a:xfrm>
              <a:off x="3554662" y="1387092"/>
              <a:ext cx="0" cy="1738714"/>
            </a:xfrm>
            <a:prstGeom prst="line">
              <a:avLst/>
            </a:prstGeom>
            <a:noFill/>
            <a:ln w="34925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909EBE9-D96C-E7D6-9BE5-1B80B7A875AA}"/>
              </a:ext>
            </a:extLst>
          </p:cNvPr>
          <p:cNvGrpSpPr/>
          <p:nvPr/>
        </p:nvGrpSpPr>
        <p:grpSpPr>
          <a:xfrm>
            <a:off x="2975997" y="1044131"/>
            <a:ext cx="1620178" cy="1311551"/>
            <a:chOff x="2273991" y="595684"/>
            <a:chExt cx="2557088" cy="3318063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02B6B519-4A4F-65BD-24E9-79E8B94031DE}"/>
                </a:ext>
              </a:extLst>
            </p:cNvPr>
            <p:cNvGrpSpPr/>
            <p:nvPr/>
          </p:nvGrpSpPr>
          <p:grpSpPr>
            <a:xfrm>
              <a:off x="2273992" y="595684"/>
              <a:ext cx="2557087" cy="1576016"/>
              <a:chOff x="2273992" y="595684"/>
              <a:chExt cx="2557087" cy="1576016"/>
            </a:xfrm>
          </p:grpSpPr>
          <p:sp>
            <p:nvSpPr>
              <p:cNvPr id="99" name="Rectangle: Single Corner Snipped 98">
                <a:extLst>
                  <a:ext uri="{FF2B5EF4-FFF2-40B4-BE49-F238E27FC236}">
                    <a16:creationId xmlns:a16="http://schemas.microsoft.com/office/drawing/2014/main" id="{AE3C1593-6E5C-E2C1-B94F-D435ECFC981A}"/>
                  </a:ext>
                </a:extLst>
              </p:cNvPr>
              <p:cNvSpPr/>
              <p:nvPr/>
            </p:nvSpPr>
            <p:spPr>
              <a:xfrm rot="16200000" flipH="1">
                <a:off x="3053396" y="449902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B3B9F437-4443-232F-59A4-46DE9212651F}"/>
                  </a:ext>
                </a:extLst>
              </p:cNvPr>
              <p:cNvSpPr/>
              <p:nvPr/>
            </p:nvSpPr>
            <p:spPr>
              <a:xfrm rot="16200000" flipH="1">
                <a:off x="3055152" y="705186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1" name="Rectangle: Single Corner Snipped 100">
                <a:extLst>
                  <a:ext uri="{FF2B5EF4-FFF2-40B4-BE49-F238E27FC236}">
                    <a16:creationId xmlns:a16="http://schemas.microsoft.com/office/drawing/2014/main" id="{CF23CB73-F06E-D3BF-FE72-4AF9DEADDB2A}"/>
                  </a:ext>
                </a:extLst>
              </p:cNvPr>
              <p:cNvSpPr/>
              <p:nvPr/>
            </p:nvSpPr>
            <p:spPr>
              <a:xfrm rot="5400000">
                <a:off x="2419779" y="449901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49A27AC2-9E7F-908A-F481-19C92E573D69}"/>
                  </a:ext>
                </a:extLst>
              </p:cNvPr>
              <p:cNvSpPr/>
              <p:nvPr/>
            </p:nvSpPr>
            <p:spPr>
              <a:xfrm rot="5400000">
                <a:off x="2430197" y="705184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E5DFE30C-119D-4985-B647-F5342970B7CF}"/>
                  </a:ext>
                </a:extLst>
              </p:cNvPr>
              <p:cNvGrpSpPr/>
              <p:nvPr/>
            </p:nvGrpSpPr>
            <p:grpSpPr>
              <a:xfrm rot="16200000">
                <a:off x="3055682" y="899937"/>
                <a:ext cx="271409" cy="567547"/>
                <a:chOff x="1695451" y="1171215"/>
                <a:chExt cx="431800" cy="600435"/>
              </a:xfrm>
            </p:grpSpPr>
            <p:sp>
              <p:nvSpPr>
                <p:cNvPr id="297" name="Rectangle: Single Corner Snipped 296">
                  <a:extLst>
                    <a:ext uri="{FF2B5EF4-FFF2-40B4-BE49-F238E27FC236}">
                      <a16:creationId xmlns:a16="http://schemas.microsoft.com/office/drawing/2014/main" id="{F35A903D-00B7-6DDA-56CB-66D328D65875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98" name="Rectangle 297">
                  <a:extLst>
                    <a:ext uri="{FF2B5EF4-FFF2-40B4-BE49-F238E27FC236}">
                      <a16:creationId xmlns:a16="http://schemas.microsoft.com/office/drawing/2014/main" id="{C298E96D-8429-B561-27E9-31D4020D3FC0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04" name="Group 103">
                <a:extLst>
                  <a:ext uri="{FF2B5EF4-FFF2-40B4-BE49-F238E27FC236}">
                    <a16:creationId xmlns:a16="http://schemas.microsoft.com/office/drawing/2014/main" id="{9B3E9E51-B6A1-67A8-1247-594828D1D29D}"/>
                  </a:ext>
                </a:extLst>
              </p:cNvPr>
              <p:cNvGrpSpPr/>
              <p:nvPr/>
            </p:nvGrpSpPr>
            <p:grpSpPr>
              <a:xfrm rot="5400000" flipH="1">
                <a:off x="2419778" y="897654"/>
                <a:ext cx="275977" cy="567547"/>
                <a:chOff x="1695451" y="1171215"/>
                <a:chExt cx="431800" cy="600435"/>
              </a:xfrm>
            </p:grpSpPr>
            <p:sp>
              <p:nvSpPr>
                <p:cNvPr id="294" name="Rectangle: Single Corner Snipped 293">
                  <a:extLst>
                    <a:ext uri="{FF2B5EF4-FFF2-40B4-BE49-F238E27FC236}">
                      <a16:creationId xmlns:a16="http://schemas.microsoft.com/office/drawing/2014/main" id="{F1903DD6-41BC-DCE7-79D4-CAE4A3AE272B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E38E742A-236D-1DB7-E3C4-C55CB4808804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105" name="Rectangle: Rounded Corners 104">
                <a:extLst>
                  <a:ext uri="{FF2B5EF4-FFF2-40B4-BE49-F238E27FC236}">
                    <a16:creationId xmlns:a16="http://schemas.microsoft.com/office/drawing/2014/main" id="{59C4797C-FE01-8558-2266-AC97991797E3}"/>
                  </a:ext>
                </a:extLst>
              </p:cNvPr>
              <p:cNvSpPr/>
              <p:nvPr/>
            </p:nvSpPr>
            <p:spPr>
              <a:xfrm>
                <a:off x="2273992" y="896014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6" name="Rectangle: Rounded Corners 105">
                <a:extLst>
                  <a:ext uri="{FF2B5EF4-FFF2-40B4-BE49-F238E27FC236}">
                    <a16:creationId xmlns:a16="http://schemas.microsoft.com/office/drawing/2014/main" id="{AB588A68-FB7A-899E-1E6D-0CECC832EA0C}"/>
                  </a:ext>
                </a:extLst>
              </p:cNvPr>
              <p:cNvSpPr/>
              <p:nvPr/>
            </p:nvSpPr>
            <p:spPr>
              <a:xfrm>
                <a:off x="2903281" y="893095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7" name="Rectangle: Single Corner Snipped 106">
                <a:extLst>
                  <a:ext uri="{FF2B5EF4-FFF2-40B4-BE49-F238E27FC236}">
                    <a16:creationId xmlns:a16="http://schemas.microsoft.com/office/drawing/2014/main" id="{86CB7D42-EEBA-0ECA-915D-8B111CC8CD99}"/>
                  </a:ext>
                </a:extLst>
              </p:cNvPr>
              <p:cNvSpPr/>
              <p:nvPr/>
            </p:nvSpPr>
            <p:spPr>
              <a:xfrm rot="16200000" flipH="1">
                <a:off x="3053396" y="1302186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628A33F3-CF04-9183-DFA2-215A9EE2DFE9}"/>
                  </a:ext>
                </a:extLst>
              </p:cNvPr>
              <p:cNvSpPr/>
              <p:nvPr/>
            </p:nvSpPr>
            <p:spPr>
              <a:xfrm rot="16200000" flipH="1">
                <a:off x="3055152" y="1557470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09" name="Rectangle: Single Corner Snipped 108">
                <a:extLst>
                  <a:ext uri="{FF2B5EF4-FFF2-40B4-BE49-F238E27FC236}">
                    <a16:creationId xmlns:a16="http://schemas.microsoft.com/office/drawing/2014/main" id="{1A70BF90-C084-EAED-61A4-05F512C94094}"/>
                  </a:ext>
                </a:extLst>
              </p:cNvPr>
              <p:cNvSpPr/>
              <p:nvPr/>
            </p:nvSpPr>
            <p:spPr>
              <a:xfrm rot="5400000">
                <a:off x="2419779" y="1302185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956D4B8B-B9DE-1273-87AC-2AA1A546EFB5}"/>
                  </a:ext>
                </a:extLst>
              </p:cNvPr>
              <p:cNvSpPr/>
              <p:nvPr/>
            </p:nvSpPr>
            <p:spPr>
              <a:xfrm rot="5400000">
                <a:off x="2430197" y="1557468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B549FC47-CBD9-9F66-2484-5893CCD34098}"/>
                  </a:ext>
                </a:extLst>
              </p:cNvPr>
              <p:cNvGrpSpPr/>
              <p:nvPr/>
            </p:nvGrpSpPr>
            <p:grpSpPr>
              <a:xfrm rot="16200000">
                <a:off x="3055682" y="1752221"/>
                <a:ext cx="271409" cy="567547"/>
                <a:chOff x="1695451" y="1171215"/>
                <a:chExt cx="431800" cy="600435"/>
              </a:xfrm>
            </p:grpSpPr>
            <p:sp>
              <p:nvSpPr>
                <p:cNvPr id="292" name="Rectangle: Single Corner Snipped 291">
                  <a:extLst>
                    <a:ext uri="{FF2B5EF4-FFF2-40B4-BE49-F238E27FC236}">
                      <a16:creationId xmlns:a16="http://schemas.microsoft.com/office/drawing/2014/main" id="{404618FF-F2E1-9118-4523-75583860EBB2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ED5F07CE-2E8D-EBBC-A59C-92F9F2FA98C2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0C03D0A3-CEB0-4819-B59C-536647489C48}"/>
                  </a:ext>
                </a:extLst>
              </p:cNvPr>
              <p:cNvGrpSpPr/>
              <p:nvPr/>
            </p:nvGrpSpPr>
            <p:grpSpPr>
              <a:xfrm rot="5400000" flipH="1">
                <a:off x="2419778" y="1749938"/>
                <a:ext cx="275977" cy="567547"/>
                <a:chOff x="1695451" y="1171215"/>
                <a:chExt cx="431800" cy="600435"/>
              </a:xfrm>
            </p:grpSpPr>
            <p:sp>
              <p:nvSpPr>
                <p:cNvPr id="289" name="Rectangle: Single Corner Snipped 288">
                  <a:extLst>
                    <a:ext uri="{FF2B5EF4-FFF2-40B4-BE49-F238E27FC236}">
                      <a16:creationId xmlns:a16="http://schemas.microsoft.com/office/drawing/2014/main" id="{03CC485C-8034-41E3-13B5-5BCCFB1B45D7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89D8A103-6A63-4F97-BA43-4A04D52EBAE6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124" name="Rectangle: Rounded Corners 123">
                <a:extLst>
                  <a:ext uri="{FF2B5EF4-FFF2-40B4-BE49-F238E27FC236}">
                    <a16:creationId xmlns:a16="http://schemas.microsoft.com/office/drawing/2014/main" id="{BECB1A7B-CF81-795C-BABB-C25DA1DBA8F7}"/>
                  </a:ext>
                </a:extLst>
              </p:cNvPr>
              <p:cNvSpPr/>
              <p:nvPr/>
            </p:nvSpPr>
            <p:spPr>
              <a:xfrm>
                <a:off x="2273992" y="1748298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125" name="Rectangle: Rounded Corners 124">
                <a:extLst>
                  <a:ext uri="{FF2B5EF4-FFF2-40B4-BE49-F238E27FC236}">
                    <a16:creationId xmlns:a16="http://schemas.microsoft.com/office/drawing/2014/main" id="{BD675510-3C31-8809-FFE9-9803AA493104}"/>
                  </a:ext>
                </a:extLst>
              </p:cNvPr>
              <p:cNvSpPr/>
              <p:nvPr/>
            </p:nvSpPr>
            <p:spPr>
              <a:xfrm>
                <a:off x="2903281" y="1745381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60A9C717-32DC-D166-00AF-F30C134E45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6" y="959485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245" name="Rectangle: Single Corner Snipped 244">
                <a:extLst>
                  <a:ext uri="{FF2B5EF4-FFF2-40B4-BE49-F238E27FC236}">
                    <a16:creationId xmlns:a16="http://schemas.microsoft.com/office/drawing/2014/main" id="{3363E4E2-DED4-8F3B-0961-B2CF6C9A77EB}"/>
                  </a:ext>
                </a:extLst>
              </p:cNvPr>
              <p:cNvSpPr/>
              <p:nvPr/>
            </p:nvSpPr>
            <p:spPr>
              <a:xfrm rot="16200000" flipH="1">
                <a:off x="4409317" y="449901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C33B3841-D385-C0FB-11F8-74D6A89306E6}"/>
                  </a:ext>
                </a:extLst>
              </p:cNvPr>
              <p:cNvSpPr/>
              <p:nvPr/>
            </p:nvSpPr>
            <p:spPr>
              <a:xfrm rot="16200000" flipH="1">
                <a:off x="4411072" y="705185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65" name="Rectangle: Single Corner Snipped 264">
                <a:extLst>
                  <a:ext uri="{FF2B5EF4-FFF2-40B4-BE49-F238E27FC236}">
                    <a16:creationId xmlns:a16="http://schemas.microsoft.com/office/drawing/2014/main" id="{C3B0E3AF-292C-6311-F419-B2D3D4FBD7A6}"/>
                  </a:ext>
                </a:extLst>
              </p:cNvPr>
              <p:cNvSpPr/>
              <p:nvPr/>
            </p:nvSpPr>
            <p:spPr>
              <a:xfrm rot="5400000">
                <a:off x="3775698" y="449901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66" name="Rectangle 265">
                <a:extLst>
                  <a:ext uri="{FF2B5EF4-FFF2-40B4-BE49-F238E27FC236}">
                    <a16:creationId xmlns:a16="http://schemas.microsoft.com/office/drawing/2014/main" id="{D4AF7192-2ACD-3DC0-CCAF-80C8FB4091E7}"/>
                  </a:ext>
                </a:extLst>
              </p:cNvPr>
              <p:cNvSpPr/>
              <p:nvPr/>
            </p:nvSpPr>
            <p:spPr>
              <a:xfrm rot="5400000">
                <a:off x="3786116" y="705185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267" name="Group 266">
                <a:extLst>
                  <a:ext uri="{FF2B5EF4-FFF2-40B4-BE49-F238E27FC236}">
                    <a16:creationId xmlns:a16="http://schemas.microsoft.com/office/drawing/2014/main" id="{4618CE11-2D77-4A0B-A88A-47AD1B2B423A}"/>
                  </a:ext>
                </a:extLst>
              </p:cNvPr>
              <p:cNvGrpSpPr/>
              <p:nvPr/>
            </p:nvGrpSpPr>
            <p:grpSpPr>
              <a:xfrm rot="16200000">
                <a:off x="4411601" y="899936"/>
                <a:ext cx="271409" cy="567547"/>
                <a:chOff x="1695451" y="1171215"/>
                <a:chExt cx="431800" cy="600435"/>
              </a:xfrm>
            </p:grpSpPr>
            <p:sp>
              <p:nvSpPr>
                <p:cNvPr id="287" name="Rectangle: Single Corner Snipped 286">
                  <a:extLst>
                    <a:ext uri="{FF2B5EF4-FFF2-40B4-BE49-F238E27FC236}">
                      <a16:creationId xmlns:a16="http://schemas.microsoft.com/office/drawing/2014/main" id="{3445A6D2-7125-B28C-1221-F814EC30851B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B9135CF2-C206-8198-ABE4-03F541CE29E6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268" name="Group 267">
                <a:extLst>
                  <a:ext uri="{FF2B5EF4-FFF2-40B4-BE49-F238E27FC236}">
                    <a16:creationId xmlns:a16="http://schemas.microsoft.com/office/drawing/2014/main" id="{D320174D-8E1D-F634-CB73-3B44D4F5A4C4}"/>
                  </a:ext>
                </a:extLst>
              </p:cNvPr>
              <p:cNvGrpSpPr/>
              <p:nvPr/>
            </p:nvGrpSpPr>
            <p:grpSpPr>
              <a:xfrm rot="5400000" flipH="1">
                <a:off x="3775697" y="897654"/>
                <a:ext cx="275976" cy="567547"/>
                <a:chOff x="1695451" y="1171215"/>
                <a:chExt cx="431800" cy="600435"/>
              </a:xfrm>
            </p:grpSpPr>
            <p:sp>
              <p:nvSpPr>
                <p:cNvPr id="285" name="Rectangle: Single Corner Snipped 284">
                  <a:extLst>
                    <a:ext uri="{FF2B5EF4-FFF2-40B4-BE49-F238E27FC236}">
                      <a16:creationId xmlns:a16="http://schemas.microsoft.com/office/drawing/2014/main" id="{894AC8A9-1071-9137-E3EA-0571467CC0F4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7D8A84B5-26AE-AD1E-4DB0-820C5C3EA193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269" name="Rectangle: Rounded Corners 268">
                <a:extLst>
                  <a:ext uri="{FF2B5EF4-FFF2-40B4-BE49-F238E27FC236}">
                    <a16:creationId xmlns:a16="http://schemas.microsoft.com/office/drawing/2014/main" id="{5BCF4ADA-BB90-0476-9F55-8E7B128880B6}"/>
                  </a:ext>
                </a:extLst>
              </p:cNvPr>
              <p:cNvSpPr/>
              <p:nvPr/>
            </p:nvSpPr>
            <p:spPr>
              <a:xfrm>
                <a:off x="3634244" y="896156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70" name="Rectangle: Rounded Corners 269">
                <a:extLst>
                  <a:ext uri="{FF2B5EF4-FFF2-40B4-BE49-F238E27FC236}">
                    <a16:creationId xmlns:a16="http://schemas.microsoft.com/office/drawing/2014/main" id="{84457547-B804-E7C1-8CB2-15EEB4237BCB}"/>
                  </a:ext>
                </a:extLst>
              </p:cNvPr>
              <p:cNvSpPr/>
              <p:nvPr/>
            </p:nvSpPr>
            <p:spPr>
              <a:xfrm>
                <a:off x="4263531" y="893237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71" name="Rectangle: Single Corner Snipped 270">
                <a:extLst>
                  <a:ext uri="{FF2B5EF4-FFF2-40B4-BE49-F238E27FC236}">
                    <a16:creationId xmlns:a16="http://schemas.microsoft.com/office/drawing/2014/main" id="{0F5EE236-31D7-3B27-940A-2D1936300E25}"/>
                  </a:ext>
                </a:extLst>
              </p:cNvPr>
              <p:cNvSpPr/>
              <p:nvPr/>
            </p:nvSpPr>
            <p:spPr>
              <a:xfrm rot="16200000" flipH="1">
                <a:off x="4409317" y="1302185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72" name="Rectangle 271">
                <a:extLst>
                  <a:ext uri="{FF2B5EF4-FFF2-40B4-BE49-F238E27FC236}">
                    <a16:creationId xmlns:a16="http://schemas.microsoft.com/office/drawing/2014/main" id="{66F3A810-8F1C-5AB4-F85F-E248BE6E3CA6}"/>
                  </a:ext>
                </a:extLst>
              </p:cNvPr>
              <p:cNvSpPr/>
              <p:nvPr/>
            </p:nvSpPr>
            <p:spPr>
              <a:xfrm rot="16200000" flipH="1">
                <a:off x="4411072" y="1557468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73" name="Rectangle: Single Corner Snipped 272">
                <a:extLst>
                  <a:ext uri="{FF2B5EF4-FFF2-40B4-BE49-F238E27FC236}">
                    <a16:creationId xmlns:a16="http://schemas.microsoft.com/office/drawing/2014/main" id="{EC20B096-44B8-5084-6537-2AB51614B811}"/>
                  </a:ext>
                </a:extLst>
              </p:cNvPr>
              <p:cNvSpPr/>
              <p:nvPr/>
            </p:nvSpPr>
            <p:spPr>
              <a:xfrm rot="5400000">
                <a:off x="3775698" y="1302185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74" name="Rectangle 273">
                <a:extLst>
                  <a:ext uri="{FF2B5EF4-FFF2-40B4-BE49-F238E27FC236}">
                    <a16:creationId xmlns:a16="http://schemas.microsoft.com/office/drawing/2014/main" id="{2EE0C7B4-371C-61AF-2118-45C03063DAAF}"/>
                  </a:ext>
                </a:extLst>
              </p:cNvPr>
              <p:cNvSpPr/>
              <p:nvPr/>
            </p:nvSpPr>
            <p:spPr>
              <a:xfrm rot="5400000">
                <a:off x="3786116" y="1557468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275" name="Group 274">
                <a:extLst>
                  <a:ext uri="{FF2B5EF4-FFF2-40B4-BE49-F238E27FC236}">
                    <a16:creationId xmlns:a16="http://schemas.microsoft.com/office/drawing/2014/main" id="{2014F5B0-694D-455F-DF96-15302D64926B}"/>
                  </a:ext>
                </a:extLst>
              </p:cNvPr>
              <p:cNvGrpSpPr/>
              <p:nvPr/>
            </p:nvGrpSpPr>
            <p:grpSpPr>
              <a:xfrm rot="16200000">
                <a:off x="4411601" y="1752219"/>
                <a:ext cx="271409" cy="567547"/>
                <a:chOff x="1695451" y="1171215"/>
                <a:chExt cx="431800" cy="600435"/>
              </a:xfrm>
            </p:grpSpPr>
            <p:sp>
              <p:nvSpPr>
                <p:cNvPr id="283" name="Rectangle: Single Corner Snipped 282">
                  <a:extLst>
                    <a:ext uri="{FF2B5EF4-FFF2-40B4-BE49-F238E27FC236}">
                      <a16:creationId xmlns:a16="http://schemas.microsoft.com/office/drawing/2014/main" id="{9CBA51FA-9B32-DCF8-112D-D311C1A86744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84" name="Rectangle 283">
                  <a:extLst>
                    <a:ext uri="{FF2B5EF4-FFF2-40B4-BE49-F238E27FC236}">
                      <a16:creationId xmlns:a16="http://schemas.microsoft.com/office/drawing/2014/main" id="{0BE74175-7E7A-2EAB-BEB9-4595C9BD5245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276" name="Group 275">
                <a:extLst>
                  <a:ext uri="{FF2B5EF4-FFF2-40B4-BE49-F238E27FC236}">
                    <a16:creationId xmlns:a16="http://schemas.microsoft.com/office/drawing/2014/main" id="{254AABB0-E54D-8B2E-83DA-C72BC69B73C5}"/>
                  </a:ext>
                </a:extLst>
              </p:cNvPr>
              <p:cNvGrpSpPr/>
              <p:nvPr/>
            </p:nvGrpSpPr>
            <p:grpSpPr>
              <a:xfrm rot="5400000" flipH="1">
                <a:off x="3775697" y="1749938"/>
                <a:ext cx="275976" cy="567547"/>
                <a:chOff x="1695451" y="1171215"/>
                <a:chExt cx="431800" cy="600435"/>
              </a:xfrm>
            </p:grpSpPr>
            <p:sp>
              <p:nvSpPr>
                <p:cNvPr id="281" name="Rectangle: Single Corner Snipped 280">
                  <a:extLst>
                    <a:ext uri="{FF2B5EF4-FFF2-40B4-BE49-F238E27FC236}">
                      <a16:creationId xmlns:a16="http://schemas.microsoft.com/office/drawing/2014/main" id="{9AC9DD94-D560-CF76-39ED-B058786F8BED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282" name="Rectangle 281">
                  <a:extLst>
                    <a:ext uri="{FF2B5EF4-FFF2-40B4-BE49-F238E27FC236}">
                      <a16:creationId xmlns:a16="http://schemas.microsoft.com/office/drawing/2014/main" id="{30990432-25E3-99F4-1C49-7B868FD8ECA6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277" name="Rectangle: Rounded Corners 276">
                <a:extLst>
                  <a:ext uri="{FF2B5EF4-FFF2-40B4-BE49-F238E27FC236}">
                    <a16:creationId xmlns:a16="http://schemas.microsoft.com/office/drawing/2014/main" id="{88CC6879-149D-2ABF-0C38-C5724CE98A59}"/>
                  </a:ext>
                </a:extLst>
              </p:cNvPr>
              <p:cNvSpPr/>
              <p:nvPr/>
            </p:nvSpPr>
            <p:spPr>
              <a:xfrm>
                <a:off x="3634244" y="1748439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278" name="Rectangle: Rounded Corners 277">
                <a:extLst>
                  <a:ext uri="{FF2B5EF4-FFF2-40B4-BE49-F238E27FC236}">
                    <a16:creationId xmlns:a16="http://schemas.microsoft.com/office/drawing/2014/main" id="{EDBBAEC5-5DDD-C839-DBAF-0B3F58446A1E}"/>
                  </a:ext>
                </a:extLst>
              </p:cNvPr>
              <p:cNvSpPr/>
              <p:nvPr/>
            </p:nvSpPr>
            <p:spPr>
              <a:xfrm>
                <a:off x="4263531" y="1745520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E9E93ED5-AD0A-AFE8-C097-BD386B9C03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9696" y="960950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50BF629A-BA69-9C60-4836-08DB66A86D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6" y="1380700"/>
                <a:ext cx="1356415" cy="0"/>
              </a:xfrm>
              <a:prstGeom prst="line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DF779C26-DE90-611D-7309-62FBE8715AF2}"/>
                </a:ext>
              </a:extLst>
            </p:cNvPr>
            <p:cNvGrpSpPr/>
            <p:nvPr/>
          </p:nvGrpSpPr>
          <p:grpSpPr>
            <a:xfrm>
              <a:off x="2273991" y="2337731"/>
              <a:ext cx="2557087" cy="1576016"/>
              <a:chOff x="2273991" y="2337731"/>
              <a:chExt cx="2557087" cy="1576016"/>
            </a:xfrm>
          </p:grpSpPr>
          <p:sp>
            <p:nvSpPr>
              <p:cNvPr id="47" name="Rectangle: Single Corner Snipped 46">
                <a:extLst>
                  <a:ext uri="{FF2B5EF4-FFF2-40B4-BE49-F238E27FC236}">
                    <a16:creationId xmlns:a16="http://schemas.microsoft.com/office/drawing/2014/main" id="{16F8A118-A9D7-BFE1-C624-26BC50AAFCA9}"/>
                  </a:ext>
                </a:extLst>
              </p:cNvPr>
              <p:cNvSpPr/>
              <p:nvPr/>
            </p:nvSpPr>
            <p:spPr>
              <a:xfrm rot="16200000" flipH="1">
                <a:off x="3053395" y="2191949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5B95230-C403-9F15-E66F-DDB0DAC64359}"/>
                  </a:ext>
                </a:extLst>
              </p:cNvPr>
              <p:cNvSpPr/>
              <p:nvPr/>
            </p:nvSpPr>
            <p:spPr>
              <a:xfrm rot="16200000" flipH="1">
                <a:off x="3055151" y="2447233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49" name="Rectangle: Single Corner Snipped 48">
                <a:extLst>
                  <a:ext uri="{FF2B5EF4-FFF2-40B4-BE49-F238E27FC236}">
                    <a16:creationId xmlns:a16="http://schemas.microsoft.com/office/drawing/2014/main" id="{66D82A29-7406-2DBB-10B3-D065DCFE3368}"/>
                  </a:ext>
                </a:extLst>
              </p:cNvPr>
              <p:cNvSpPr/>
              <p:nvPr/>
            </p:nvSpPr>
            <p:spPr>
              <a:xfrm rot="5400000">
                <a:off x="2419778" y="2191948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81B70B41-73CD-23FF-09BA-65F188747109}"/>
                  </a:ext>
                </a:extLst>
              </p:cNvPr>
              <p:cNvSpPr/>
              <p:nvPr/>
            </p:nvSpPr>
            <p:spPr>
              <a:xfrm rot="5400000">
                <a:off x="2430196" y="2447231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620C7B00-3A82-EBF4-0C7E-D94F58DA7120}"/>
                  </a:ext>
                </a:extLst>
              </p:cNvPr>
              <p:cNvGrpSpPr/>
              <p:nvPr/>
            </p:nvGrpSpPr>
            <p:grpSpPr>
              <a:xfrm rot="16200000">
                <a:off x="3055681" y="2641984"/>
                <a:ext cx="271409" cy="567547"/>
                <a:chOff x="1695451" y="1171215"/>
                <a:chExt cx="431800" cy="600435"/>
              </a:xfrm>
            </p:grpSpPr>
            <p:sp>
              <p:nvSpPr>
                <p:cNvPr id="96" name="Rectangle: Single Corner Snipped 95">
                  <a:extLst>
                    <a:ext uri="{FF2B5EF4-FFF2-40B4-BE49-F238E27FC236}">
                      <a16:creationId xmlns:a16="http://schemas.microsoft.com/office/drawing/2014/main" id="{AFA4F2E0-132E-FB90-1CE5-53749071F970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97" name="Rectangle 96">
                  <a:extLst>
                    <a:ext uri="{FF2B5EF4-FFF2-40B4-BE49-F238E27FC236}">
                      <a16:creationId xmlns:a16="http://schemas.microsoft.com/office/drawing/2014/main" id="{AE1ACDDD-57B7-6E61-0C83-BE0A1ED1ED21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8220E648-3799-CBC7-EC31-1591C978D1F8}"/>
                  </a:ext>
                </a:extLst>
              </p:cNvPr>
              <p:cNvGrpSpPr/>
              <p:nvPr/>
            </p:nvGrpSpPr>
            <p:grpSpPr>
              <a:xfrm rot="5400000" flipH="1">
                <a:off x="2419777" y="2639701"/>
                <a:ext cx="275977" cy="567547"/>
                <a:chOff x="1695451" y="1171215"/>
                <a:chExt cx="431800" cy="600435"/>
              </a:xfrm>
            </p:grpSpPr>
            <p:sp>
              <p:nvSpPr>
                <p:cNvPr id="94" name="Rectangle: Single Corner Snipped 93">
                  <a:extLst>
                    <a:ext uri="{FF2B5EF4-FFF2-40B4-BE49-F238E27FC236}">
                      <a16:creationId xmlns:a16="http://schemas.microsoft.com/office/drawing/2014/main" id="{C454FDEA-8FC8-53FA-86AC-F68C9D6868B4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95" name="Rectangle 94">
                  <a:extLst>
                    <a:ext uri="{FF2B5EF4-FFF2-40B4-BE49-F238E27FC236}">
                      <a16:creationId xmlns:a16="http://schemas.microsoft.com/office/drawing/2014/main" id="{7FE7DA85-9430-3AC7-2AC8-29A6D245894A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53" name="Rectangle: Rounded Corners 52">
                <a:extLst>
                  <a:ext uri="{FF2B5EF4-FFF2-40B4-BE49-F238E27FC236}">
                    <a16:creationId xmlns:a16="http://schemas.microsoft.com/office/drawing/2014/main" id="{E3FD90BA-2819-55B2-C669-79377480B458}"/>
                  </a:ext>
                </a:extLst>
              </p:cNvPr>
              <p:cNvSpPr/>
              <p:nvPr/>
            </p:nvSpPr>
            <p:spPr>
              <a:xfrm>
                <a:off x="2273991" y="2638064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4" name="Rectangle: Rounded Corners 53">
                <a:extLst>
                  <a:ext uri="{FF2B5EF4-FFF2-40B4-BE49-F238E27FC236}">
                    <a16:creationId xmlns:a16="http://schemas.microsoft.com/office/drawing/2014/main" id="{D14448DA-80F0-FEAD-E106-6C3448FEF780}"/>
                  </a:ext>
                </a:extLst>
              </p:cNvPr>
              <p:cNvSpPr/>
              <p:nvPr/>
            </p:nvSpPr>
            <p:spPr>
              <a:xfrm>
                <a:off x="2903280" y="2635142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5" name="Rectangle: Single Corner Snipped 54">
                <a:extLst>
                  <a:ext uri="{FF2B5EF4-FFF2-40B4-BE49-F238E27FC236}">
                    <a16:creationId xmlns:a16="http://schemas.microsoft.com/office/drawing/2014/main" id="{85E42913-626D-F192-EE70-B2959E53D6DB}"/>
                  </a:ext>
                </a:extLst>
              </p:cNvPr>
              <p:cNvSpPr/>
              <p:nvPr/>
            </p:nvSpPr>
            <p:spPr>
              <a:xfrm rot="16200000" flipH="1">
                <a:off x="3053395" y="3044233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0444105A-4B7A-C068-F0FD-CC108E509477}"/>
                  </a:ext>
                </a:extLst>
              </p:cNvPr>
              <p:cNvSpPr/>
              <p:nvPr/>
            </p:nvSpPr>
            <p:spPr>
              <a:xfrm rot="16200000" flipH="1">
                <a:off x="3055151" y="3299517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7" name="Rectangle: Single Corner Snipped 56">
                <a:extLst>
                  <a:ext uri="{FF2B5EF4-FFF2-40B4-BE49-F238E27FC236}">
                    <a16:creationId xmlns:a16="http://schemas.microsoft.com/office/drawing/2014/main" id="{A80DEB29-86C4-F0ED-2540-3ED354D9FC17}"/>
                  </a:ext>
                </a:extLst>
              </p:cNvPr>
              <p:cNvSpPr/>
              <p:nvPr/>
            </p:nvSpPr>
            <p:spPr>
              <a:xfrm rot="5400000">
                <a:off x="2419778" y="3044232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72ACF17-97DF-B004-D1D8-C801CE3B82EB}"/>
                  </a:ext>
                </a:extLst>
              </p:cNvPr>
              <p:cNvSpPr/>
              <p:nvPr/>
            </p:nvSpPr>
            <p:spPr>
              <a:xfrm rot="5400000">
                <a:off x="2430196" y="3299515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7CFE1E39-FFDF-3130-1C81-C0DFD5424AE2}"/>
                  </a:ext>
                </a:extLst>
              </p:cNvPr>
              <p:cNvGrpSpPr/>
              <p:nvPr/>
            </p:nvGrpSpPr>
            <p:grpSpPr>
              <a:xfrm rot="16200000">
                <a:off x="3055681" y="3494268"/>
                <a:ext cx="271409" cy="567547"/>
                <a:chOff x="1695451" y="1171215"/>
                <a:chExt cx="431800" cy="600435"/>
              </a:xfrm>
            </p:grpSpPr>
            <p:sp>
              <p:nvSpPr>
                <p:cNvPr id="92" name="Rectangle: Single Corner Snipped 91">
                  <a:extLst>
                    <a:ext uri="{FF2B5EF4-FFF2-40B4-BE49-F238E27FC236}">
                      <a16:creationId xmlns:a16="http://schemas.microsoft.com/office/drawing/2014/main" id="{04ECAED7-4C61-A378-AFB2-575911E0431C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8B0F5BC7-4441-CC4E-706E-58BCD41D6B1F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81F0259-890E-8926-6567-7EB4A1964229}"/>
                  </a:ext>
                </a:extLst>
              </p:cNvPr>
              <p:cNvGrpSpPr/>
              <p:nvPr/>
            </p:nvGrpSpPr>
            <p:grpSpPr>
              <a:xfrm rot="5400000" flipH="1">
                <a:off x="2419777" y="3491985"/>
                <a:ext cx="275977" cy="567547"/>
                <a:chOff x="1695451" y="1171215"/>
                <a:chExt cx="431800" cy="600435"/>
              </a:xfrm>
            </p:grpSpPr>
            <p:sp>
              <p:nvSpPr>
                <p:cNvPr id="90" name="Rectangle: Single Corner Snipped 89">
                  <a:extLst>
                    <a:ext uri="{FF2B5EF4-FFF2-40B4-BE49-F238E27FC236}">
                      <a16:creationId xmlns:a16="http://schemas.microsoft.com/office/drawing/2014/main" id="{3EB53945-1CEE-F18B-8C16-0C3BEBD6F2AA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F3FFF5FF-C16A-AB2F-6F45-486AEF8A606D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61" name="Rectangle: Rounded Corners 60">
                <a:extLst>
                  <a:ext uri="{FF2B5EF4-FFF2-40B4-BE49-F238E27FC236}">
                    <a16:creationId xmlns:a16="http://schemas.microsoft.com/office/drawing/2014/main" id="{0890A24B-23E4-9051-8945-96B75AC3E0E8}"/>
                  </a:ext>
                </a:extLst>
              </p:cNvPr>
              <p:cNvSpPr/>
              <p:nvPr/>
            </p:nvSpPr>
            <p:spPr>
              <a:xfrm>
                <a:off x="2273991" y="3490345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2" name="Rectangle: Rounded Corners 61">
                <a:extLst>
                  <a:ext uri="{FF2B5EF4-FFF2-40B4-BE49-F238E27FC236}">
                    <a16:creationId xmlns:a16="http://schemas.microsoft.com/office/drawing/2014/main" id="{71B5A863-0174-352D-8DAF-992438C5C270}"/>
                  </a:ext>
                </a:extLst>
              </p:cNvPr>
              <p:cNvSpPr/>
              <p:nvPr/>
            </p:nvSpPr>
            <p:spPr>
              <a:xfrm>
                <a:off x="2903280" y="3487426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E7AD6DC3-40F8-27A7-3DCF-D85C8928775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5" y="2701532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64" name="Rectangle: Single Corner Snipped 63">
                <a:extLst>
                  <a:ext uri="{FF2B5EF4-FFF2-40B4-BE49-F238E27FC236}">
                    <a16:creationId xmlns:a16="http://schemas.microsoft.com/office/drawing/2014/main" id="{66DC9A57-EF1A-A7BB-BDE5-CAF04383B1C6}"/>
                  </a:ext>
                </a:extLst>
              </p:cNvPr>
              <p:cNvSpPr/>
              <p:nvPr/>
            </p:nvSpPr>
            <p:spPr>
              <a:xfrm rot="16200000" flipH="1">
                <a:off x="4409316" y="2191948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18B70727-ABC7-E097-8070-3A5A37AA0A33}"/>
                  </a:ext>
                </a:extLst>
              </p:cNvPr>
              <p:cNvSpPr/>
              <p:nvPr/>
            </p:nvSpPr>
            <p:spPr>
              <a:xfrm rot="16200000" flipH="1">
                <a:off x="4411071" y="2447232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6" name="Rectangle: Single Corner Snipped 65">
                <a:extLst>
                  <a:ext uri="{FF2B5EF4-FFF2-40B4-BE49-F238E27FC236}">
                    <a16:creationId xmlns:a16="http://schemas.microsoft.com/office/drawing/2014/main" id="{36866DDD-8165-1B2D-2815-AE0BBD08155E}"/>
                  </a:ext>
                </a:extLst>
              </p:cNvPr>
              <p:cNvSpPr/>
              <p:nvPr/>
            </p:nvSpPr>
            <p:spPr>
              <a:xfrm rot="5400000">
                <a:off x="3775697" y="2191948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185B80FB-3341-3D21-8632-96EDEB71BD0C}"/>
                  </a:ext>
                </a:extLst>
              </p:cNvPr>
              <p:cNvSpPr/>
              <p:nvPr/>
            </p:nvSpPr>
            <p:spPr>
              <a:xfrm rot="5400000">
                <a:off x="3786115" y="2447232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68" name="Group 67">
                <a:extLst>
                  <a:ext uri="{FF2B5EF4-FFF2-40B4-BE49-F238E27FC236}">
                    <a16:creationId xmlns:a16="http://schemas.microsoft.com/office/drawing/2014/main" id="{C260C4CD-413F-8635-8D72-D1BA7570DCD7}"/>
                  </a:ext>
                </a:extLst>
              </p:cNvPr>
              <p:cNvGrpSpPr/>
              <p:nvPr/>
            </p:nvGrpSpPr>
            <p:grpSpPr>
              <a:xfrm rot="16200000">
                <a:off x="4411600" y="2641983"/>
                <a:ext cx="271409" cy="567547"/>
                <a:chOff x="1695451" y="1171215"/>
                <a:chExt cx="431800" cy="600435"/>
              </a:xfrm>
            </p:grpSpPr>
            <p:sp>
              <p:nvSpPr>
                <p:cNvPr id="88" name="Rectangle: Single Corner Snipped 87">
                  <a:extLst>
                    <a:ext uri="{FF2B5EF4-FFF2-40B4-BE49-F238E27FC236}">
                      <a16:creationId xmlns:a16="http://schemas.microsoft.com/office/drawing/2014/main" id="{DB002D7E-62FD-3B4C-087B-B82965CF066E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BACD67A2-5371-ED4C-CF9E-D966E2E7FAAC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28B324B5-D507-9122-D366-0F6F2B36FE8D}"/>
                  </a:ext>
                </a:extLst>
              </p:cNvPr>
              <p:cNvGrpSpPr/>
              <p:nvPr/>
            </p:nvGrpSpPr>
            <p:grpSpPr>
              <a:xfrm rot="5400000" flipH="1">
                <a:off x="3775696" y="2639701"/>
                <a:ext cx="275976" cy="567547"/>
                <a:chOff x="1695451" y="1171215"/>
                <a:chExt cx="431800" cy="600435"/>
              </a:xfrm>
            </p:grpSpPr>
            <p:sp>
              <p:nvSpPr>
                <p:cNvPr id="86" name="Rectangle: Single Corner Snipped 85">
                  <a:extLst>
                    <a:ext uri="{FF2B5EF4-FFF2-40B4-BE49-F238E27FC236}">
                      <a16:creationId xmlns:a16="http://schemas.microsoft.com/office/drawing/2014/main" id="{83D933E6-B80B-1010-F4EB-C8D78F464E76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F1DB4119-C566-269C-31FD-92AA94E1BE18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70" name="Rectangle: Rounded Corners 69">
                <a:extLst>
                  <a:ext uri="{FF2B5EF4-FFF2-40B4-BE49-F238E27FC236}">
                    <a16:creationId xmlns:a16="http://schemas.microsoft.com/office/drawing/2014/main" id="{5F615207-2E06-1B6B-D9C7-A963D0B60C0E}"/>
                  </a:ext>
                </a:extLst>
              </p:cNvPr>
              <p:cNvSpPr/>
              <p:nvPr/>
            </p:nvSpPr>
            <p:spPr>
              <a:xfrm>
                <a:off x="3634243" y="2638201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1" name="Rectangle: Rounded Corners 70">
                <a:extLst>
                  <a:ext uri="{FF2B5EF4-FFF2-40B4-BE49-F238E27FC236}">
                    <a16:creationId xmlns:a16="http://schemas.microsoft.com/office/drawing/2014/main" id="{A55943EE-A342-ECFF-6DBB-DF56B03173C0}"/>
                  </a:ext>
                </a:extLst>
              </p:cNvPr>
              <p:cNvSpPr/>
              <p:nvPr/>
            </p:nvSpPr>
            <p:spPr>
              <a:xfrm>
                <a:off x="4263530" y="2635282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2" name="Rectangle: Single Corner Snipped 71">
                <a:extLst>
                  <a:ext uri="{FF2B5EF4-FFF2-40B4-BE49-F238E27FC236}">
                    <a16:creationId xmlns:a16="http://schemas.microsoft.com/office/drawing/2014/main" id="{A0B4C344-2394-EA2B-EC2E-66D259BAA900}"/>
                  </a:ext>
                </a:extLst>
              </p:cNvPr>
              <p:cNvSpPr/>
              <p:nvPr/>
            </p:nvSpPr>
            <p:spPr>
              <a:xfrm rot="16200000" flipH="1">
                <a:off x="4409316" y="3044232"/>
                <a:ext cx="275979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9AA8BAA8-B7CF-1A78-339B-024ED473C58F}"/>
                  </a:ext>
                </a:extLst>
              </p:cNvPr>
              <p:cNvSpPr/>
              <p:nvPr/>
            </p:nvSpPr>
            <p:spPr>
              <a:xfrm rot="16200000" flipH="1">
                <a:off x="4411071" y="3299515"/>
                <a:ext cx="263804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4" name="Rectangle: Single Corner Snipped 73">
                <a:extLst>
                  <a:ext uri="{FF2B5EF4-FFF2-40B4-BE49-F238E27FC236}">
                    <a16:creationId xmlns:a16="http://schemas.microsoft.com/office/drawing/2014/main" id="{80CF2F96-B7A1-566E-00A4-B18EF25F6529}"/>
                  </a:ext>
                </a:extLst>
              </p:cNvPr>
              <p:cNvSpPr/>
              <p:nvPr/>
            </p:nvSpPr>
            <p:spPr>
              <a:xfrm rot="5400000">
                <a:off x="3775697" y="3044232"/>
                <a:ext cx="275978" cy="567545"/>
              </a:xfrm>
              <a:prstGeom prst="snip1Rect">
                <a:avLst>
                  <a:gd name="adj" fmla="val 7648"/>
                </a:avLst>
              </a:prstGeom>
              <a:noFill/>
              <a:ln w="12700" cap="flat">
                <a:solidFill>
                  <a:srgbClr val="000000"/>
                </a:solidFill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EA8CB203-F291-7CA4-5ABB-D0F1C4D0362E}"/>
                  </a:ext>
                </a:extLst>
              </p:cNvPr>
              <p:cNvSpPr/>
              <p:nvPr/>
            </p:nvSpPr>
            <p:spPr>
              <a:xfrm rot="5400000">
                <a:off x="3786115" y="3299515"/>
                <a:ext cx="263803" cy="6002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no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id="{F88EBB82-96AE-FBD0-DBD6-F128D9FFA25C}"/>
                  </a:ext>
                </a:extLst>
              </p:cNvPr>
              <p:cNvGrpSpPr/>
              <p:nvPr/>
            </p:nvGrpSpPr>
            <p:grpSpPr>
              <a:xfrm rot="16200000">
                <a:off x="4411600" y="3494266"/>
                <a:ext cx="271409" cy="567547"/>
                <a:chOff x="1695451" y="1171215"/>
                <a:chExt cx="431800" cy="600435"/>
              </a:xfrm>
            </p:grpSpPr>
            <p:sp>
              <p:nvSpPr>
                <p:cNvPr id="84" name="Rectangle: Single Corner Snipped 83">
                  <a:extLst>
                    <a:ext uri="{FF2B5EF4-FFF2-40B4-BE49-F238E27FC236}">
                      <a16:creationId xmlns:a16="http://schemas.microsoft.com/office/drawing/2014/main" id="{BCB03BFF-549C-6951-89CE-0395C8E19959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ECF2043D-1A0C-9AB2-4364-7BCCDA1B6395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grpSp>
            <p:nvGrpSpPr>
              <p:cNvPr id="77" name="Group 76">
                <a:extLst>
                  <a:ext uri="{FF2B5EF4-FFF2-40B4-BE49-F238E27FC236}">
                    <a16:creationId xmlns:a16="http://schemas.microsoft.com/office/drawing/2014/main" id="{E644B9CF-7322-FF4E-5676-5BA88B62DC5B}"/>
                  </a:ext>
                </a:extLst>
              </p:cNvPr>
              <p:cNvGrpSpPr/>
              <p:nvPr/>
            </p:nvGrpSpPr>
            <p:grpSpPr>
              <a:xfrm rot="5400000" flipH="1">
                <a:off x="3775696" y="3491985"/>
                <a:ext cx="275976" cy="567547"/>
                <a:chOff x="1695451" y="1171215"/>
                <a:chExt cx="431800" cy="600435"/>
              </a:xfrm>
            </p:grpSpPr>
            <p:sp>
              <p:nvSpPr>
                <p:cNvPr id="82" name="Rectangle: Single Corner Snipped 81">
                  <a:extLst>
                    <a:ext uri="{FF2B5EF4-FFF2-40B4-BE49-F238E27FC236}">
                      <a16:creationId xmlns:a16="http://schemas.microsoft.com/office/drawing/2014/main" id="{E62C2557-2DCA-9B09-1C26-E66FDE568F9B}"/>
                    </a:ext>
                  </a:extLst>
                </p:cNvPr>
                <p:cNvSpPr/>
                <p:nvPr/>
              </p:nvSpPr>
              <p:spPr>
                <a:xfrm>
                  <a:off x="1695451" y="1171215"/>
                  <a:ext cx="431800" cy="600435"/>
                </a:xfrm>
                <a:prstGeom prst="snip1Rect">
                  <a:avLst>
                    <a:gd name="adj" fmla="val 7648"/>
                  </a:avLst>
                </a:prstGeom>
                <a:noFill/>
                <a:ln w="12700" cap="flat">
                  <a:solidFill>
                    <a:srgbClr val="000000"/>
                  </a:solidFill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F23EADD7-7398-2E4C-CE2D-24FE2DBBC324}"/>
                    </a:ext>
                  </a:extLst>
                </p:cNvPr>
                <p:cNvSpPr/>
                <p:nvPr/>
              </p:nvSpPr>
              <p:spPr>
                <a:xfrm>
                  <a:off x="1707356" y="1435100"/>
                  <a:ext cx="412751" cy="6350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50800" tIns="50800" rIns="50800" bIns="50800" numCol="1" spcCol="38100" rtlCol="0" anchor="ctr">
                  <a:noAutofit/>
                </a:bodyPr>
                <a:lstStyle/>
                <a:p>
                  <a:pPr marL="0" marR="0" indent="0" algn="ctr" defTabSz="8255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FillTx/>
                    <a:latin typeface="Helvetica Neue Medium"/>
                    <a:ea typeface="Helvetica Neue Medium"/>
                    <a:cs typeface="Helvetica Neue Medium"/>
                    <a:sym typeface="Helvetica Neue Medium"/>
                  </a:endParaRPr>
                </a:p>
              </p:txBody>
            </p:sp>
          </p:grp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BBB7E38D-4B23-7820-73A3-EAB7DAE1D37F}"/>
                  </a:ext>
                </a:extLst>
              </p:cNvPr>
              <p:cNvSpPr/>
              <p:nvPr/>
            </p:nvSpPr>
            <p:spPr>
              <a:xfrm>
                <a:off x="3634243" y="3490487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24AAF2C2-F31D-39D5-9C28-1DBA762A4463}"/>
                  </a:ext>
                </a:extLst>
              </p:cNvPr>
              <p:cNvSpPr/>
              <p:nvPr/>
            </p:nvSpPr>
            <p:spPr>
              <a:xfrm>
                <a:off x="4263530" y="3487567"/>
                <a:ext cx="567547" cy="126322"/>
              </a:xfrm>
              <a:prstGeom prst="round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50800" tIns="50800" rIns="50800" bIns="50800" numCol="1" spcCol="38100" rtlCol="0" anchor="ctr">
                <a:spAutoFit/>
              </a:bodyPr>
              <a:lstStyle/>
              <a:p>
                <a:pPr marL="0" marR="0" indent="0" algn="ctr" defTabSz="8255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sz="3200" b="0" i="0" u="none" strike="noStrike" cap="none" spc="0" normalizeH="0" baseline="0">
                  <a:ln>
                    <a:noFill/>
                  </a:ln>
                  <a:solidFill>
                    <a:srgbClr val="FFFFFF"/>
                  </a:solidFill>
                  <a:effectLst/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endParaRPr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40886621-DA19-E63D-DEF4-A83CD8A8CCE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6520" y="2702997"/>
                <a:ext cx="0" cy="852284"/>
              </a:xfrm>
              <a:prstGeom prst="lin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FFD84CFB-7E7B-6CBD-F299-FE4702050F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76455" y="3122747"/>
                <a:ext cx="1356415" cy="0"/>
              </a:xfrm>
              <a:prstGeom prst="line">
                <a:avLst/>
              </a:prstGeom>
              <a:noFill/>
              <a:ln w="28575" cap="flat">
                <a:solidFill>
                  <a:srgbClr val="000000"/>
                </a:solidFill>
                <a:prstDash val="solid"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8154357-4A26-9A08-21F4-0860ACDC588D}"/>
                </a:ext>
              </a:extLst>
            </p:cNvPr>
            <p:cNvCxnSpPr>
              <a:cxnSpLocks/>
            </p:cNvCxnSpPr>
            <p:nvPr/>
          </p:nvCxnSpPr>
          <p:spPr>
            <a:xfrm>
              <a:off x="3554662" y="1387092"/>
              <a:ext cx="0" cy="1738714"/>
            </a:xfrm>
            <a:prstGeom prst="line">
              <a:avLst/>
            </a:prstGeom>
            <a:noFill/>
            <a:ln w="34925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4A0BFE6-8EBC-365F-7614-DB7E58D74FDD}"/>
              </a:ext>
            </a:extLst>
          </p:cNvPr>
          <p:cNvCxnSpPr>
            <a:cxnSpLocks/>
          </p:cNvCxnSpPr>
          <p:nvPr/>
        </p:nvCxnSpPr>
        <p:spPr>
          <a:xfrm flipH="1">
            <a:off x="2037986" y="1700591"/>
            <a:ext cx="1749448" cy="0"/>
          </a:xfrm>
          <a:prstGeom prst="line">
            <a:avLst/>
          </a:prstGeom>
          <a:noFill/>
          <a:ln w="41275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031966-E408-30B9-2B7D-395DAA8BA6E5}"/>
              </a:ext>
            </a:extLst>
          </p:cNvPr>
          <p:cNvCxnSpPr>
            <a:cxnSpLocks/>
            <a:stCxn id="18" idx="2"/>
            <a:endCxn id="19" idx="0"/>
          </p:cNvCxnSpPr>
          <p:nvPr/>
        </p:nvCxnSpPr>
        <p:spPr>
          <a:xfrm flipH="1">
            <a:off x="2911551" y="947593"/>
            <a:ext cx="8782" cy="725270"/>
          </a:xfrm>
          <a:prstGeom prst="line">
            <a:avLst/>
          </a:prstGeom>
          <a:noFill/>
          <a:ln w="508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22CE701-00C5-D91C-5B39-BE7403C5C31D}"/>
              </a:ext>
            </a:extLst>
          </p:cNvPr>
          <p:cNvSpPr/>
          <p:nvPr/>
        </p:nvSpPr>
        <p:spPr>
          <a:xfrm>
            <a:off x="2401317" y="698642"/>
            <a:ext cx="1038032" cy="24895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5875" cap="flat">
            <a:solidFill>
              <a:srgbClr val="00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rPr>
              <a:t>Channel Controller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B7F278CC-236E-3E77-E4D1-AD793A6AEA85}"/>
              </a:ext>
            </a:extLst>
          </p:cNvPr>
          <p:cNvSpPr/>
          <p:nvPr/>
        </p:nvSpPr>
        <p:spPr>
          <a:xfrm>
            <a:off x="2810824" y="1672863"/>
            <a:ext cx="201453" cy="48249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FB45DBC-FBFC-4999-5FEB-87229DD7A000}"/>
              </a:ext>
            </a:extLst>
          </p:cNvPr>
          <p:cNvSpPr/>
          <p:nvPr/>
        </p:nvSpPr>
        <p:spPr>
          <a:xfrm>
            <a:off x="1971477" y="1337436"/>
            <a:ext cx="136257" cy="3690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61CB6D5-3712-538E-2BE6-0F004C889EA6}"/>
              </a:ext>
            </a:extLst>
          </p:cNvPr>
          <p:cNvSpPr/>
          <p:nvPr/>
        </p:nvSpPr>
        <p:spPr>
          <a:xfrm>
            <a:off x="1968437" y="2024995"/>
            <a:ext cx="136257" cy="3690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171A245-BD79-40FF-1287-1C2088FA5F37}"/>
              </a:ext>
            </a:extLst>
          </p:cNvPr>
          <p:cNvSpPr/>
          <p:nvPr/>
        </p:nvSpPr>
        <p:spPr>
          <a:xfrm>
            <a:off x="3721527" y="1337473"/>
            <a:ext cx="136257" cy="3690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D69AC8FE-21CF-2188-58BE-6DE17A9A50BC}"/>
              </a:ext>
            </a:extLst>
          </p:cNvPr>
          <p:cNvSpPr/>
          <p:nvPr/>
        </p:nvSpPr>
        <p:spPr>
          <a:xfrm>
            <a:off x="3718487" y="2025033"/>
            <a:ext cx="136257" cy="36901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67FF1FB-87C7-53E4-B31E-5F53175A784D}"/>
              </a:ext>
            </a:extLst>
          </p:cNvPr>
          <p:cNvSpPr/>
          <p:nvPr/>
        </p:nvSpPr>
        <p:spPr>
          <a:xfrm>
            <a:off x="1579352" y="1173753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25001AF-70BC-E086-FB1A-AA4CC1AEF85B}"/>
              </a:ext>
            </a:extLst>
          </p:cNvPr>
          <p:cNvSpPr/>
          <p:nvPr/>
        </p:nvSpPr>
        <p:spPr>
          <a:xfrm>
            <a:off x="2436095" y="1172581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A8EBD00E-FE6B-C19C-8EAD-B77B8E1576BE}"/>
              </a:ext>
            </a:extLst>
          </p:cNvPr>
          <p:cNvSpPr/>
          <p:nvPr/>
        </p:nvSpPr>
        <p:spPr>
          <a:xfrm>
            <a:off x="1579826" y="1510104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5227B1BD-64B0-AD9E-63A2-FB00A53D312F}"/>
              </a:ext>
            </a:extLst>
          </p:cNvPr>
          <p:cNvSpPr/>
          <p:nvPr/>
        </p:nvSpPr>
        <p:spPr>
          <a:xfrm>
            <a:off x="2436568" y="1508931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E6264DEB-9D3E-8032-A663-AF837EE7EE85}"/>
              </a:ext>
            </a:extLst>
          </p:cNvPr>
          <p:cNvSpPr/>
          <p:nvPr/>
        </p:nvSpPr>
        <p:spPr>
          <a:xfrm>
            <a:off x="1578664" y="1861797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C4D5E1E-0BF5-4BB7-B1AF-F58A228B8F49}"/>
              </a:ext>
            </a:extLst>
          </p:cNvPr>
          <p:cNvSpPr/>
          <p:nvPr/>
        </p:nvSpPr>
        <p:spPr>
          <a:xfrm>
            <a:off x="2435406" y="1860625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C869296F-8B26-8ECE-559C-6E7C385A9E40}"/>
              </a:ext>
            </a:extLst>
          </p:cNvPr>
          <p:cNvSpPr/>
          <p:nvPr/>
        </p:nvSpPr>
        <p:spPr>
          <a:xfrm>
            <a:off x="1579138" y="2198148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84A9387-FCD7-36A5-8E0C-F578D063B562}"/>
              </a:ext>
            </a:extLst>
          </p:cNvPr>
          <p:cNvSpPr/>
          <p:nvPr/>
        </p:nvSpPr>
        <p:spPr>
          <a:xfrm>
            <a:off x="2435880" y="2196975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BFD0F75-1CE7-DC3E-2CA2-A138C867C6C5}"/>
              </a:ext>
            </a:extLst>
          </p:cNvPr>
          <p:cNvSpPr/>
          <p:nvPr/>
        </p:nvSpPr>
        <p:spPr>
          <a:xfrm>
            <a:off x="3330744" y="1173671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C27CE37-ABD4-3833-E53D-8EAD5A7E5597}"/>
              </a:ext>
            </a:extLst>
          </p:cNvPr>
          <p:cNvSpPr/>
          <p:nvPr/>
        </p:nvSpPr>
        <p:spPr>
          <a:xfrm>
            <a:off x="4187486" y="1172498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457BD9A3-B65A-15D2-4FAA-E712CA5E64BA}"/>
              </a:ext>
            </a:extLst>
          </p:cNvPr>
          <p:cNvSpPr/>
          <p:nvPr/>
        </p:nvSpPr>
        <p:spPr>
          <a:xfrm>
            <a:off x="3331218" y="1510022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E3E4F81-4818-674D-5F02-577B3353F6BA}"/>
              </a:ext>
            </a:extLst>
          </p:cNvPr>
          <p:cNvSpPr/>
          <p:nvPr/>
        </p:nvSpPr>
        <p:spPr>
          <a:xfrm>
            <a:off x="4187960" y="1508849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E00E705D-923A-8434-2E9A-F8205AF41355}"/>
              </a:ext>
            </a:extLst>
          </p:cNvPr>
          <p:cNvSpPr/>
          <p:nvPr/>
        </p:nvSpPr>
        <p:spPr>
          <a:xfrm>
            <a:off x="3330056" y="1861715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D50525C7-906A-B418-30B7-7F07BFBC8172}"/>
              </a:ext>
            </a:extLst>
          </p:cNvPr>
          <p:cNvSpPr/>
          <p:nvPr/>
        </p:nvSpPr>
        <p:spPr>
          <a:xfrm>
            <a:off x="4186798" y="1860542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9CC1F90D-2E84-0956-47B1-16195ED2A221}"/>
              </a:ext>
            </a:extLst>
          </p:cNvPr>
          <p:cNvSpPr/>
          <p:nvPr/>
        </p:nvSpPr>
        <p:spPr>
          <a:xfrm>
            <a:off x="3330530" y="2198066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25DBE9E5-BEC4-96A2-AD62-408722DAFAC7}"/>
              </a:ext>
            </a:extLst>
          </p:cNvPr>
          <p:cNvSpPr/>
          <p:nvPr/>
        </p:nvSpPr>
        <p:spPr>
          <a:xfrm>
            <a:off x="4187272" y="2196893"/>
            <a:ext cx="58489" cy="29516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E87F368-9472-2E89-E175-72A321A6D198}"/>
              </a:ext>
            </a:extLst>
          </p:cNvPr>
          <p:cNvSpPr txBox="1"/>
          <p:nvPr/>
        </p:nvSpPr>
        <p:spPr>
          <a:xfrm>
            <a:off x="4710142" y="1842334"/>
            <a:ext cx="1422667" cy="8463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100" dirty="0">
                <a:solidFill>
                  <a:schemeClr val="tx1"/>
                </a:solidFill>
              </a:rPr>
              <a:t>Decoders with </a:t>
            </a:r>
            <a:r>
              <a:rPr lang="en-US" sz="1100" b="1" dirty="0">
                <a:solidFill>
                  <a:schemeClr val="tx1"/>
                </a:solidFill>
              </a:rPr>
              <a:t>multi-cast support</a:t>
            </a:r>
            <a:r>
              <a:rPr lang="en-US" sz="1100" dirty="0">
                <a:solidFill>
                  <a:schemeClr val="tx1"/>
                </a:solidFill>
              </a:rPr>
              <a:t>, a capability to route a data write request to one or more fan-outs</a:t>
            </a:r>
            <a:endParaRPr kumimoji="0" lang="en-US" sz="11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F8E4597-7F11-88C9-57E3-8BF995AF70D6}"/>
              </a:ext>
            </a:extLst>
          </p:cNvPr>
          <p:cNvCxnSpPr>
            <a:cxnSpLocks/>
            <a:stCxn id="40" idx="1"/>
          </p:cNvCxnSpPr>
          <p:nvPr/>
        </p:nvCxnSpPr>
        <p:spPr>
          <a:xfrm flipH="1" flipV="1">
            <a:off x="3819728" y="2030848"/>
            <a:ext cx="890414" cy="234679"/>
          </a:xfrm>
          <a:prstGeom prst="straightConnector1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317ACAE-951F-DC1D-48FE-303E22378AED}"/>
              </a:ext>
            </a:extLst>
          </p:cNvPr>
          <p:cNvCxnSpPr>
            <a:cxnSpLocks/>
            <a:stCxn id="40" idx="1"/>
          </p:cNvCxnSpPr>
          <p:nvPr/>
        </p:nvCxnSpPr>
        <p:spPr>
          <a:xfrm flipH="1" flipV="1">
            <a:off x="3018179" y="1722911"/>
            <a:ext cx="1691963" cy="542616"/>
          </a:xfrm>
          <a:prstGeom prst="straightConnector1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FE5B3664-EBA8-65FF-3C24-D078878A93D7}"/>
              </a:ext>
            </a:extLst>
          </p:cNvPr>
          <p:cNvCxnSpPr>
            <a:cxnSpLocks/>
            <a:stCxn id="40" idx="1"/>
            <a:endCxn id="35" idx="2"/>
          </p:cNvCxnSpPr>
          <p:nvPr/>
        </p:nvCxnSpPr>
        <p:spPr>
          <a:xfrm flipH="1" flipV="1">
            <a:off x="4217205" y="1538365"/>
            <a:ext cx="492937" cy="727162"/>
          </a:xfrm>
          <a:prstGeom prst="straightConnector1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10429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lTheme">
  <a:themeElements>
    <a:clrScheme name="Intel 2020">
      <a:dk1>
        <a:srgbClr val="525252"/>
      </a:dk1>
      <a:lt1>
        <a:srgbClr val="FFFFFF"/>
      </a:lt1>
      <a:dk2>
        <a:srgbClr val="004A86"/>
      </a:dk2>
      <a:lt2>
        <a:srgbClr val="FFFFFF"/>
      </a:lt2>
      <a:accent1>
        <a:srgbClr val="0068B5"/>
      </a:accent1>
      <a:accent2>
        <a:srgbClr val="00C7FD"/>
      </a:accent2>
      <a:accent3>
        <a:srgbClr val="FEC91B"/>
      </a:accent3>
      <a:accent4>
        <a:srgbClr val="E96115"/>
      </a:accent4>
      <a:accent5>
        <a:srgbClr val="8F5DA2"/>
      </a:accent5>
      <a:accent6>
        <a:srgbClr val="8BAE46"/>
      </a:accent6>
      <a:hlink>
        <a:srgbClr val="00C7FD"/>
      </a:hlink>
      <a:folHlink>
        <a:srgbClr val="0068B5"/>
      </a:folHlink>
    </a:clrScheme>
    <a:fontScheme name="Intel2021">
      <a:majorFont>
        <a:latin typeface="IntelOne Display Light"/>
        <a:ea typeface="Helvetica Neue"/>
        <a:cs typeface="Helvetica Neue"/>
      </a:majorFont>
      <a:minorFont>
        <a:latin typeface="IntelOne Text Light"/>
        <a:ea typeface="Helvetica Neue"/>
        <a:cs typeface="Helvetica Neu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Classic Tint 2">
      <a:srgbClr val="76CEFF"/>
    </a:custClr>
    <a:custClr name="Energy Tint 2">
      <a:srgbClr val="B4F0FF"/>
    </a:custClr>
    <a:custClr name="Carbon Tint 2">
      <a:srgbClr val="E9E9E9"/>
    </a:custClr>
    <a:custClr name="Steel Tint 2">
      <a:srgbClr val="B9D6E5"/>
    </a:custClr>
    <a:custClr name="Geode Tint 2">
      <a:srgbClr val="EEC3F7"/>
    </a:custClr>
    <a:custClr name="Moss Tint 2">
      <a:srgbClr val="D7F3A2"/>
    </a:custClr>
    <a:custClr name="Rust Tint 2">
      <a:srgbClr val="FFC599"/>
    </a:custClr>
    <a:custClr name="Cobalt Tint 2">
      <a:srgbClr val="98A1FF"/>
    </a:custClr>
    <a:custClr name="Coral Tint 2">
      <a:srgbClr val="FFB6B9"/>
    </a:custClr>
    <a:custClr name="white">
      <a:srgbClr val="FFFFFF"/>
    </a:custClr>
    <a:custClr name="Classic Tint 1">
      <a:srgbClr val="00A3F6"/>
    </a:custClr>
    <a:custClr name="Energy Tint 1">
      <a:srgbClr val="7BDEFF"/>
    </a:custClr>
    <a:custClr name="Carbon Tint 1">
      <a:srgbClr val="AEAEAE"/>
    </a:custClr>
    <a:custClr name="Steel Tint 1">
      <a:srgbClr val="86B3CA"/>
    </a:custClr>
    <a:custClr name="Geode Tint 1">
      <a:srgbClr val="CC94DA"/>
    </a:custClr>
    <a:custClr name="Moss Tint 1">
      <a:srgbClr val="B1D272"/>
    </a:custClr>
    <a:custClr name="Rust Tint 1">
      <a:srgbClr val="FF8F51"/>
    </a:custClr>
    <a:custClr name="Cobalt Tint 1">
      <a:srgbClr val="5B69FF"/>
    </a:custClr>
    <a:custClr name="Coral Tint 1">
      <a:srgbClr val="FF848A"/>
    </a:custClr>
    <a:custClr name="Daisy Tint 1">
      <a:srgbClr val="FFE17A"/>
    </a:custClr>
    <a:custClr name="Classic">
      <a:srgbClr val="0068B5"/>
    </a:custClr>
    <a:custClr name="Energy">
      <a:srgbClr val="00C7FD"/>
    </a:custClr>
    <a:custClr name="Carbon">
      <a:srgbClr val="808080"/>
    </a:custClr>
    <a:custClr name="Steel">
      <a:srgbClr val="548FAD"/>
    </a:custClr>
    <a:custClr name="Geode">
      <a:srgbClr val="8F5DA2"/>
    </a:custClr>
    <a:custClr name="Moss">
      <a:srgbClr val="8BAE46"/>
    </a:custClr>
    <a:custClr name="Rust">
      <a:srgbClr val="E96115"/>
    </a:custClr>
    <a:custClr name="Cobalt">
      <a:srgbClr val="1E2EB8"/>
    </a:custClr>
    <a:custClr name="Coral">
      <a:srgbClr val="FF5662"/>
    </a:custClr>
    <a:custClr name="Daisy">
      <a:srgbClr val="FEC91B"/>
    </a:custClr>
    <a:custClr name="Classic Shade 1">
      <a:srgbClr val="004A86"/>
    </a:custClr>
    <a:custClr name="Energy Shade 1">
      <a:srgbClr val="0095CA"/>
    </a:custClr>
    <a:custClr name="Carbon Shade 1">
      <a:srgbClr val="525252"/>
    </a:custClr>
    <a:custClr name="Steel Shade 1">
      <a:srgbClr val="41728A"/>
    </a:custClr>
    <a:custClr name="Geode Shade 1">
      <a:srgbClr val="653171"/>
    </a:custClr>
    <a:custClr name="Moss Shade 1">
      <a:srgbClr val="708541"/>
    </a:custClr>
    <a:custClr name="Rust Shade 1">
      <a:srgbClr val="B24501"/>
    </a:custClr>
    <a:custClr name="Cobalt Shade 1">
      <a:srgbClr val="000F8A"/>
    </a:custClr>
    <a:custClr name="Coral Shade 1">
      <a:srgbClr val="C81326"/>
    </a:custClr>
    <a:custClr name="Daisy Shade 1">
      <a:srgbClr val="EDB200"/>
    </a:custClr>
    <a:custClr name="Classic Shade 2">
      <a:srgbClr val="00285A"/>
    </a:custClr>
    <a:custClr name="Energy Shade 2">
      <a:srgbClr val="005B85"/>
    </a:custClr>
    <a:custClr name="Carbon Shade 2">
      <a:srgbClr val="262626"/>
    </a:custClr>
    <a:custClr name="Steel Shade 2">
      <a:srgbClr val="183544"/>
    </a:custClr>
    <a:custClr name="black">
      <a:srgbClr val="000000"/>
    </a:custClr>
    <a:custClr name="Moss Shade 2">
      <a:srgbClr val="515A3D"/>
    </a:custClr>
    <a:custClr name="black">
      <a:srgbClr val="000000"/>
    </a:custClr>
    <a:custClr name="Cobalt Shade 2">
      <a:srgbClr val="000864"/>
    </a:custClr>
    <a:custClr name="black">
      <a:srgbClr val="000000"/>
    </a:custClr>
    <a:custClr name="Daisy Shade 2">
      <a:srgbClr val="C98F00"/>
    </a:custClr>
  </a:custClrLst>
  <a:extLst>
    <a:ext uri="{05A4C25C-085E-4340-85A3-A5531E510DB2}">
      <thm15:themeFamily xmlns:thm15="http://schemas.microsoft.com/office/thememl/2012/main" name="IntelTheme" id="{80AB28DF-8E12-451E-9E2D-D87220C6D8D3}" vid="{82AD0F4D-37F5-44F2-A26A-6288772331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C141955A7C6548B9F21B14DBB4E906" ma:contentTypeVersion="16" ma:contentTypeDescription="Create a new document." ma:contentTypeScope="" ma:versionID="d4fa80ddfd169156b776ecd2a4d582f0">
  <xsd:schema xmlns:xsd="http://www.w3.org/2001/XMLSchema" xmlns:xs="http://www.w3.org/2001/XMLSchema" xmlns:p="http://schemas.microsoft.com/office/2006/metadata/properties" xmlns:ns2="e10fdacf-226f-4142-8166-94701ba6d281" xmlns:ns3="520826e8-1ff8-4ff0-aa91-e4f63372964a" xmlns:ns4="a7bc6c04-a6f3-4b85-abcc-278c78dc556b" targetNamespace="http://schemas.microsoft.com/office/2006/metadata/properties" ma:root="true" ma:fieldsID="0c92a0bc5c84dcb6db700def9f0b2fca" ns2:_="" ns3:_="" ns4:_="">
    <xsd:import namespace="e10fdacf-226f-4142-8166-94701ba6d281"/>
    <xsd:import namespace="520826e8-1ff8-4ff0-aa91-e4f63372964a"/>
    <xsd:import namespace="a7bc6c04-a6f3-4b85-abcc-278c78dc5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0fdacf-226f-4142-8166-94701ba6d2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2a7515c-90a7-421b-ad67-16208a0551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826e8-1ff8-4ff0-aa91-e4f63372964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c6c04-a6f3-4b85-abcc-278c78dc556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9cd4910-60a9-4030-82bd-84f75c059be7}" ma:internalName="TaxCatchAll" ma:showField="CatchAllData" ma:web="520826e8-1ff8-4ff0-aa91-e4f63372964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10fdacf-226f-4142-8166-94701ba6d281">
      <Terms xmlns="http://schemas.microsoft.com/office/infopath/2007/PartnerControls"/>
    </lcf76f155ced4ddcb4097134ff3c332f>
    <TaxCatchAll xmlns="a7bc6c04-a6f3-4b85-abcc-278c78dc556b" xsi:nil="true"/>
    <SharedWithUsers xmlns="520826e8-1ff8-4ff0-aa91-e4f63372964a">
      <UserInfo>
        <DisplayName>Agarwal, Rajat</DisplayName>
        <AccountId>951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103BACF-1A38-4A83-A88C-C1AC0DEDE7FE}"/>
</file>

<file path=customXml/itemProps2.xml><?xml version="1.0" encoding="utf-8"?>
<ds:datastoreItem xmlns:ds="http://schemas.openxmlformats.org/officeDocument/2006/customXml" ds:itemID="{3BE4CA35-3FDC-46D2-A7DF-152047EC873B}"/>
</file>

<file path=customXml/itemProps3.xml><?xml version="1.0" encoding="utf-8"?>
<ds:datastoreItem xmlns:ds="http://schemas.openxmlformats.org/officeDocument/2006/customXml" ds:itemID="{A32678B2-754F-44A7-A854-2503B8CACEC7}"/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</TotalTime>
  <Words>209</Words>
  <Application>Microsoft Office PowerPoint</Application>
  <PresentationFormat>Widescreen</PresentationFormat>
  <Paragraphs>74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Helvetica Neue Medium</vt:lpstr>
      <vt:lpstr>Intel Clear</vt:lpstr>
      <vt:lpstr>IntelOne Display Light</vt:lpstr>
      <vt:lpstr>IntelOne Display Regular</vt:lpstr>
      <vt:lpstr>IntelOne Text</vt:lpstr>
      <vt:lpstr>IntelOne Text Light</vt:lpstr>
      <vt:lpstr>IntelTheme</vt:lpstr>
      <vt:lpstr>Memory-centric Compute Architectures (MCA) –Options </vt:lpstr>
      <vt:lpstr>MCA – Options</vt:lpstr>
      <vt:lpstr>MCA – Indicative Channel Architecture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CLS ADM HSDs</dc:title>
  <dc:creator>Pano, Vasil</dc:creator>
  <cp:lastModifiedBy>Jayasimha, Jay</cp:lastModifiedBy>
  <cp:revision>2</cp:revision>
  <dcterms:created xsi:type="dcterms:W3CDTF">2022-09-29T20:08:19Z</dcterms:created>
  <dcterms:modified xsi:type="dcterms:W3CDTF">2024-07-12T23:25:44Z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0x01010082C141955A7C6548B9F21B14DBB4E906</vt:lpwstr>
  </property>
</Properties>
</file>