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7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16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AE517-EEAD-6B68-81AE-16246C4D49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BB1BF9-0D02-2C96-83C8-654DD1DC76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81117-D23F-5D69-2FEE-49A88EFE7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05E4-7450-4EAA-AD71-5276EA2925B3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5002F-6E00-0063-FB60-5A17363BC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1E727-496B-7226-E384-C6089B63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D81-D854-45B6-B791-15E626B6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06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83A6D-8C79-AC3D-961D-46F19F630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484182-F04C-9A2B-DCE3-E30A552A9B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9C0E0-9408-CEE1-D0E2-434B6DE48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05E4-7450-4EAA-AD71-5276EA2925B3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D4B98-5E6D-0184-E8B0-C6D5DDEA2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49299-B1DE-7D7D-FC19-80481EFF1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D81-D854-45B6-B791-15E626B6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63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2D353-82AC-4589-C337-79BD8FAFE7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A34C9-2288-E194-C9C4-607311331F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44C26F-08E7-E796-1431-7B7C9357F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05E4-7450-4EAA-AD71-5276EA2925B3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62DF4-842C-9512-DA57-7D1179AEA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8F451-93B8-B88E-94F4-C3DE6EFE3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D81-D854-45B6-B791-15E626B6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86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F72E3-3FB5-4DD9-1610-7C3041BD8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EF3F9-860F-C0B4-7749-E3D283C1B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54A3A-B479-1BA0-53A6-01F6A9DF1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05E4-7450-4EAA-AD71-5276EA2925B3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91447-2992-6DDD-F1D6-8AE177394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0F908-F83E-1604-C5A8-3D61A45AE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D81-D854-45B6-B791-15E626B6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82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91FDE-AC40-B003-4431-45FE6D1CE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1BDA91-9657-EC34-80E4-69657BA11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D73EF-7F91-CA75-8DB2-8362EABF5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05E4-7450-4EAA-AD71-5276EA2925B3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B8CE0-447E-FA8D-164E-8BDB464A5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5884A-BB77-8D20-B30D-FA37D5949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D81-D854-45B6-B791-15E626B6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52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FBEF5-0590-7B1B-3CB5-A5B0BC336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6A98E-26EC-22AE-C7B8-E0268DBDE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D2BAB5-BD8E-23AB-F001-3927DFAE6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BEE333-BABF-E726-B58A-36E943D30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05E4-7450-4EAA-AD71-5276EA2925B3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79A16-6E7A-FF4B-67C0-4EBAE882A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0FD5E-CE74-4816-A5E2-1649FDD2B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D81-D854-45B6-B791-15E626B6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5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D9D79-97B5-FEA6-B727-1182CAC9C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305486-FB23-031E-7B2D-6D5F4BE3B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38DCA8-D952-ADA3-C7C7-28FEDE5E7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4B8433-0161-75F2-337A-C4553F2608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C51A1E-E70D-79E8-3544-E43385E668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2BEA82-1118-2820-6791-E447F29A0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05E4-7450-4EAA-AD71-5276EA2925B3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B1108F-AE24-107F-35BF-434742D4A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5E7E8D-902E-96E0-C9F9-734162DA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D81-D854-45B6-B791-15E626B6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31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EE2EF-8C33-E6F1-62EC-C17B00BE8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1510EB-8DE4-2F14-7A88-E55E1381E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05E4-7450-4EAA-AD71-5276EA2925B3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C0D5C6-2766-1928-2B16-8B3B1F7B3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C077C0-E187-6454-C3F9-DF9E73BA1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D81-D854-45B6-B791-15E626B6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71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50EF09-D1BC-A2BE-C756-735382693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05E4-7450-4EAA-AD71-5276EA2925B3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11A328-3863-AA6E-7DA3-854315512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2D37E4-BB7A-7E00-F4FF-884878AC8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D81-D854-45B6-B791-15E626B6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48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09FDB-6EFC-03F6-2753-31171C5F3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52FE6-85AD-365E-CD69-5A55D590D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261E2C-B9DE-A065-B194-CF0AB6F20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D85E66-3417-FE75-AE0E-948C06BF5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05E4-7450-4EAA-AD71-5276EA2925B3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EFA8C7-3421-C7AD-4A22-982C05C77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5D0F18-6CC3-167F-D3DA-F0C4F0045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D81-D854-45B6-B791-15E626B6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03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D0828-A170-3D34-3EA7-7A3E6C423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FA2D5F-808A-944F-6620-F7EF4FDF23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2E350F-25E3-A504-A2DF-1E715023F6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2F1628-09CC-C244-AB96-272E25C8C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05E4-7450-4EAA-AD71-5276EA2925B3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35F716-C7B6-14E8-5F87-A4978A8B2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CD435-8427-176D-88A9-1E993AFAC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D81-D854-45B6-B791-15E626B6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259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8FBC0A-16F6-8741-887A-3D461878D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DC9FB2-51BA-A3E5-7B23-1994678B4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2D681-C86E-50B8-48D8-C65C6AA684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C805E4-7450-4EAA-AD71-5276EA2925B3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B31AF-48A2-A814-94BC-98B0F0D783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B4A11-750D-D5A7-7652-593E774FA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008D81-D854-45B6-B791-15E626B6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39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A79B3967-D86D-4E06-5507-65F9242D85A0}"/>
              </a:ext>
            </a:extLst>
          </p:cNvPr>
          <p:cNvSpPr txBox="1">
            <a:spLocks/>
          </p:cNvSpPr>
          <p:nvPr/>
        </p:nvSpPr>
        <p:spPr>
          <a:xfrm>
            <a:off x="381000" y="221694"/>
            <a:ext cx="6178826" cy="5668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solidFill>
                  <a:schemeClr val="bg2"/>
                </a:solidFill>
                <a:uFillTx/>
                <a:latin typeface="IntelOne Display Light" panose="020B0403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2pPr>
            <a:lvl3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3pPr>
            <a:lvl4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4pPr>
            <a:lvl5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5pPr>
            <a:lvl6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marL="0" marR="0" lvl="0" indent="0" algn="l" defTabSz="6096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One Display Light" panose="020B0403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LLM - RAG: Preparation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525252"/>
              </a:solidFill>
              <a:effectLst/>
              <a:uLnTx/>
              <a:uFillTx/>
              <a:latin typeface="IntelOne Display Light" panose="020B0403020203020204" pitchFamily="34" charset="0"/>
              <a:ea typeface="Intel Clear Light" panose="020B0404020203020204" pitchFamily="34" charset="0"/>
              <a:cs typeface="Intel Clear Light" panose="020B0404020203020204" pitchFamily="34" charset="0"/>
              <a:sym typeface="Helvetica"/>
            </a:endParaRPr>
          </a:p>
        </p:txBody>
      </p:sp>
      <p:pic>
        <p:nvPicPr>
          <p:cNvPr id="13" name="Picture 2" descr="Illustrative diagram showing the data connection process with steps: Source, Load, Transform, Embed, Store, and Retrieve.">
            <a:extLst>
              <a:ext uri="{FF2B5EF4-FFF2-40B4-BE49-F238E27FC236}">
                <a16:creationId xmlns:a16="http://schemas.microsoft.com/office/drawing/2014/main" id="{177CA459-0718-4DC0-248D-52A4C45A20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905"/>
          <a:stretch/>
        </p:blipFill>
        <p:spPr bwMode="auto">
          <a:xfrm>
            <a:off x="112644" y="790713"/>
            <a:ext cx="6069495" cy="2687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D3E683A1-ABD9-8E57-0CD7-E4266EFEDC93}"/>
              </a:ext>
            </a:extLst>
          </p:cNvPr>
          <p:cNvSpPr/>
          <p:nvPr/>
        </p:nvSpPr>
        <p:spPr>
          <a:xfrm>
            <a:off x="4844144" y="781878"/>
            <a:ext cx="2090056" cy="411827"/>
          </a:xfrm>
          <a:prstGeom prst="wedgeRoundRectCallout">
            <a:avLst>
              <a:gd name="adj1" fmla="val -38390"/>
              <a:gd name="adj2" fmla="val 162046"/>
              <a:gd name="adj3" fmla="val 16667"/>
            </a:avLst>
          </a:prstGeom>
          <a:solidFill>
            <a:srgbClr val="C654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Display Regular"/>
              </a:rPr>
              <a:t>One-time process, uses (part of) LLM</a:t>
            </a: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BF0038B5-B996-A671-CCD9-0A68F356F922}"/>
              </a:ext>
            </a:extLst>
          </p:cNvPr>
          <p:cNvSpPr/>
          <p:nvPr/>
        </p:nvSpPr>
        <p:spPr>
          <a:xfrm>
            <a:off x="5131747" y="2796525"/>
            <a:ext cx="1766010" cy="417127"/>
          </a:xfrm>
          <a:prstGeom prst="wedgeRoundRectCallout">
            <a:avLst>
              <a:gd name="adj1" fmla="val -5123"/>
              <a:gd name="adj2" fmla="val -102645"/>
              <a:gd name="adj3" fmla="val 16667"/>
            </a:avLst>
          </a:prstGeom>
          <a:solidFill>
            <a:srgbClr val="C654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Display Regular"/>
              </a:rPr>
              <a:t>Vector Database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Display Regular"/>
              </a:rPr>
              <a:t>(index = vector)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30FB638-6480-4945-1BC0-0A9018A77F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99"/>
          <a:stretch/>
        </p:blipFill>
        <p:spPr bwMode="auto">
          <a:xfrm>
            <a:off x="7448671" y="2934406"/>
            <a:ext cx="3868686" cy="2947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E9B5C482-0AD5-F785-F6C7-A5004E2F5AAF}"/>
              </a:ext>
            </a:extLst>
          </p:cNvPr>
          <p:cNvSpPr txBox="1">
            <a:spLocks/>
          </p:cNvSpPr>
          <p:nvPr/>
        </p:nvSpPr>
        <p:spPr>
          <a:xfrm>
            <a:off x="7272131" y="2375172"/>
            <a:ext cx="4223740" cy="564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solidFill>
                  <a:schemeClr val="bg2"/>
                </a:solidFill>
                <a:uFillTx/>
                <a:latin typeface="IntelOne Display Light" panose="020B0403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2pPr>
            <a:lvl3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3pPr>
            <a:lvl4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4pPr>
            <a:lvl5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5pPr>
            <a:lvl6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marL="0" marR="0" lvl="0" indent="0" algn="l" defTabSz="6096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One Display Light" panose="020B0403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LLM - RAG: Retrieval</a:t>
            </a:r>
          </a:p>
        </p:txBody>
      </p:sp>
      <p:sp>
        <p:nvSpPr>
          <p:cNvPr id="18" name="Speech Bubble: Rectangle with Corners Rounded 17">
            <a:extLst>
              <a:ext uri="{FF2B5EF4-FFF2-40B4-BE49-F238E27FC236}">
                <a16:creationId xmlns:a16="http://schemas.microsoft.com/office/drawing/2014/main" id="{92021E68-0A71-24AF-6481-98D20768A3C4}"/>
              </a:ext>
            </a:extLst>
          </p:cNvPr>
          <p:cNvSpPr/>
          <p:nvPr/>
        </p:nvSpPr>
        <p:spPr>
          <a:xfrm>
            <a:off x="8598018" y="5646570"/>
            <a:ext cx="2971129" cy="562073"/>
          </a:xfrm>
          <a:prstGeom prst="wedgeRoundRectCallout">
            <a:avLst>
              <a:gd name="adj1" fmla="val 18011"/>
              <a:gd name="adj2" fmla="val -100348"/>
              <a:gd name="adj3" fmla="val 16667"/>
            </a:avLst>
          </a:prstGeom>
          <a:solidFill>
            <a:srgbClr val="C654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Display Regular"/>
              </a:rPr>
              <a:t>Think “minimal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Display Regular"/>
              </a:rPr>
              <a:t>euclidean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Display Regular"/>
              </a:rPr>
              <a:t> distance”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Display Regular"/>
              </a:rPr>
              <a:t>- but many retrieval strategies exist.</a:t>
            </a:r>
          </a:p>
        </p:txBody>
      </p:sp>
      <p:sp>
        <p:nvSpPr>
          <p:cNvPr id="19" name="Speech Bubble: Rectangle with Corners Rounded 18">
            <a:extLst>
              <a:ext uri="{FF2B5EF4-FFF2-40B4-BE49-F238E27FC236}">
                <a16:creationId xmlns:a16="http://schemas.microsoft.com/office/drawing/2014/main" id="{220631CE-A31E-904F-6625-A1D143EF161E}"/>
              </a:ext>
            </a:extLst>
          </p:cNvPr>
          <p:cNvSpPr/>
          <p:nvPr/>
        </p:nvSpPr>
        <p:spPr>
          <a:xfrm>
            <a:off x="7772400" y="3173896"/>
            <a:ext cx="1797326" cy="295002"/>
          </a:xfrm>
          <a:prstGeom prst="wedgeRoundRectCallout">
            <a:avLst>
              <a:gd name="adj1" fmla="val -39703"/>
              <a:gd name="adj2" fmla="val 203555"/>
              <a:gd name="adj3" fmla="val 16667"/>
            </a:avLst>
          </a:prstGeom>
          <a:solidFill>
            <a:srgbClr val="C654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Display Regular"/>
              </a:rPr>
              <a:t>Uses (part of) LLM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F248C8B-76BF-66F3-6CB9-0763B64B50F6}"/>
              </a:ext>
            </a:extLst>
          </p:cNvPr>
          <p:cNvSpPr txBox="1"/>
          <p:nvPr/>
        </p:nvSpPr>
        <p:spPr>
          <a:xfrm>
            <a:off x="4909930" y="6414053"/>
            <a:ext cx="1900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3078245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C141955A7C6548B9F21B14DBB4E906" ma:contentTypeVersion="16" ma:contentTypeDescription="Create a new document." ma:contentTypeScope="" ma:versionID="d4fa80ddfd169156b776ecd2a4d582f0">
  <xsd:schema xmlns:xsd="http://www.w3.org/2001/XMLSchema" xmlns:xs="http://www.w3.org/2001/XMLSchema" xmlns:p="http://schemas.microsoft.com/office/2006/metadata/properties" xmlns:ns2="e10fdacf-226f-4142-8166-94701ba6d281" xmlns:ns3="520826e8-1ff8-4ff0-aa91-e4f63372964a" xmlns:ns4="a7bc6c04-a6f3-4b85-abcc-278c78dc556b" targetNamespace="http://schemas.microsoft.com/office/2006/metadata/properties" ma:root="true" ma:fieldsID="0c92a0bc5c84dcb6db700def9f0b2fca" ns2:_="" ns3:_="" ns4:_="">
    <xsd:import namespace="e10fdacf-226f-4142-8166-94701ba6d281"/>
    <xsd:import namespace="520826e8-1ff8-4ff0-aa91-e4f63372964a"/>
    <xsd:import namespace="a7bc6c04-a6f3-4b85-abcc-278c78dc55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0fdacf-226f-4142-8166-94701ba6d2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72a7515c-90a7-421b-ad67-16208a0551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826e8-1ff8-4ff0-aa91-e4f63372964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bc6c04-a6f3-4b85-abcc-278c78dc556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9cd4910-60a9-4030-82bd-84f75c059be7}" ma:internalName="TaxCatchAll" ma:showField="CatchAllData" ma:web="520826e8-1ff8-4ff0-aa91-e4f6337296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10fdacf-226f-4142-8166-94701ba6d281">
      <Terms xmlns="http://schemas.microsoft.com/office/infopath/2007/PartnerControls"/>
    </lcf76f155ced4ddcb4097134ff3c332f>
    <TaxCatchAll xmlns="a7bc6c04-a6f3-4b85-abcc-278c78dc556b" xsi:nil="true"/>
    <SharedWithUsers xmlns="520826e8-1ff8-4ff0-aa91-e4f63372964a">
      <UserInfo>
        <DisplayName>Agarwal, Rajat</DisplayName>
        <AccountId>951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7CAD417-41F3-47EA-BFBB-15D7325BAC0F}"/>
</file>

<file path=customXml/itemProps2.xml><?xml version="1.0" encoding="utf-8"?>
<ds:datastoreItem xmlns:ds="http://schemas.openxmlformats.org/officeDocument/2006/customXml" ds:itemID="{013E966C-D255-4F78-B206-64FAFFB37E9C}"/>
</file>

<file path=customXml/itemProps3.xml><?xml version="1.0" encoding="utf-8"?>
<ds:datastoreItem xmlns:ds="http://schemas.openxmlformats.org/officeDocument/2006/customXml" ds:itemID="{18E81D65-78A2-408C-9699-5BA605EBA656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IntelOne Display Light</vt:lpstr>
      <vt:lpstr>IntelOne Display Regular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Ostermayr, Martin</dc:creator>
  <cp:lastModifiedBy>Ostermayr, Martin</cp:lastModifiedBy>
  <cp:revision>1</cp:revision>
  <dcterms:created xsi:type="dcterms:W3CDTF">2024-07-12T21:59:27Z</dcterms:created>
  <dcterms:modified xsi:type="dcterms:W3CDTF">2024-07-12T22:00:48Z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0x01010082C141955A7C6548B9F21B14DBB4E906</vt:lpwstr>
  </property>
</Properties>
</file>