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4"/>
  </p:sldMasterIdLst>
  <p:notesMasterIdLst>
    <p:notesMasterId r:id="rId25"/>
  </p:notesMasterIdLst>
  <p:handoutMasterIdLst>
    <p:handoutMasterId r:id="rId26"/>
  </p:handoutMasterIdLst>
  <p:sldIdLst>
    <p:sldId id="334" r:id="rId5"/>
    <p:sldId id="335" r:id="rId6"/>
    <p:sldId id="338" r:id="rId7"/>
    <p:sldId id="348" r:id="rId8"/>
    <p:sldId id="352" r:id="rId9"/>
    <p:sldId id="353" r:id="rId10"/>
    <p:sldId id="336" r:id="rId11"/>
    <p:sldId id="337" r:id="rId12"/>
    <p:sldId id="339" r:id="rId13"/>
    <p:sldId id="340" r:id="rId14"/>
    <p:sldId id="341" r:id="rId15"/>
    <p:sldId id="342" r:id="rId16"/>
    <p:sldId id="343" r:id="rId17"/>
    <p:sldId id="346" r:id="rId18"/>
    <p:sldId id="344" r:id="rId19"/>
    <p:sldId id="351" r:id="rId20"/>
    <p:sldId id="345" r:id="rId21"/>
    <p:sldId id="347" r:id="rId22"/>
    <p:sldId id="354" r:id="rId23"/>
    <p:sldId id="292" r:id="rId24"/>
  </p:sldIdLst>
  <p:sldSz cx="12192000" cy="6858000"/>
  <p:notesSz cx="6858000" cy="9144000"/>
  <p:embeddedFontLst>
    <p:embeddedFont>
      <p:font typeface="Intel Clear" panose="020B0604020203020204" pitchFamily="34" charset="0"/>
      <p:regular r:id="rId27"/>
      <p:bold r:id="rId28"/>
      <p:italic r:id="rId29"/>
      <p:boldItalic r:id="rId30"/>
    </p:embeddedFont>
    <p:embeddedFont>
      <p:font typeface="IntelOne Display Light" panose="020B0403020203020204" pitchFamily="34" charset="0"/>
      <p:regular r:id="rId31"/>
    </p:embeddedFont>
    <p:embeddedFont>
      <p:font typeface="IntelOne Display Regular" panose="020B0503020203020204" pitchFamily="34" charset="0"/>
      <p:regular r:id="rId32"/>
    </p:embeddedFont>
    <p:embeddedFont>
      <p:font typeface="IntelOne Text" panose="020B0503020203020204" pitchFamily="34" charset="0"/>
      <p:regular r:id="rId33"/>
      <p:italic r:id="rId34"/>
    </p:embeddedFont>
    <p:embeddedFont>
      <p:font typeface="IntelOne Text Light" panose="020B040302020302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B25B57-3AFA-45C3-B628-BF1F4516CEF3}" v="12" dt="2024-06-04T15:50:23.7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94"/>
  </p:normalViewPr>
  <p:slideViewPr>
    <p:cSldViewPr snapToGrid="0" showGuides="1">
      <p:cViewPr>
        <p:scale>
          <a:sx n="125" d="100"/>
          <a:sy n="125" d="100"/>
        </p:scale>
        <p:origin x="1584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3278" y="3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ldsmith, Michael" userId="4c88f886-80fe-45cc-a567-347e4fa75039" providerId="ADAL" clId="{D5B25B57-3AFA-45C3-B628-BF1F4516CEF3}"/>
    <pc:docChg chg="undo custSel addSld delSld modSld modMainMaster">
      <pc:chgData name="Goldsmith, Michael" userId="4c88f886-80fe-45cc-a567-347e4fa75039" providerId="ADAL" clId="{D5B25B57-3AFA-45C3-B628-BF1F4516CEF3}" dt="2024-06-04T15:54:59.885" v="1946" actId="1036"/>
      <pc:docMkLst>
        <pc:docMk/>
      </pc:docMkLst>
      <pc:sldChg chg="addSp modSp mod">
        <pc:chgData name="Goldsmith, Michael" userId="4c88f886-80fe-45cc-a567-347e4fa75039" providerId="ADAL" clId="{D5B25B57-3AFA-45C3-B628-BF1F4516CEF3}" dt="2024-06-04T15:31:21.147" v="476" actId="20577"/>
        <pc:sldMkLst>
          <pc:docMk/>
          <pc:sldMk cId="3438468272" sldId="348"/>
        </pc:sldMkLst>
        <pc:spChg chg="mod">
          <ac:chgData name="Goldsmith, Michael" userId="4c88f886-80fe-45cc-a567-347e4fa75039" providerId="ADAL" clId="{D5B25B57-3AFA-45C3-B628-BF1F4516CEF3}" dt="2024-06-04T15:31:21.147" v="476" actId="20577"/>
          <ac:spMkLst>
            <pc:docMk/>
            <pc:sldMk cId="3438468272" sldId="348"/>
            <ac:spMk id="3" creationId="{DFC6254B-C45B-BD1D-26AD-F30BE64E2133}"/>
          </ac:spMkLst>
        </pc:spChg>
        <pc:graphicFrameChg chg="add mod modGraphic">
          <ac:chgData name="Goldsmith, Michael" userId="4c88f886-80fe-45cc-a567-347e4fa75039" providerId="ADAL" clId="{D5B25B57-3AFA-45C3-B628-BF1F4516CEF3}" dt="2024-06-04T15:30:50.568" v="452" actId="1076"/>
          <ac:graphicFrameMkLst>
            <pc:docMk/>
            <pc:sldMk cId="3438468272" sldId="348"/>
            <ac:graphicFrameMk id="5" creationId="{881651A8-70A1-42B4-CB9A-F62CD53CD4DD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31:03.904" v="455"/>
          <ac:graphicFrameMkLst>
            <pc:docMk/>
            <pc:sldMk cId="3438468272" sldId="348"/>
            <ac:graphicFrameMk id="7" creationId="{89F21706-1BE9-D605-CAD5-5622B3FD77DE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30:43.444" v="450"/>
          <ac:graphicFrameMkLst>
            <pc:docMk/>
            <pc:sldMk cId="3438468272" sldId="348"/>
            <ac:graphicFrameMk id="9" creationId="{BDC4AD64-927D-B735-729C-BBEBA4683B6E}"/>
          </ac:graphicFrameMkLst>
        </pc:graphicFrameChg>
      </pc:sldChg>
      <pc:sldChg chg="del">
        <pc:chgData name="Goldsmith, Michael" userId="4c88f886-80fe-45cc-a567-347e4fa75039" providerId="ADAL" clId="{D5B25B57-3AFA-45C3-B628-BF1F4516CEF3}" dt="2024-06-04T15:31:42.228" v="477" actId="47"/>
        <pc:sldMkLst>
          <pc:docMk/>
          <pc:sldMk cId="738841536" sldId="349"/>
        </pc:sldMkLst>
      </pc:sldChg>
      <pc:sldChg chg="del">
        <pc:chgData name="Goldsmith, Michael" userId="4c88f886-80fe-45cc-a567-347e4fa75039" providerId="ADAL" clId="{D5B25B57-3AFA-45C3-B628-BF1F4516CEF3}" dt="2024-06-04T15:31:42.228" v="477" actId="47"/>
        <pc:sldMkLst>
          <pc:docMk/>
          <pc:sldMk cId="3020581724" sldId="350"/>
        </pc:sldMkLst>
      </pc:sldChg>
      <pc:sldChg chg="addSp modSp new mod">
        <pc:chgData name="Goldsmith, Michael" userId="4c88f886-80fe-45cc-a567-347e4fa75039" providerId="ADAL" clId="{D5B25B57-3AFA-45C3-B628-BF1F4516CEF3}" dt="2024-06-04T15:25:50.775" v="170" actId="1076"/>
        <pc:sldMkLst>
          <pc:docMk/>
          <pc:sldMk cId="1840446847" sldId="351"/>
        </pc:sldMkLst>
        <pc:spChg chg="add mod">
          <ac:chgData name="Goldsmith, Michael" userId="4c88f886-80fe-45cc-a567-347e4fa75039" providerId="ADAL" clId="{D5B25B57-3AFA-45C3-B628-BF1F4516CEF3}" dt="2024-06-04T15:22:27.089" v="38" actId="1076"/>
          <ac:spMkLst>
            <pc:docMk/>
            <pc:sldMk cId="1840446847" sldId="351"/>
            <ac:spMk id="8" creationId="{A6DE2E5A-2181-AB01-E82D-F768B4712442}"/>
          </ac:spMkLst>
        </pc:spChg>
        <pc:spChg chg="add mod">
          <ac:chgData name="Goldsmith, Michael" userId="4c88f886-80fe-45cc-a567-347e4fa75039" providerId="ADAL" clId="{D5B25B57-3AFA-45C3-B628-BF1F4516CEF3}" dt="2024-06-04T15:22:55.209" v="67" actId="1076"/>
          <ac:spMkLst>
            <pc:docMk/>
            <pc:sldMk cId="1840446847" sldId="351"/>
            <ac:spMk id="9" creationId="{9DEA243A-4ACE-6CA8-B472-3E2D96A3B648}"/>
          </ac:spMkLst>
        </pc:spChg>
        <pc:spChg chg="add mod">
          <ac:chgData name="Goldsmith, Michael" userId="4c88f886-80fe-45cc-a567-347e4fa75039" providerId="ADAL" clId="{D5B25B57-3AFA-45C3-B628-BF1F4516CEF3}" dt="2024-06-04T15:23:58.386" v="83" actId="1076"/>
          <ac:spMkLst>
            <pc:docMk/>
            <pc:sldMk cId="1840446847" sldId="351"/>
            <ac:spMk id="10" creationId="{C9B45C35-D472-7D71-D946-E9EFD72B1DE7}"/>
          </ac:spMkLst>
        </pc:spChg>
        <pc:spChg chg="add mod">
          <ac:chgData name="Goldsmith, Michael" userId="4c88f886-80fe-45cc-a567-347e4fa75039" providerId="ADAL" clId="{D5B25B57-3AFA-45C3-B628-BF1F4516CEF3}" dt="2024-06-04T15:24:37.631" v="118" actId="1076"/>
          <ac:spMkLst>
            <pc:docMk/>
            <pc:sldMk cId="1840446847" sldId="351"/>
            <ac:spMk id="11" creationId="{C25AEB8F-6214-4BFD-70AE-186ECDC4ABA3}"/>
          </ac:spMkLst>
        </pc:spChg>
        <pc:spChg chg="add mod">
          <ac:chgData name="Goldsmith, Michael" userId="4c88f886-80fe-45cc-a567-347e4fa75039" providerId="ADAL" clId="{D5B25B57-3AFA-45C3-B628-BF1F4516CEF3}" dt="2024-06-04T15:25:20.535" v="146" actId="1076"/>
          <ac:spMkLst>
            <pc:docMk/>
            <pc:sldMk cId="1840446847" sldId="351"/>
            <ac:spMk id="12" creationId="{5298FAD8-B21A-4374-ECD2-C53BAFDFB732}"/>
          </ac:spMkLst>
        </pc:spChg>
        <pc:spChg chg="add mod">
          <ac:chgData name="Goldsmith, Michael" userId="4c88f886-80fe-45cc-a567-347e4fa75039" providerId="ADAL" clId="{D5B25B57-3AFA-45C3-B628-BF1F4516CEF3}" dt="2024-06-04T15:25:50.775" v="170" actId="1076"/>
          <ac:spMkLst>
            <pc:docMk/>
            <pc:sldMk cId="1840446847" sldId="351"/>
            <ac:spMk id="13" creationId="{129032E4-54A3-B07D-6243-4B5897486B5B}"/>
          </ac:spMkLst>
        </pc:spChg>
        <pc:picChg chg="add mod">
          <ac:chgData name="Goldsmith, Michael" userId="4c88f886-80fe-45cc-a567-347e4fa75039" providerId="ADAL" clId="{D5B25B57-3AFA-45C3-B628-BF1F4516CEF3}" dt="2024-06-04T15:21:37.001" v="12" actId="1076"/>
          <ac:picMkLst>
            <pc:docMk/>
            <pc:sldMk cId="1840446847" sldId="351"/>
            <ac:picMk id="3" creationId="{06BBCF84-A6C6-31F7-545C-7F8F5ECF1D12}"/>
          </ac:picMkLst>
        </pc:picChg>
        <pc:picChg chg="add mod">
          <ac:chgData name="Goldsmith, Michael" userId="4c88f886-80fe-45cc-a567-347e4fa75039" providerId="ADAL" clId="{D5B25B57-3AFA-45C3-B628-BF1F4516CEF3}" dt="2024-06-04T15:21:32.272" v="10" actId="14100"/>
          <ac:picMkLst>
            <pc:docMk/>
            <pc:sldMk cId="1840446847" sldId="351"/>
            <ac:picMk id="5" creationId="{557E3D27-3D30-718E-F93F-46789D1B22AA}"/>
          </ac:picMkLst>
        </pc:picChg>
        <pc:picChg chg="add mod">
          <ac:chgData name="Goldsmith, Michael" userId="4c88f886-80fe-45cc-a567-347e4fa75039" providerId="ADAL" clId="{D5B25B57-3AFA-45C3-B628-BF1F4516CEF3}" dt="2024-06-04T15:21:49.265" v="19" actId="1076"/>
          <ac:picMkLst>
            <pc:docMk/>
            <pc:sldMk cId="1840446847" sldId="351"/>
            <ac:picMk id="7" creationId="{24A420E9-56B7-22A7-2FFE-883DC2FF95E0}"/>
          </ac:picMkLst>
        </pc:picChg>
      </pc:sldChg>
      <pc:sldChg chg="addSp delSp modSp add mod">
        <pc:chgData name="Goldsmith, Michael" userId="4c88f886-80fe-45cc-a567-347e4fa75039" providerId="ADAL" clId="{D5B25B57-3AFA-45C3-B628-BF1F4516CEF3}" dt="2024-06-04T15:44:42.415" v="1448" actId="27636"/>
        <pc:sldMkLst>
          <pc:docMk/>
          <pc:sldMk cId="1424158021" sldId="352"/>
        </pc:sldMkLst>
        <pc:spChg chg="mod">
          <ac:chgData name="Goldsmith, Michael" userId="4c88f886-80fe-45cc-a567-347e4fa75039" providerId="ADAL" clId="{D5B25B57-3AFA-45C3-B628-BF1F4516CEF3}" dt="2024-06-04T15:32:43.681" v="492" actId="20577"/>
          <ac:spMkLst>
            <pc:docMk/>
            <pc:sldMk cId="1424158021" sldId="352"/>
            <ac:spMk id="2" creationId="{58DA8B10-99D6-CD6B-FB94-43F07D999A34}"/>
          </ac:spMkLst>
        </pc:spChg>
        <pc:spChg chg="mod">
          <ac:chgData name="Goldsmith, Michael" userId="4c88f886-80fe-45cc-a567-347e4fa75039" providerId="ADAL" clId="{D5B25B57-3AFA-45C3-B628-BF1F4516CEF3}" dt="2024-06-04T15:44:42.415" v="1448" actId="27636"/>
          <ac:spMkLst>
            <pc:docMk/>
            <pc:sldMk cId="1424158021" sldId="352"/>
            <ac:spMk id="3" creationId="{DFC6254B-C45B-BD1D-26AD-F30BE64E2133}"/>
          </ac:spMkLst>
        </pc:spChg>
        <pc:graphicFrameChg chg="del">
          <ac:chgData name="Goldsmith, Michael" userId="4c88f886-80fe-45cc-a567-347e4fa75039" providerId="ADAL" clId="{D5B25B57-3AFA-45C3-B628-BF1F4516CEF3}" dt="2024-06-04T15:31:56.551" v="480" actId="478"/>
          <ac:graphicFrameMkLst>
            <pc:docMk/>
            <pc:sldMk cId="1424158021" sldId="352"/>
            <ac:graphicFrameMk id="5" creationId="{881651A8-70A1-42B4-CB9A-F62CD53CD4DD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44:38.142" v="1446" actId="1076"/>
          <ac:graphicFrameMkLst>
            <pc:docMk/>
            <pc:sldMk cId="1424158021" sldId="352"/>
            <ac:graphicFrameMk id="6" creationId="{81F7611D-29CE-52A2-05E2-F514FA3F090B}"/>
          </ac:graphicFrameMkLst>
        </pc:graphicFrameChg>
        <pc:graphicFrameChg chg="del">
          <ac:chgData name="Goldsmith, Michael" userId="4c88f886-80fe-45cc-a567-347e4fa75039" providerId="ADAL" clId="{D5B25B57-3AFA-45C3-B628-BF1F4516CEF3}" dt="2024-06-04T15:31:56.551" v="480" actId="478"/>
          <ac:graphicFrameMkLst>
            <pc:docMk/>
            <pc:sldMk cId="1424158021" sldId="352"/>
            <ac:graphicFrameMk id="7" creationId="{89F21706-1BE9-D605-CAD5-5622B3FD77DE}"/>
          </ac:graphicFrameMkLst>
        </pc:graphicFrameChg>
        <pc:graphicFrameChg chg="del">
          <ac:chgData name="Goldsmith, Michael" userId="4c88f886-80fe-45cc-a567-347e4fa75039" providerId="ADAL" clId="{D5B25B57-3AFA-45C3-B628-BF1F4516CEF3}" dt="2024-06-04T15:31:56.551" v="480" actId="478"/>
          <ac:graphicFrameMkLst>
            <pc:docMk/>
            <pc:sldMk cId="1424158021" sldId="352"/>
            <ac:graphicFrameMk id="9" creationId="{BDC4AD64-927D-B735-729C-BBEBA4683B6E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44:38.142" v="1446" actId="1076"/>
          <ac:graphicFrameMkLst>
            <pc:docMk/>
            <pc:sldMk cId="1424158021" sldId="352"/>
            <ac:graphicFrameMk id="10" creationId="{C9A3DD75-6F3C-7E56-31F9-8C57DA077954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42:17.468" v="1282"/>
          <ac:graphicFrameMkLst>
            <pc:docMk/>
            <pc:sldMk cId="1424158021" sldId="352"/>
            <ac:graphicFrameMk id="12" creationId="{1E4E22DE-9B80-5164-135E-212EF2FE792D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42:20.130" v="1283" actId="1076"/>
          <ac:graphicFrameMkLst>
            <pc:docMk/>
            <pc:sldMk cId="1424158021" sldId="352"/>
            <ac:graphicFrameMk id="14" creationId="{30CAD727-AC88-F4D1-B8A2-9B34F9AB3D1B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42:30.748" v="1286" actId="1076"/>
          <ac:graphicFrameMkLst>
            <pc:docMk/>
            <pc:sldMk cId="1424158021" sldId="352"/>
            <ac:graphicFrameMk id="16" creationId="{94E27631-C9C1-C8A5-666C-E99BCBE5ED16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44:38.142" v="1446" actId="1076"/>
          <ac:graphicFrameMkLst>
            <pc:docMk/>
            <pc:sldMk cId="1424158021" sldId="352"/>
            <ac:graphicFrameMk id="18" creationId="{8CC2EF6E-4D34-01FE-45CF-500678B0E3A1}"/>
          </ac:graphicFrameMkLst>
        </pc:graphicFrameChg>
      </pc:sldChg>
      <pc:sldChg chg="addSp delSp modSp add mod">
        <pc:chgData name="Goldsmith, Michael" userId="4c88f886-80fe-45cc-a567-347e4fa75039" providerId="ADAL" clId="{D5B25B57-3AFA-45C3-B628-BF1F4516CEF3}" dt="2024-06-04T15:54:59.885" v="1946" actId="1036"/>
        <pc:sldMkLst>
          <pc:docMk/>
          <pc:sldMk cId="282253054" sldId="353"/>
        </pc:sldMkLst>
        <pc:spChg chg="mod">
          <ac:chgData name="Goldsmith, Michael" userId="4c88f886-80fe-45cc-a567-347e4fa75039" providerId="ADAL" clId="{D5B25B57-3AFA-45C3-B628-BF1F4516CEF3}" dt="2024-06-04T15:45:21.140" v="1456" actId="20577"/>
          <ac:spMkLst>
            <pc:docMk/>
            <pc:sldMk cId="282253054" sldId="353"/>
            <ac:spMk id="2" creationId="{58DA8B10-99D6-CD6B-FB94-43F07D999A34}"/>
          </ac:spMkLst>
        </pc:spChg>
        <pc:spChg chg="mod">
          <ac:chgData name="Goldsmith, Michael" userId="4c88f886-80fe-45cc-a567-347e4fa75039" providerId="ADAL" clId="{D5B25B57-3AFA-45C3-B628-BF1F4516CEF3}" dt="2024-06-04T15:54:51.273" v="1936" actId="14100"/>
          <ac:spMkLst>
            <pc:docMk/>
            <pc:sldMk cId="282253054" sldId="353"/>
            <ac:spMk id="3" creationId="{DFC6254B-C45B-BD1D-26AD-F30BE64E2133}"/>
          </ac:spMkLst>
        </pc:spChg>
        <pc:graphicFrameChg chg="del">
          <ac:chgData name="Goldsmith, Michael" userId="4c88f886-80fe-45cc-a567-347e4fa75039" providerId="ADAL" clId="{D5B25B57-3AFA-45C3-B628-BF1F4516CEF3}" dt="2024-06-04T15:32:02.257" v="481" actId="478"/>
          <ac:graphicFrameMkLst>
            <pc:docMk/>
            <pc:sldMk cId="282253054" sldId="353"/>
            <ac:graphicFrameMk id="5" creationId="{881651A8-70A1-42B4-CB9A-F62CD53CD4DD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54:59.885" v="1946" actId="1036"/>
          <ac:graphicFrameMkLst>
            <pc:docMk/>
            <pc:sldMk cId="282253054" sldId="353"/>
            <ac:graphicFrameMk id="6" creationId="{DC6ECE58-7143-B415-C495-5F45289189B3}"/>
          </ac:graphicFrameMkLst>
        </pc:graphicFrameChg>
        <pc:graphicFrameChg chg="del">
          <ac:chgData name="Goldsmith, Michael" userId="4c88f886-80fe-45cc-a567-347e4fa75039" providerId="ADAL" clId="{D5B25B57-3AFA-45C3-B628-BF1F4516CEF3}" dt="2024-06-04T15:32:02.257" v="481" actId="478"/>
          <ac:graphicFrameMkLst>
            <pc:docMk/>
            <pc:sldMk cId="282253054" sldId="353"/>
            <ac:graphicFrameMk id="7" creationId="{89F21706-1BE9-D605-CAD5-5622B3FD77DE}"/>
          </ac:graphicFrameMkLst>
        </pc:graphicFrameChg>
        <pc:graphicFrameChg chg="del">
          <ac:chgData name="Goldsmith, Michael" userId="4c88f886-80fe-45cc-a567-347e4fa75039" providerId="ADAL" clId="{D5B25B57-3AFA-45C3-B628-BF1F4516CEF3}" dt="2024-06-04T15:32:02.257" v="481" actId="478"/>
          <ac:graphicFrameMkLst>
            <pc:docMk/>
            <pc:sldMk cId="282253054" sldId="353"/>
            <ac:graphicFrameMk id="9" creationId="{BDC4AD64-927D-B735-729C-BBEBA4683B6E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54:25.618" v="1933" actId="1076"/>
          <ac:graphicFrameMkLst>
            <pc:docMk/>
            <pc:sldMk cId="282253054" sldId="353"/>
            <ac:graphicFrameMk id="10" creationId="{1B8E5E6E-637F-854A-B880-D0C7DD500D7A}"/>
          </ac:graphicFrameMkLst>
        </pc:graphicFrameChg>
        <pc:graphicFrameChg chg="add mod modGraphic">
          <ac:chgData name="Goldsmith, Michael" userId="4c88f886-80fe-45cc-a567-347e4fa75039" providerId="ADAL" clId="{D5B25B57-3AFA-45C3-B628-BF1F4516CEF3}" dt="2024-06-04T15:54:59.885" v="1946" actId="1036"/>
          <ac:graphicFrameMkLst>
            <pc:docMk/>
            <pc:sldMk cId="282253054" sldId="353"/>
            <ac:graphicFrameMk id="12" creationId="{3FF09CEA-4EDD-BA79-6AC2-90BBFEDFE8CC}"/>
          </ac:graphicFrameMkLst>
        </pc:graphicFrameChg>
      </pc:sldChg>
      <pc:sldChg chg="addSp modSp new mod">
        <pc:chgData name="Goldsmith, Michael" userId="4c88f886-80fe-45cc-a567-347e4fa75039" providerId="ADAL" clId="{D5B25B57-3AFA-45C3-B628-BF1F4516CEF3}" dt="2024-06-04T15:52:09.912" v="1789" actId="1076"/>
        <pc:sldMkLst>
          <pc:docMk/>
          <pc:sldMk cId="1226647069" sldId="354"/>
        </pc:sldMkLst>
        <pc:spChg chg="add mod">
          <ac:chgData name="Goldsmith, Michael" userId="4c88f886-80fe-45cc-a567-347e4fa75039" providerId="ADAL" clId="{D5B25B57-3AFA-45C3-B628-BF1F4516CEF3}" dt="2024-06-04T15:52:09.912" v="1789" actId="1076"/>
          <ac:spMkLst>
            <pc:docMk/>
            <pc:sldMk cId="1226647069" sldId="354"/>
            <ac:spMk id="4" creationId="{3937E774-DA3A-1C38-8D49-6EFF101F217B}"/>
          </ac:spMkLst>
        </pc:spChg>
        <pc:picChg chg="add mod modCrop">
          <ac:chgData name="Goldsmith, Michael" userId="4c88f886-80fe-45cc-a567-347e4fa75039" providerId="ADAL" clId="{D5B25B57-3AFA-45C3-B628-BF1F4516CEF3}" dt="2024-06-04T15:51:43.481" v="1757" actId="1076"/>
          <ac:picMkLst>
            <pc:docMk/>
            <pc:sldMk cId="1226647069" sldId="354"/>
            <ac:picMk id="3" creationId="{AECAF781-4552-1A2A-B502-7A8B2C86CA51}"/>
          </ac:picMkLst>
        </pc:picChg>
      </pc:sldChg>
      <pc:sldMasterChg chg="modSp mod">
        <pc:chgData name="Goldsmith, Michael" userId="4c88f886-80fe-45cc-a567-347e4fa75039" providerId="ADAL" clId="{D5B25B57-3AFA-45C3-B628-BF1F4516CEF3}" dt="2024-06-04T15:32:17.965" v="489" actId="20577"/>
        <pc:sldMasterMkLst>
          <pc:docMk/>
          <pc:sldMasterMk cId="2327371139" sldId="2147483673"/>
        </pc:sldMasterMkLst>
        <pc:spChg chg="mod">
          <ac:chgData name="Goldsmith, Michael" userId="4c88f886-80fe-45cc-a567-347e4fa75039" providerId="ADAL" clId="{D5B25B57-3AFA-45C3-B628-BF1F4516CEF3}" dt="2024-06-04T15:32:17.965" v="489" actId="20577"/>
          <ac:spMkLst>
            <pc:docMk/>
            <pc:sldMasterMk cId="2327371139" sldId="2147483673"/>
            <ac:spMk id="15" creationId="{690E8CB7-4C09-47D4-9A3A-4E8E8877F589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211007-55DD-4953-AA4C-568C7B9607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67F65-DC68-4D72-B0D6-C6DEFAE5A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4F017-A209-439E-A6E7-15E23391106E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566DC2-A8B8-4C33-A060-005B53726C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570C6-85C2-4AE0-96F9-E1FC620A57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D0A4D-AC6F-4705-8F3E-F6ED0C7A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30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EC105-3E63-4709-9ECA-2EB22CB2AA34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92567-D7D7-4223-A842-9A06E6D4E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6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6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78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E1982CC-C5C2-43DF-8FDA-037495FA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4567CD-F1DA-4E8F-ADDF-371B07892411}"/>
                </a:ext>
              </a:extLst>
            </p:cNvPr>
            <p:cNvSpPr/>
            <p:nvPr userDrawn="1"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16119A-1487-48A7-9CC6-71F9F9535C16}"/>
                </a:ext>
              </a:extLst>
            </p:cNvPr>
            <p:cNvSpPr/>
            <p:nvPr userDrawn="1"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CF0AA4-E89F-418F-83F2-0CC0FB3DF16B}"/>
                </a:ext>
              </a:extLst>
            </p:cNvPr>
            <p:cNvSpPr/>
            <p:nvPr userDrawn="1"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9F8D4CB-DB57-4130-8BDE-86D5A4C11D49}"/>
                </a:ext>
              </a:extLst>
            </p:cNvPr>
            <p:cNvSpPr/>
            <p:nvPr userDrawn="1"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02BD194-F320-4426-964A-1D4F58024C5F}"/>
                </a:ext>
              </a:extLst>
            </p:cNvPr>
            <p:cNvGrpSpPr/>
            <p:nvPr userDrawn="1"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1C32755-5BE0-4F78-B52A-08742A60A8E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3F9D2F-6ED9-4D82-B111-BEFD50CBB7B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1C42114-E0DC-41C5-A333-869DAB921F8F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18CC9F-8A17-402D-B10E-AE9061E9554F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538DC6-5A10-44DE-BF8C-5185BC4F6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E35751-F391-41AA-9B05-1647E37D235B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F1866E-6300-47C1-B36B-E4F93E357EE1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266AC4-1BB0-4DCC-B988-F338CCC87BB0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8DF60-7E0A-43C5-81B6-9B3522A7A826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C5EDAF-1FA5-4CEA-99CA-7D0E1F5DDF81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731A324-874D-4D3D-95F1-8AE3303E227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34E3A93-BFC9-49AD-8CF7-7EDF2A13157E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9DD8F2-C56B-454C-9A84-A663F83DB6CE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4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230287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775C37-EE38-450C-8269-79E50F8E88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6138" y="2655075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C24117-8044-4F60-A59D-9F61002D6C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3331781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05F9606-8CF6-4C56-B2B6-E8A04B25F1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4294" y="5767077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6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0"/>
            <a:ext cx="5808406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4D1D699-1964-9A45-A892-EAAC949B82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8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1734800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9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41833"/>
            <a:ext cx="10972800" cy="4241800"/>
          </a:xfrm>
        </p:spPr>
        <p:txBody>
          <a:bodyPr>
            <a:normAutofit/>
          </a:bodyPr>
          <a:lstStyle>
            <a:lvl1pPr marL="0" indent="0">
              <a:buNone/>
              <a:defRPr sz="6000" b="0" i="0">
                <a:solidFill>
                  <a:schemeClr val="accent1"/>
                </a:solidFill>
                <a:latin typeface="IntelOne Text" panose="020B0503020203020204" pitchFamily="34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C57F0-3964-4184-8486-C7C3D87AEA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757203"/>
            <a:ext cx="109728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1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41833"/>
            <a:ext cx="10972800" cy="4241800"/>
          </a:xfrm>
        </p:spPr>
        <p:txBody>
          <a:bodyPr>
            <a:normAutofit/>
          </a:bodyPr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IntelOne Text" panose="020B0503020203020204" pitchFamily="34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C57F0-3964-4184-8486-C7C3D87AEA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757203"/>
            <a:ext cx="109728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B8918-321F-4814-85AD-F9F7A8C6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47586F-EE67-4051-9999-DE673BC9B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894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29178"/>
            <a:ext cx="10972800" cy="1199822"/>
          </a:xfrm>
        </p:spPr>
        <p:txBody>
          <a:bodyPr anchor="b" anchorCtr="0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49317"/>
            <a:ext cx="10972800" cy="6819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91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29178"/>
            <a:ext cx="10972800" cy="1199822"/>
          </a:xfrm>
        </p:spPr>
        <p:txBody>
          <a:bodyPr anchor="b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49317"/>
            <a:ext cx="10972800" cy="6819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B7CF4-6E59-4F58-B339-D2AEFB0D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FB7B45-0229-4BD9-84EB-963DE20F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E9F9A1-9773-43B8-98D0-A483D488C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338064-1322-4DA2-AA1C-4E086E88E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20DD1C-FBB9-4A79-99DE-1A05C6758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8CF211-593C-4B89-BA8B-B4BF959BF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86AE8E-163B-4673-9C89-BA60DB5BB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A01FA-314F-465F-BEBB-029CC884B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791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Blu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368D64-A019-4399-A672-206E0E3B7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841197-2CF0-45F0-8F2A-7933BBBC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1B807F-E5A0-4B47-8126-0798D03DD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B94AE-1165-4C66-B976-C2E168859D49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E51D-DCA9-46A9-A882-29E595D6A99F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74772E-29C4-4337-A397-0F1232F1F1FE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C2D0DF1-6BFD-4E45-8CA9-4436F31DB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BFD17C7-2044-4743-9B58-A721FED6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1BD233-1B52-4259-BBB2-FFAB0A8D1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012ABA-EED9-48CA-B3FF-9EE6151C6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426B1C-8B0F-44A4-8250-F1D859854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5D4EF16-2639-4F0C-B7CE-3B49694D7462}"/>
                </a:ext>
              </a:extLst>
            </p:cNvPr>
            <p:cNvSpPr/>
            <p:nvPr userDrawn="1"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FEF9D7-E955-4747-98A8-A3CDA0B2EA11}"/>
                </a:ext>
              </a:extLst>
            </p:cNvPr>
            <p:cNvSpPr/>
            <p:nvPr userDrawn="1"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53175F-9DFF-470F-9639-8993D337BE4A}"/>
                </a:ext>
              </a:extLst>
            </p:cNvPr>
            <p:cNvSpPr/>
            <p:nvPr userDrawn="1"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0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Blu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6F68134-655A-4C58-8EC5-042D492A6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841197-2CF0-45F0-8F2A-7933BBBC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16FE66-F77C-48EC-9636-B0D3F1F81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B94AE-1165-4C66-B976-C2E168859D49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E51D-DCA9-46A9-A882-29E595D6A99F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74772E-29C4-4337-A397-0F1232F1F1FE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FC6B6DC-5CBA-4569-BD05-67C2152AE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F9F90E2-0FB9-44A2-B48E-E894C3113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2BE4E4-A2DB-46D6-B372-8C331EFD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945211-AEEA-4A21-B35C-B4FC0F99C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BCDBB5-E209-49E3-8CC6-AEB941DB1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3C2813-2F09-413F-9991-44CA3B6BE2D7}"/>
                </a:ext>
              </a:extLst>
            </p:cNvPr>
            <p:cNvSpPr/>
            <p:nvPr userDrawn="1"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2EC626-BB7B-40F7-9ABD-4FB62F9E9719}"/>
                </a:ext>
              </a:extLst>
            </p:cNvPr>
            <p:cNvSpPr/>
            <p:nvPr userDrawn="1"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0C129E-8ED4-49C2-A5EB-49C77A547ED5}"/>
                </a:ext>
              </a:extLst>
            </p:cNvPr>
            <p:cNvSpPr/>
            <p:nvPr userDrawn="1"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5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9E57986-E823-49CC-B8D3-C5A2AD941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2B7E3E-B537-4EE3-BA97-B90982F6C31B}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06BD04-B5E7-422F-B321-54907EFDF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B94AE-1165-4C66-B976-C2E168859D49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E51D-DCA9-46A9-A882-29E595D6A99F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74772E-29C4-4337-A397-0F1232F1F1FE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75E17D-D74E-461D-9994-21701E9CF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5D4340-FCEE-4743-A648-5DB311031F75}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35DA17-DFF2-467C-A710-877908080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AEFDCF-A68C-4E0D-95B4-6F1A9717550A}"/>
                </a:ext>
              </a:extLst>
            </p:cNvPr>
            <p:cNvSpPr/>
            <p:nvPr userDrawn="1"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E41F1-4636-455F-8CC5-9CC2D25CD287}"/>
                </a:ext>
              </a:extLst>
            </p:cNvPr>
            <p:cNvSpPr/>
            <p:nvPr userDrawn="1"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F6C486-C6BA-41CF-8F21-5691BA4400F2}"/>
                </a:ext>
              </a:extLst>
            </p:cNvPr>
            <p:cNvSpPr/>
            <p:nvPr userDrawn="1"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695690-BC82-4B1F-9B7E-92DC6CAFF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23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882660D-9752-4416-A0A1-69ECA0CD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81569F-6701-4CDA-895D-6BD6D388AB05}"/>
                </a:ext>
              </a:extLst>
            </p:cNvPr>
            <p:cNvSpPr/>
            <p:nvPr userDrawn="1"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EFB02BB-CBC4-4742-9BA0-2C9212EFAF23}"/>
                </a:ext>
              </a:extLst>
            </p:cNvPr>
            <p:cNvGrpSpPr/>
            <p:nvPr userDrawn="1"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E6566-9773-4111-B8E5-827E7E8AE779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51A5FC-EF81-41EC-BA9D-EC2323003C59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6ED56C7-8502-4EC0-A864-040B8DB9D862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77F18A-71EB-4B46-8C22-E5C1ACCE6C40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8CE26D-A586-4A86-AA98-B9D850FBFCD7}"/>
                </a:ext>
              </a:extLst>
            </p:cNvPr>
            <p:cNvSpPr/>
            <p:nvPr userDrawn="1"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E63CF4-E38C-42FE-9C75-CB2B3DEB5FBD}"/>
                </a:ext>
              </a:extLst>
            </p:cNvPr>
            <p:cNvSpPr/>
            <p:nvPr userDrawn="1"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E1EECF-CDF6-475D-8C89-D59E9C677475}"/>
                </a:ext>
              </a:extLst>
            </p:cNvPr>
            <p:cNvSpPr/>
            <p:nvPr userDrawn="1"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AA05A6-FEDA-41DC-B943-5B1F42A56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8DF60-7E0A-43C5-81B6-9B3522A7A826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C5EDAF-1FA5-4CEA-99CA-7D0E1F5DDF81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731A324-874D-4D3D-95F1-8AE3303E227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34E3A93-BFC9-49AD-8CF7-7EDF2A13157E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9DD8F2-C56B-454C-9A84-A663F83DB6CE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1BCBB2-B699-44A9-B291-3CCD0D0E00F2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D17A91-F49E-45DE-835E-543E5DCD8458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E01F40-8D2A-43E6-B578-00B92049883B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37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Frame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75A302-45A3-481F-BFAB-9A074C3F7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6F6B2-1DD0-42F2-9039-5327CC0EF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3A20D-927D-4DD1-8E5E-A3AC6EDE3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988D3-27CA-4F8F-A6E2-E1104C51D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30671-1E88-49B1-9FE5-927C1B8EE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228789-1C29-4F2A-B05E-B47226DD5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A79AD-8981-4F51-8CC1-43C885681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22" y="1828800"/>
            <a:ext cx="10557387" cy="32004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95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Fram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75A302-45A3-481F-BFAB-9A074C3F7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6F6B2-1DD0-42F2-9039-5327CC0EF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3A20D-927D-4DD1-8E5E-A3AC6EDE3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DBF953-491D-46D1-9B3A-9BACF5F24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9AAD6-9860-4DB3-B7F8-14D9F7EC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595309-FEF7-41EA-9715-F4426DF0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60A36B-1810-4498-834B-51F1D1A29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9CD9B-5FA5-485E-919D-13A6CB9B3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04C922-CDF2-4F38-AFEE-299C1D97D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FF7EB7-3074-4A03-9376-7D8CBA804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6E5BC3-B783-496C-9E9D-03475FAAD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A79AD-8981-4F51-8CC1-43C885681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22" y="1776845"/>
            <a:ext cx="10557387" cy="330431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 </a:t>
            </a:r>
            <a:r>
              <a:rPr lang="en-US" dirty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2525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l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1D5E138-8800-4F6C-BD71-5E098EFFE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81" y="2626737"/>
            <a:ext cx="4052408" cy="164392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04B0861-499A-4B5C-86C7-11D994DAA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81" y="2626737"/>
            <a:ext cx="4052408" cy="16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B587A-481D-4354-9508-D5D8FF887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3803" y="0"/>
            <a:ext cx="4325371" cy="6377476"/>
            <a:chOff x="573803" y="0"/>
            <a:chExt cx="4325371" cy="63774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FE29C8-410C-4059-919F-670CE49EA18F}"/>
                </a:ext>
              </a:extLst>
            </p:cNvPr>
            <p:cNvSpPr/>
            <p:nvPr userDrawn="1"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DCBE42-BEC7-4DF9-A16F-7E76C7D448E8}"/>
                </a:ext>
              </a:extLst>
            </p:cNvPr>
            <p:cNvSpPr/>
            <p:nvPr userDrawn="1"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A47B74-98DC-499D-981D-583A2DD69E50}"/>
                </a:ext>
              </a:extLst>
            </p:cNvPr>
            <p:cNvSpPr/>
            <p:nvPr userDrawn="1"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D68EB8-A34F-47E3-8B7F-5FF260D65B7C}"/>
                </a:ext>
              </a:extLst>
            </p:cNvPr>
            <p:cNvSpPr/>
            <p:nvPr userDrawn="1"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7897D68-7CB8-406F-9146-F00DE7131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66513" y="5992753"/>
              <a:ext cx="1031758" cy="38472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D8E5A8-9477-47F6-9CA7-9A7DC4670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77476"/>
            <a:chOff x="573803" y="0"/>
            <a:chExt cx="4325371" cy="63774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4C56C1-BF0A-4234-81F8-D2B769834C58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7C8AC4-A26E-48AF-9B2F-93A0F02E758D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5060BD-E2D2-44BB-ADFB-2B20CEB8775D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A184651-D34A-4937-8369-48ADD8E89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66513" y="5992753"/>
              <a:ext cx="1031758" cy="384723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803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7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15AA-229D-4A6C-90C6-57CFD374E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54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487056"/>
            <a:ext cx="10972800" cy="4689908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2160" userDrawn="1">
          <p15:clr>
            <a:srgbClr val="FBAE40"/>
          </p15:clr>
        </p15:guide>
        <p15:guide id="5" pos="240" userDrawn="1">
          <p15:clr>
            <a:srgbClr val="FBAE40"/>
          </p15:clr>
        </p15:guide>
        <p15:guide id="6" pos="715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94289"/>
            <a:ext cx="10972800" cy="525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110067"/>
            <a:ext cx="10972800" cy="4084256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29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495361"/>
            <a:ext cx="10972800" cy="530454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23935" y="2105680"/>
            <a:ext cx="5429865" cy="4095774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780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1496292"/>
            <a:ext cx="5429865" cy="4686689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23935" y="1496292"/>
            <a:ext cx="5429865" cy="4686689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31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A0418-D0B8-4038-AB65-D4C12FC9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8DDE-64C9-4F0E-9EE0-F0DA00677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91673"/>
            <a:ext cx="10972800" cy="468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F41EA-3085-473A-967C-315794480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 descr="Intel Confidential">
            <a:extLst>
              <a:ext uri="{FF2B5EF4-FFF2-40B4-BE49-F238E27FC236}">
                <a16:creationId xmlns:a16="http://schemas.microsoft.com/office/drawing/2014/main" id="{D272B893-3411-4154-A13D-8DB1F4E167A4}"/>
              </a:ext>
            </a:extLst>
          </p:cNvPr>
          <p:cNvSpPr/>
          <p:nvPr/>
        </p:nvSpPr>
        <p:spPr>
          <a:xfrm>
            <a:off x="5489103" y="6510549"/>
            <a:ext cx="12137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0" i="0" dirty="0">
                <a:solidFill>
                  <a:schemeClr val="tx1"/>
                </a:solidFill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 descr="Department or Event Name">
            <a:extLst>
              <a:ext uri="{FF2B5EF4-FFF2-40B4-BE49-F238E27FC236}">
                <a16:creationId xmlns:a16="http://schemas.microsoft.com/office/drawing/2014/main" id="{8A75CF89-9B1A-49AA-8C1C-7280637B6567}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0" i="0" dirty="0">
                <a:solidFill>
                  <a:schemeClr val="tx1"/>
                </a:solidFill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84EC55-415E-440F-AE6F-DDB70FA6D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1" name="TextBox 10" descr="page number">
            <a:extLst>
              <a:ext uri="{FF2B5EF4-FFF2-40B4-BE49-F238E27FC236}">
                <a16:creationId xmlns:a16="http://schemas.microsoft.com/office/drawing/2014/main" id="{02FB4E28-8FF4-469D-9172-AA2B2441695C}"/>
              </a:ext>
            </a:extLst>
          </p:cNvPr>
          <p:cNvSpPr txBox="1"/>
          <p:nvPr/>
        </p:nvSpPr>
        <p:spPr>
          <a:xfrm>
            <a:off x="11886783" y="6553045"/>
            <a:ext cx="16671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tx1"/>
              </a:solidFill>
              <a:effectLst/>
              <a:uFillTx/>
              <a:latin typeface="IntelOne Text" panose="020B0503020203020204" pitchFamily="34" charset="77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C4174-C58D-4EF7-A490-8F73147A2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E1E402-C0AA-4A44-97FB-BE9DDACF9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 descr="Intel Confidential">
            <a:extLst>
              <a:ext uri="{FF2B5EF4-FFF2-40B4-BE49-F238E27FC236}">
                <a16:creationId xmlns:a16="http://schemas.microsoft.com/office/drawing/2014/main" id="{906391AB-9F76-4178-9622-4768A6A6C7CA}"/>
              </a:ext>
            </a:extLst>
          </p:cNvPr>
          <p:cNvSpPr/>
          <p:nvPr userDrawn="1"/>
        </p:nvSpPr>
        <p:spPr>
          <a:xfrm>
            <a:off x="5489103" y="6510549"/>
            <a:ext cx="12137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0" i="0" dirty="0">
                <a:solidFill>
                  <a:schemeClr val="tx1"/>
                </a:solidFill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5" name="Rectangle 14" descr="Department or Event Name">
            <a:extLst>
              <a:ext uri="{FF2B5EF4-FFF2-40B4-BE49-F238E27FC236}">
                <a16:creationId xmlns:a16="http://schemas.microsoft.com/office/drawing/2014/main" id="{690E8CB7-4C09-47D4-9A3A-4E8E8877F589}"/>
              </a:ext>
            </a:extLst>
          </p:cNvPr>
          <p:cNvSpPr/>
          <p:nvPr userDrawn="1"/>
        </p:nvSpPr>
        <p:spPr>
          <a:xfrm>
            <a:off x="286365" y="6510549"/>
            <a:ext cx="1035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0" i="0" dirty="0">
                <a:solidFill>
                  <a:schemeClr val="tx1"/>
                </a:solidFill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</a:rPr>
              <a:t>GEMS-FTE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DB6E0FE-A458-4FC3-8BCF-C3DEF3B9E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7" name="TextBox 16" descr="page number">
            <a:extLst>
              <a:ext uri="{FF2B5EF4-FFF2-40B4-BE49-F238E27FC236}">
                <a16:creationId xmlns:a16="http://schemas.microsoft.com/office/drawing/2014/main" id="{53D7E5EC-4B62-4515-9A8B-0AB847259844}"/>
              </a:ext>
            </a:extLst>
          </p:cNvPr>
          <p:cNvSpPr txBox="1"/>
          <p:nvPr userDrawn="1"/>
        </p:nvSpPr>
        <p:spPr>
          <a:xfrm>
            <a:off x="11886783" y="6553045"/>
            <a:ext cx="16671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dirty="0" err="1">
              <a:ln>
                <a:noFill/>
              </a:ln>
              <a:solidFill>
                <a:schemeClr val="tx1"/>
              </a:solidFill>
              <a:effectLst/>
              <a:uFillTx/>
              <a:latin typeface="IntelOne Text" panose="020B0503020203020204" pitchFamily="34" charset="77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A5FD6C-5104-45F8-8C61-CC0432723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2737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IntelOne Display Regular" panose="020B0503020203020204" pitchFamily="34" charset="0"/>
        <a:buChar char="•"/>
        <a:defRPr sz="28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4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0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8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6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39A39-08BC-4F2F-94A3-F43AAEEFAE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3438" y="1944837"/>
            <a:ext cx="9810362" cy="627700"/>
          </a:xfrm>
        </p:spPr>
        <p:txBody>
          <a:bodyPr>
            <a:normAutofit/>
          </a:bodyPr>
          <a:lstStyle/>
          <a:p>
            <a:r>
              <a:rPr lang="en-US" dirty="0"/>
              <a:t>FTE Ops 24ww23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9F4BE2-8E4A-4003-B816-9E34781F7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536" y="2572537"/>
            <a:ext cx="9789007" cy="937426"/>
          </a:xfrm>
        </p:spPr>
        <p:txBody>
          <a:bodyPr/>
          <a:lstStyle/>
          <a:p>
            <a:r>
              <a:rPr lang="en-US" dirty="0" err="1"/>
              <a:t>Computex</a:t>
            </a:r>
            <a:r>
              <a:rPr lang="en-US" dirty="0"/>
              <a:t> ‘24 Highlights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EAF9F9-E88D-44A4-A1B6-BAA2E532B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Mike Goldsmith </a:t>
            </a:r>
            <a:br>
              <a:rPr lang="en-US" dirty="0"/>
            </a:br>
            <a:r>
              <a:rPr lang="en-US" sz="1800" dirty="0"/>
              <a:t>ETPP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orange and white text&#10;&#10;Description automatically generated">
            <a:extLst>
              <a:ext uri="{FF2B5EF4-FFF2-40B4-BE49-F238E27FC236}">
                <a16:creationId xmlns:a16="http://schemas.microsoft.com/office/drawing/2014/main" id="{09AE72D1-C538-9B6B-F0D1-58FC98BAE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" y="36839"/>
            <a:ext cx="12108180" cy="67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chip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0CDC86A7-9B19-2A71-B32B-6934FA064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26955" r="8361" b="27077"/>
          <a:stretch/>
        </p:blipFill>
        <p:spPr>
          <a:xfrm>
            <a:off x="76200" y="112099"/>
            <a:ext cx="7307580" cy="2222455"/>
          </a:xfrm>
          <a:prstGeom prst="rect">
            <a:avLst/>
          </a:prstGeom>
        </p:spPr>
      </p:pic>
      <p:pic>
        <p:nvPicPr>
          <p:cNvPr id="5" name="Picture 4" descr="A computer chip with a square screen&#10;&#10;Description automatically generated with medium confidence">
            <a:extLst>
              <a:ext uri="{FF2B5EF4-FFF2-40B4-BE49-F238E27FC236}">
                <a16:creationId xmlns:a16="http://schemas.microsoft.com/office/drawing/2014/main" id="{39DD1A54-BD22-FE8F-DA8D-E8F9157EA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18902" r="6457" b="30224"/>
          <a:stretch/>
        </p:blipFill>
        <p:spPr>
          <a:xfrm>
            <a:off x="76200" y="2334554"/>
            <a:ext cx="7307580" cy="2187951"/>
          </a:xfrm>
          <a:prstGeom prst="rect">
            <a:avLst/>
          </a:prstGeom>
        </p:spPr>
      </p:pic>
      <p:pic>
        <p:nvPicPr>
          <p:cNvPr id="7" name="Picture 6" descr="A computer chip with text on it&#10;&#10;Description automatically generated">
            <a:extLst>
              <a:ext uri="{FF2B5EF4-FFF2-40B4-BE49-F238E27FC236}">
                <a16:creationId xmlns:a16="http://schemas.microsoft.com/office/drawing/2014/main" id="{44FAF2C5-B141-19C7-7D7C-8F6CDC4A1E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25947" r="7960" b="28296"/>
          <a:stretch/>
        </p:blipFill>
        <p:spPr>
          <a:xfrm>
            <a:off x="76200" y="4522505"/>
            <a:ext cx="7307580" cy="2145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4C3D81-09CC-5506-B443-D2B19462B26B}"/>
              </a:ext>
            </a:extLst>
          </p:cNvPr>
          <p:cNvSpPr txBox="1"/>
          <p:nvPr/>
        </p:nvSpPr>
        <p:spPr>
          <a:xfrm>
            <a:off x="7383780" y="281940"/>
            <a:ext cx="4580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Copilot+ brand for Granite as no NPU</a:t>
            </a:r>
          </a:p>
          <a:p>
            <a:r>
              <a:rPr lang="en-US" dirty="0"/>
              <a:t>5.7 GHz top bin is same as Zen4 (N4X?)</a:t>
            </a:r>
          </a:p>
          <a:p>
            <a:r>
              <a:rPr lang="en-US" dirty="0"/>
              <a:t>Same AM5 socket (support through ‘27?)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0EBFB0-AAE1-2CC7-ED74-B86630CDC69D}"/>
              </a:ext>
            </a:extLst>
          </p:cNvPr>
          <p:cNvSpPr txBox="1"/>
          <p:nvPr/>
        </p:nvSpPr>
        <p:spPr>
          <a:xfrm>
            <a:off x="7335324" y="3994922"/>
            <a:ext cx="4780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Zen5/5C Hybrid; RDNA3.5, XDNA2 all new</a:t>
            </a:r>
          </a:p>
          <a:p>
            <a:r>
              <a:rPr lang="en-US" dirty="0"/>
              <a:t>N4P likely; Fmax limited by TDP</a:t>
            </a:r>
          </a:p>
          <a:p>
            <a:r>
              <a:rPr lang="en-US" dirty="0"/>
              <a:t>Expect this will come to AM5 in H1’25</a:t>
            </a:r>
          </a:p>
        </p:txBody>
      </p:sp>
    </p:spTree>
    <p:extLst>
      <p:ext uri="{BB962C8B-B14F-4D97-AF65-F5344CB8AC3E}">
        <p14:creationId xmlns:p14="http://schemas.microsoft.com/office/powerpoint/2010/main" val="26603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uter chip&#10;&#10;Description automatically generated">
            <a:extLst>
              <a:ext uri="{FF2B5EF4-FFF2-40B4-BE49-F238E27FC236}">
                <a16:creationId xmlns:a16="http://schemas.microsoft.com/office/drawing/2014/main" id="{FA1F1915-7FDB-1E8F-9032-C6C46855D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663940" cy="4432713"/>
          </a:xfrm>
          <a:prstGeom prst="rect">
            <a:avLst/>
          </a:prstGeom>
        </p:spPr>
      </p:pic>
      <p:pic>
        <p:nvPicPr>
          <p:cNvPr id="5" name="Picture 4" descr="A close up of a chip&#10;&#10;Description automatically generated">
            <a:extLst>
              <a:ext uri="{FF2B5EF4-FFF2-40B4-BE49-F238E27FC236}">
                <a16:creationId xmlns:a16="http://schemas.microsoft.com/office/drawing/2014/main" id="{2A4B1D6C-B2F6-C65B-0C64-46403BBB5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11667" r="15147" b="8777"/>
          <a:stretch/>
        </p:blipFill>
        <p:spPr>
          <a:xfrm rot="5400000">
            <a:off x="6612457" y="977063"/>
            <a:ext cx="6556606" cy="4602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6D5D50-726E-15AE-041B-255A9C114265}"/>
              </a:ext>
            </a:extLst>
          </p:cNvPr>
          <p:cNvSpPr/>
          <p:nvPr/>
        </p:nvSpPr>
        <p:spPr>
          <a:xfrm>
            <a:off x="8961120" y="1516380"/>
            <a:ext cx="929640" cy="13106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60D760-251E-E05E-945E-025AB0C2F4F6}"/>
              </a:ext>
            </a:extLst>
          </p:cNvPr>
          <p:cNvSpPr/>
          <p:nvPr/>
        </p:nvSpPr>
        <p:spPr>
          <a:xfrm>
            <a:off x="9890760" y="1493520"/>
            <a:ext cx="1104900" cy="1371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147F43-1C0A-5BA4-8E4A-00C8C23A4F4E}"/>
              </a:ext>
            </a:extLst>
          </p:cNvPr>
          <p:cNvCxnSpPr>
            <a:cxnSpLocks/>
          </p:cNvCxnSpPr>
          <p:nvPr/>
        </p:nvCxnSpPr>
        <p:spPr>
          <a:xfrm>
            <a:off x="10332720" y="1516380"/>
            <a:ext cx="0" cy="13487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CAC912-B41E-AD63-2037-9C1099B1B9D5}"/>
              </a:ext>
            </a:extLst>
          </p:cNvPr>
          <p:cNvCxnSpPr>
            <a:cxnSpLocks/>
          </p:cNvCxnSpPr>
          <p:nvPr/>
        </p:nvCxnSpPr>
        <p:spPr>
          <a:xfrm>
            <a:off x="9890760" y="1836420"/>
            <a:ext cx="441960" cy="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F0E33-68C8-3C51-3430-2D7954372C9E}"/>
              </a:ext>
            </a:extLst>
          </p:cNvPr>
          <p:cNvCxnSpPr>
            <a:cxnSpLocks/>
          </p:cNvCxnSpPr>
          <p:nvPr/>
        </p:nvCxnSpPr>
        <p:spPr>
          <a:xfrm>
            <a:off x="10561320" y="1516380"/>
            <a:ext cx="0" cy="13487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739B6C-C816-BF48-8961-26DC9B66D7F2}"/>
              </a:ext>
            </a:extLst>
          </p:cNvPr>
          <p:cNvCxnSpPr>
            <a:cxnSpLocks/>
          </p:cNvCxnSpPr>
          <p:nvPr/>
        </p:nvCxnSpPr>
        <p:spPr>
          <a:xfrm>
            <a:off x="9547860" y="1516380"/>
            <a:ext cx="0" cy="131064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FAF64A-6011-FD6B-71F3-46DB120EAC19}"/>
              </a:ext>
            </a:extLst>
          </p:cNvPr>
          <p:cNvCxnSpPr>
            <a:cxnSpLocks/>
          </p:cNvCxnSpPr>
          <p:nvPr/>
        </p:nvCxnSpPr>
        <p:spPr>
          <a:xfrm>
            <a:off x="8961120" y="1844040"/>
            <a:ext cx="58674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CA1BFFB-2B61-D3A1-1966-48F9A23C2FE0}"/>
              </a:ext>
            </a:extLst>
          </p:cNvPr>
          <p:cNvSpPr txBox="1"/>
          <p:nvPr/>
        </p:nvSpPr>
        <p:spPr>
          <a:xfrm>
            <a:off x="8874418" y="1501141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Zen5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D8737-AF1A-CB10-C9AD-03176F8B37F2}"/>
              </a:ext>
            </a:extLst>
          </p:cNvPr>
          <p:cNvSpPr txBox="1"/>
          <p:nvPr/>
        </p:nvSpPr>
        <p:spPr>
          <a:xfrm>
            <a:off x="9815036" y="1501141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Z5c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C01778-DF5D-8BE4-1337-3D095EC12FB1}"/>
              </a:ext>
            </a:extLst>
          </p:cNvPr>
          <p:cNvSpPr/>
          <p:nvPr/>
        </p:nvSpPr>
        <p:spPr>
          <a:xfrm>
            <a:off x="8874418" y="4114800"/>
            <a:ext cx="760144" cy="883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FE32E7-3B18-6E09-38F3-45697233BC3C}"/>
              </a:ext>
            </a:extLst>
          </p:cNvPr>
          <p:cNvSpPr/>
          <p:nvPr/>
        </p:nvSpPr>
        <p:spPr>
          <a:xfrm>
            <a:off x="9815035" y="2987040"/>
            <a:ext cx="929623" cy="1661160"/>
          </a:xfrm>
          <a:prstGeom prst="rect">
            <a:avLst/>
          </a:prstGeom>
          <a:noFill/>
          <a:ln>
            <a:solidFill>
              <a:srgbClr val="FFB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computer chip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2487510F-D166-9A59-23F0-793C272BAA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2" t="25819" b="24525"/>
          <a:stretch/>
        </p:blipFill>
        <p:spPr>
          <a:xfrm>
            <a:off x="75631" y="4503420"/>
            <a:ext cx="4625561" cy="22479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476755-6301-9921-678C-A496D33E2FF1}"/>
              </a:ext>
            </a:extLst>
          </p:cNvPr>
          <p:cNvSpPr txBox="1"/>
          <p:nvPr/>
        </p:nvSpPr>
        <p:spPr>
          <a:xfrm>
            <a:off x="5098692" y="4556760"/>
            <a:ext cx="2385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16MB L3$ for 4C Z5</a:t>
            </a:r>
          </a:p>
          <a:p>
            <a:r>
              <a:rPr lang="en-US" dirty="0"/>
              <a:t>8MB L3$ for 8C Z5c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100D5-1AE5-82BE-4C19-995CC7656D82}"/>
              </a:ext>
            </a:extLst>
          </p:cNvPr>
          <p:cNvSpPr txBox="1"/>
          <p:nvPr/>
        </p:nvSpPr>
        <p:spPr>
          <a:xfrm>
            <a:off x="8864224" y="4395400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XDNA2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NPU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AEBC11-A723-1EAD-A7B4-41CF91B4E9D4}"/>
              </a:ext>
            </a:extLst>
          </p:cNvPr>
          <p:cNvSpPr txBox="1"/>
          <p:nvPr/>
        </p:nvSpPr>
        <p:spPr>
          <a:xfrm>
            <a:off x="9844766" y="3653135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RDNA3.5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244573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ular object with white text&#10;&#10;Description automatically generated">
            <a:extLst>
              <a:ext uri="{FF2B5EF4-FFF2-40B4-BE49-F238E27FC236}">
                <a16:creationId xmlns:a16="http://schemas.microsoft.com/office/drawing/2014/main" id="{B4E210FB-E511-27F5-B337-0A77184CE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620098"/>
          </a:xfrm>
          <a:prstGeom prst="rect">
            <a:avLst/>
          </a:prstGeom>
        </p:spPr>
      </p:pic>
      <p:pic>
        <p:nvPicPr>
          <p:cNvPr id="5" name="Picture 4" descr="A computer chip with text overlay&#10;&#10;Description automatically generated">
            <a:extLst>
              <a:ext uri="{FF2B5EF4-FFF2-40B4-BE49-F238E27FC236}">
                <a16:creationId xmlns:a16="http://schemas.microsoft.com/office/drawing/2014/main" id="{DC0DC954-55D8-E682-9911-E441BEF3A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2" b="29461"/>
          <a:stretch/>
        </p:blipFill>
        <p:spPr>
          <a:xfrm>
            <a:off x="0" y="2796540"/>
            <a:ext cx="7944255" cy="1866900"/>
          </a:xfrm>
          <a:prstGeom prst="rect">
            <a:avLst/>
          </a:prstGeom>
        </p:spPr>
      </p:pic>
      <p:pic>
        <p:nvPicPr>
          <p:cNvPr id="7" name="Picture 6" descr="A computer logo with text&#10;&#10;Description automatically generated">
            <a:extLst>
              <a:ext uri="{FF2B5EF4-FFF2-40B4-BE49-F238E27FC236}">
                <a16:creationId xmlns:a16="http://schemas.microsoft.com/office/drawing/2014/main" id="{5F11CB0A-03A3-4ADB-780B-8633AB52B2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9" b="21262"/>
          <a:stretch/>
        </p:blipFill>
        <p:spPr>
          <a:xfrm>
            <a:off x="0" y="4663440"/>
            <a:ext cx="7956697" cy="21945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6D3DD5-8659-362F-891B-4E0026BFAA0A}"/>
              </a:ext>
            </a:extLst>
          </p:cNvPr>
          <p:cNvSpPr/>
          <p:nvPr/>
        </p:nvSpPr>
        <p:spPr>
          <a:xfrm>
            <a:off x="2781300" y="6111240"/>
            <a:ext cx="1082040" cy="495300"/>
          </a:xfrm>
          <a:prstGeom prst="roundRect">
            <a:avLst/>
          </a:prstGeom>
          <a:noFill/>
          <a:ln>
            <a:solidFill>
              <a:srgbClr val="FFB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DA8385-D4F3-0927-2704-E91F1BE00526}"/>
              </a:ext>
            </a:extLst>
          </p:cNvPr>
          <p:cNvSpPr/>
          <p:nvPr/>
        </p:nvSpPr>
        <p:spPr>
          <a:xfrm>
            <a:off x="6862215" y="6111240"/>
            <a:ext cx="902565" cy="495300"/>
          </a:xfrm>
          <a:prstGeom prst="roundRect">
            <a:avLst/>
          </a:prstGeom>
          <a:noFill/>
          <a:ln>
            <a:solidFill>
              <a:srgbClr val="FFB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25604-1C3B-BCEA-8FBE-81404249A002}"/>
              </a:ext>
            </a:extLst>
          </p:cNvPr>
          <p:cNvSpPr txBox="1"/>
          <p:nvPr/>
        </p:nvSpPr>
        <p:spPr>
          <a:xfrm>
            <a:off x="-28323" y="275870"/>
            <a:ext cx="615264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HPC race for AI is on between AMD and Nvidia</a:t>
            </a:r>
          </a:p>
          <a:p>
            <a:r>
              <a:rPr lang="en-US" dirty="0"/>
              <a:t>Both have annual refresh of HW, though via refreshes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HBM3e for higher BW, 12L vs 8L for larger models</a:t>
            </a:r>
          </a:p>
          <a:p>
            <a:endParaRPr lang="en-US" dirty="0"/>
          </a:p>
          <a:p>
            <a:r>
              <a:rPr lang="en-US" dirty="0"/>
              <a:t>MI350 brings CNDA4 tiles, N3E (or P) based; reuse SH5</a:t>
            </a:r>
          </a:p>
          <a:p>
            <a:r>
              <a:rPr lang="en-US" dirty="0"/>
              <a:t>MI400 likely new chassis aligned with Zen6 (SH7)</a:t>
            </a:r>
          </a:p>
        </p:txBody>
      </p:sp>
    </p:spTree>
    <p:extLst>
      <p:ext uri="{BB962C8B-B14F-4D97-AF65-F5344CB8AC3E}">
        <p14:creationId xmlns:p14="http://schemas.microsoft.com/office/powerpoint/2010/main" val="44265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lack screen&#10;&#10;Description automatically generated">
            <a:extLst>
              <a:ext uri="{FF2B5EF4-FFF2-40B4-BE49-F238E27FC236}">
                <a16:creationId xmlns:a16="http://schemas.microsoft.com/office/drawing/2014/main" id="{2541FDF8-8EDA-9B3A-E650-B49173CD9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7"/>
            <a:ext cx="12192000" cy="68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04803E0F-5AA6-0EF4-D5FE-243D294C8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" y="444500"/>
            <a:ext cx="1067435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BCF84-A6C6-31F7-545C-7F8F5ECF1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860" y="457200"/>
            <a:ext cx="8877300" cy="3983358"/>
          </a:xfrm>
          <a:prstGeom prst="rect">
            <a:avLst/>
          </a:prstGeom>
        </p:spPr>
      </p:pic>
      <p:pic>
        <p:nvPicPr>
          <p:cNvPr id="5" name="Picture 4" descr="A person in a leather jacket&#10;&#10;Description automatically generated">
            <a:extLst>
              <a:ext uri="{FF2B5EF4-FFF2-40B4-BE49-F238E27FC236}">
                <a16:creationId xmlns:a16="http://schemas.microsoft.com/office/drawing/2014/main" id="{557E3D27-3D30-718E-F93F-46789D1B2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20340" cy="6488883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4A420E9-56B7-22A7-2FFE-883DC2FF9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71" y="4529082"/>
            <a:ext cx="3943009" cy="17548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DE2E5A-2181-AB01-E82D-F768B4712442}"/>
              </a:ext>
            </a:extLst>
          </p:cNvPr>
          <p:cNvSpPr txBox="1"/>
          <p:nvPr/>
        </p:nvSpPr>
        <p:spPr>
          <a:xfrm>
            <a:off x="5059680" y="3930822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</a:rPr>
              <a:t>NVLink</a:t>
            </a:r>
            <a:r>
              <a:rPr lang="en-US" b="1" dirty="0">
                <a:highlight>
                  <a:srgbClr val="FFFF00"/>
                </a:highlight>
              </a:rPr>
              <a:t> Switch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A243A-4ACE-6CA8-B472-3E2D96A3B648}"/>
              </a:ext>
            </a:extLst>
          </p:cNvPr>
          <p:cNvSpPr txBox="1"/>
          <p:nvPr/>
        </p:nvSpPr>
        <p:spPr>
          <a:xfrm>
            <a:off x="6888480" y="3244440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Grace-Blackwell (2x) Server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45C35-D472-7D71-D946-E9EFD72B1DE7}"/>
              </a:ext>
            </a:extLst>
          </p:cNvPr>
          <p:cNvSpPr txBox="1"/>
          <p:nvPr/>
        </p:nvSpPr>
        <p:spPr>
          <a:xfrm>
            <a:off x="8614783" y="2125713"/>
            <a:ext cx="247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Grace-Blackwell (2x) Server w/ cooling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AEB8F-6214-4BFD-70AE-186ECDC4ABA3}"/>
              </a:ext>
            </a:extLst>
          </p:cNvPr>
          <p:cNvSpPr txBox="1"/>
          <p:nvPr/>
        </p:nvSpPr>
        <p:spPr>
          <a:xfrm>
            <a:off x="8614783" y="652596"/>
            <a:ext cx="247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Ethernet / </a:t>
            </a:r>
            <a:r>
              <a:rPr lang="en-US" b="1" dirty="0" err="1">
                <a:highlight>
                  <a:srgbClr val="FFFF00"/>
                </a:highlight>
              </a:rPr>
              <a:t>Infiniband</a:t>
            </a:r>
            <a:r>
              <a:rPr lang="en-US" b="1" dirty="0">
                <a:highlight>
                  <a:srgbClr val="FFFF00"/>
                </a:highlight>
              </a:rPr>
              <a:t> TOR switch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8FAD8-B21A-4374-ECD2-C53BAFDFB732}"/>
              </a:ext>
            </a:extLst>
          </p:cNvPr>
          <p:cNvSpPr txBox="1"/>
          <p:nvPr/>
        </p:nvSpPr>
        <p:spPr>
          <a:xfrm rot="19887154">
            <a:off x="3514714" y="2443567"/>
            <a:ext cx="247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Rack </a:t>
            </a:r>
            <a:r>
              <a:rPr lang="en-US" b="1" dirty="0" err="1">
                <a:highlight>
                  <a:srgbClr val="FFFF00"/>
                </a:highlight>
              </a:rPr>
              <a:t>NVLink</a:t>
            </a:r>
            <a:r>
              <a:rPr lang="en-US" b="1" dirty="0">
                <a:highlight>
                  <a:srgbClr val="FFFF00"/>
                </a:highlight>
              </a:rPr>
              <a:t> spine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032E4-54A3-B07D-6243-4B5897486B5B}"/>
              </a:ext>
            </a:extLst>
          </p:cNvPr>
          <p:cNvSpPr txBox="1"/>
          <p:nvPr/>
        </p:nvSpPr>
        <p:spPr>
          <a:xfrm>
            <a:off x="-169732" y="5406498"/>
            <a:ext cx="247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Rack </a:t>
            </a:r>
            <a:r>
              <a:rPr lang="en-US" b="1" dirty="0" err="1">
                <a:highlight>
                  <a:srgbClr val="FFFF00"/>
                </a:highlight>
              </a:rPr>
              <a:t>NVLink</a:t>
            </a:r>
            <a:r>
              <a:rPr lang="en-US" b="1" dirty="0">
                <a:highlight>
                  <a:srgbClr val="FFFF00"/>
                </a:highlight>
              </a:rPr>
              <a:t> spine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(Jensen for scale)</a:t>
            </a:r>
          </a:p>
        </p:txBody>
      </p:sp>
    </p:spTree>
    <p:extLst>
      <p:ext uri="{BB962C8B-B14F-4D97-AF65-F5344CB8AC3E}">
        <p14:creationId xmlns:p14="http://schemas.microsoft.com/office/powerpoint/2010/main" val="18404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a stage with a microphone&#10;&#10;Description automatically generated">
            <a:extLst>
              <a:ext uri="{FF2B5EF4-FFF2-40B4-BE49-F238E27FC236}">
                <a16:creationId xmlns:a16="http://schemas.microsoft.com/office/drawing/2014/main" id="{147290E7-534A-9877-82C2-835C57D4C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stage with a large screen&#10;&#10;Description automatically generated">
            <a:extLst>
              <a:ext uri="{FF2B5EF4-FFF2-40B4-BE49-F238E27FC236}">
                <a16:creationId xmlns:a16="http://schemas.microsoft.com/office/drawing/2014/main" id="{8C519764-D5B3-75C8-AAE9-E76454DA8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display of electronics&#10;&#10;Description automatically generated">
            <a:extLst>
              <a:ext uri="{FF2B5EF4-FFF2-40B4-BE49-F238E27FC236}">
                <a16:creationId xmlns:a16="http://schemas.microsoft.com/office/drawing/2014/main" id="{AECAF781-4552-1A2A-B502-7A8B2C86C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14432" r="11633" b="22945"/>
          <a:stretch/>
        </p:blipFill>
        <p:spPr>
          <a:xfrm>
            <a:off x="102870" y="114298"/>
            <a:ext cx="7277100" cy="6282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37E774-DA3A-1C38-8D49-6EFF101F217B}"/>
              </a:ext>
            </a:extLst>
          </p:cNvPr>
          <p:cNvSpPr txBox="1"/>
          <p:nvPr/>
        </p:nvSpPr>
        <p:spPr>
          <a:xfrm>
            <a:off x="7459980" y="388621"/>
            <a:ext cx="4785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LunarLake</a:t>
            </a:r>
            <a:r>
              <a:rPr lang="en-US" b="1" dirty="0"/>
              <a:t>:</a:t>
            </a:r>
          </a:p>
          <a:p>
            <a:r>
              <a:rPr lang="en-US" dirty="0"/>
              <a:t>14 ODM / OEM partners</a:t>
            </a:r>
          </a:p>
          <a:p>
            <a:r>
              <a:rPr lang="en-US" dirty="0"/>
              <a:t>30 products (28 notebooks, 2 handhelds)</a:t>
            </a:r>
          </a:p>
        </p:txBody>
      </p:sp>
    </p:spTree>
    <p:extLst>
      <p:ext uri="{BB962C8B-B14F-4D97-AF65-F5344CB8AC3E}">
        <p14:creationId xmlns:p14="http://schemas.microsoft.com/office/powerpoint/2010/main" val="12266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B5F865-7859-A8D2-1375-D4080B41F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533956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CE724-F887-1113-2470-EA65FEF16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/ So What</a:t>
            </a:r>
          </a:p>
          <a:p>
            <a:r>
              <a:rPr lang="en-US" dirty="0"/>
              <a:t>Nvidia Keynote</a:t>
            </a:r>
          </a:p>
          <a:p>
            <a:r>
              <a:rPr lang="en-US" dirty="0"/>
              <a:t>AMD Keynote</a:t>
            </a:r>
          </a:p>
          <a:p>
            <a:r>
              <a:rPr lang="en-US" dirty="0"/>
              <a:t>Qualcomm Keynote</a:t>
            </a:r>
          </a:p>
        </p:txBody>
      </p:sp>
    </p:spTree>
    <p:extLst>
      <p:ext uri="{BB962C8B-B14F-4D97-AF65-F5344CB8AC3E}">
        <p14:creationId xmlns:p14="http://schemas.microsoft.com/office/powerpoint/2010/main" val="23990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9A6F9-B513-C149-96DF-5A88602A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553006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/ So 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7678-A3C2-3293-16F4-CA45E9EAE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" y="774700"/>
            <a:ext cx="11569700" cy="5581650"/>
          </a:xfrm>
        </p:spPr>
        <p:txBody>
          <a:bodyPr>
            <a:normAutofit/>
          </a:bodyPr>
          <a:lstStyle/>
          <a:p>
            <a:r>
              <a:rPr lang="en-US" dirty="0"/>
              <a:t>AI Everywhere; Microsoft Copilot+ branding was the big sales item</a:t>
            </a:r>
          </a:p>
          <a:p>
            <a:pPr lvl="1"/>
            <a:r>
              <a:rPr lang="en-US" dirty="0"/>
              <a:t>Nvidia and AMD also talked HPC roadmap</a:t>
            </a:r>
          </a:p>
          <a:p>
            <a:r>
              <a:rPr lang="en-US" b="1" dirty="0"/>
              <a:t>Nvidia Keynote: “How we got here, what’s new, what’s next”</a:t>
            </a:r>
          </a:p>
          <a:p>
            <a:pPr lvl="1"/>
            <a:r>
              <a:rPr lang="en-US" dirty="0"/>
              <a:t>Highlighting the SW ecosystem and how AI Factories will service all markets in the future by “making tokens”</a:t>
            </a:r>
          </a:p>
          <a:p>
            <a:pPr lvl="1"/>
            <a:r>
              <a:rPr lang="en-US" dirty="0"/>
              <a:t>Roadmap update through ‘26, entirely focused on HPC / Datacenter</a:t>
            </a:r>
          </a:p>
          <a:p>
            <a:pPr lvl="1"/>
            <a:r>
              <a:rPr lang="en-US" dirty="0"/>
              <a:t>Some announcements of RTX mobile w/ AMD APUs, but these are Lovelace</a:t>
            </a:r>
          </a:p>
          <a:p>
            <a:pPr lvl="1"/>
            <a:r>
              <a:rPr lang="en-US" dirty="0"/>
              <a:t>No Blackwell consumer announcements</a:t>
            </a:r>
          </a:p>
          <a:p>
            <a:r>
              <a:rPr lang="en-US" b="1" dirty="0"/>
              <a:t>AMD Keynote: Zen5</a:t>
            </a:r>
          </a:p>
          <a:p>
            <a:pPr lvl="1"/>
            <a:r>
              <a:rPr lang="en-US" dirty="0"/>
              <a:t>Desktop (Granite Ridge), Server (Turin), APU (</a:t>
            </a:r>
            <a:r>
              <a:rPr lang="en-US" dirty="0" err="1"/>
              <a:t>Strix</a:t>
            </a:r>
            <a:r>
              <a:rPr lang="en-US" dirty="0"/>
              <a:t> Point) all announced</a:t>
            </a:r>
          </a:p>
          <a:p>
            <a:pPr lvl="1"/>
            <a:r>
              <a:rPr lang="en-US" dirty="0"/>
              <a:t>MI300 roadmap through ‘26; no Consumer </a:t>
            </a:r>
            <a:r>
              <a:rPr lang="en-US" dirty="0" err="1"/>
              <a:t>dGPU</a:t>
            </a:r>
            <a:r>
              <a:rPr lang="en-US" dirty="0"/>
              <a:t> announcements</a:t>
            </a:r>
          </a:p>
          <a:p>
            <a:r>
              <a:rPr lang="en-US" b="1" dirty="0"/>
              <a:t>Qualcomm Keynote: Elite X / Windows on ARM is here (for real)</a:t>
            </a:r>
          </a:p>
          <a:p>
            <a:pPr lvl="1"/>
            <a:r>
              <a:rPr lang="en-US" dirty="0"/>
              <a:t>20+ laptop design wins, coming in several waves</a:t>
            </a:r>
          </a:p>
        </p:txBody>
      </p:sp>
    </p:spTree>
    <p:extLst>
      <p:ext uri="{BB962C8B-B14F-4D97-AF65-F5344CB8AC3E}">
        <p14:creationId xmlns:p14="http://schemas.microsoft.com/office/powerpoint/2010/main" val="2180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A8B10-99D6-CD6B-FB94-43F07D999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107394"/>
            <a:ext cx="11635740" cy="662226"/>
          </a:xfrm>
        </p:spPr>
        <p:txBody>
          <a:bodyPr/>
          <a:lstStyle/>
          <a:p>
            <a:r>
              <a:rPr lang="en-US" dirty="0"/>
              <a:t>Nvidia Keynote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6254B-C45B-BD1D-26AD-F30BE64E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" y="641236"/>
            <a:ext cx="11932920" cy="2627744"/>
          </a:xfrm>
        </p:spPr>
        <p:txBody>
          <a:bodyPr>
            <a:normAutofit/>
          </a:bodyPr>
          <a:lstStyle/>
          <a:p>
            <a:r>
              <a:rPr lang="en-US" sz="2000" b="1" dirty="0"/>
              <a:t>Showcased Blackwell production platform:</a:t>
            </a:r>
          </a:p>
          <a:p>
            <a:pPr lvl="1"/>
            <a:r>
              <a:rPr lang="en-US" sz="1800" dirty="0"/>
              <a:t>Air Cooled DGX for “x86 based”, up to 8 OAM style cards per chassis</a:t>
            </a:r>
          </a:p>
          <a:p>
            <a:pPr lvl="1"/>
            <a:r>
              <a:rPr lang="en-US" sz="1800" dirty="0"/>
              <a:t>Liquid cooled Grace-2xBW module board, 2x per 1U rack</a:t>
            </a:r>
          </a:p>
          <a:p>
            <a:pPr lvl="1"/>
            <a:r>
              <a:rPr lang="en-US" sz="1800" dirty="0" err="1"/>
              <a:t>NVLink</a:t>
            </a:r>
            <a:r>
              <a:rPr lang="en-US" sz="1800" dirty="0"/>
              <a:t> switch 1U rack with copper backplane for rack, total 72 GPUs per DGX cluster (which is a full rack coherent)</a:t>
            </a:r>
          </a:p>
          <a:p>
            <a:r>
              <a:rPr lang="en-US" sz="2000" b="1" dirty="0"/>
              <a:t>Gave roadmap update for HPC solution platforms; Annual update cycle</a:t>
            </a:r>
          </a:p>
          <a:p>
            <a:pPr lvl="1"/>
            <a:r>
              <a:rPr lang="en-US" sz="1800" dirty="0"/>
              <a:t>Hopper Platform today, Blackwell soon™, Rubin later</a:t>
            </a:r>
          </a:p>
          <a:p>
            <a:pPr lvl="1"/>
            <a:r>
              <a:rPr lang="en-US" sz="1800" dirty="0"/>
              <a:t>Grace CPU + Hopper, Blackwell GPUs; Vera CPU + Rubin (and likely </a:t>
            </a:r>
            <a:r>
              <a:rPr lang="en-US" sz="1800" dirty="0" err="1"/>
              <a:t>nextgen</a:t>
            </a:r>
            <a:r>
              <a:rPr lang="en-US" sz="1800" dirty="0"/>
              <a:t>)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881651A8-70A1-42B4-CB9A-F62CD53CD4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0825094"/>
                  </p:ext>
                </p:extLst>
              </p:nvPr>
            </p:nvGraphicFramePr>
            <p:xfrm>
              <a:off x="6239085" y="3181348"/>
              <a:ext cx="5823374" cy="3275648"/>
            </p:xfrm>
            <a:graphic>
              <a:graphicData uri="http://schemas.microsoft.com/office/powerpoint/2016/slidezoom">
                <pslz:sldZm>
                  <pslz:sldZmObj sldId="346" cId="1859968187">
                    <pslz:zmPr id="{82A70914-9DC2-4643-8847-8BEEE51CA337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823374" cy="327564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Slide Zoom 4">
                <a:extLst>
                  <a:ext uri="{FF2B5EF4-FFF2-40B4-BE49-F238E27FC236}">
                    <a16:creationId xmlns:a16="http://schemas.microsoft.com/office/drawing/2014/main" id="{881651A8-70A1-42B4-CB9A-F62CD53CD4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39085" y="3181348"/>
                <a:ext cx="5823374" cy="327564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89F21706-1BE9-D605-CAD5-5622B3FD77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4255036"/>
                  </p:ext>
                </p:extLst>
              </p:nvPr>
            </p:nvGraphicFramePr>
            <p:xfrm>
              <a:off x="9990305" y="1923710"/>
              <a:ext cx="2080017" cy="1170010"/>
            </p:xfrm>
            <a:graphic>
              <a:graphicData uri="http://schemas.microsoft.com/office/powerpoint/2016/slidezoom">
                <pslz:sldZm>
                  <pslz:sldZmObj sldId="344" cId="1983043998">
                    <pslz:zmPr id="{574FB662-D479-4B6C-9A80-2CBAB3093A90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80017" cy="117001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Slide Zoom 6">
                <a:extLst>
                  <a:ext uri="{FF2B5EF4-FFF2-40B4-BE49-F238E27FC236}">
                    <a16:creationId xmlns:a16="http://schemas.microsoft.com/office/drawing/2014/main" id="{89F21706-1BE9-D605-CAD5-5622B3FD77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90305" y="1923710"/>
                <a:ext cx="2080017" cy="117001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BDC4AD64-927D-B735-729C-BBEBA4683B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2739055"/>
                  </p:ext>
                </p:extLst>
              </p:nvPr>
            </p:nvGraphicFramePr>
            <p:xfrm>
              <a:off x="129541" y="3225163"/>
              <a:ext cx="5745479" cy="3231833"/>
            </p:xfrm>
            <a:graphic>
              <a:graphicData uri="http://schemas.microsoft.com/office/powerpoint/2016/slidezoom">
                <pslz:sldZm>
                  <pslz:sldZmObj sldId="351" cId="1840446847">
                    <pslz:zmPr id="{8800F6E8-AEE7-4391-A6CC-18263C1024A5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745479" cy="323183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Slide Zoom 8">
                <a:extLst>
                  <a:ext uri="{FF2B5EF4-FFF2-40B4-BE49-F238E27FC236}">
                    <a16:creationId xmlns:a16="http://schemas.microsoft.com/office/drawing/2014/main" id="{BDC4AD64-927D-B735-729C-BBEBA4683B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541" y="3225163"/>
                <a:ext cx="5745479" cy="323183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84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A8B10-99D6-CD6B-FB94-43F07D999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107394"/>
            <a:ext cx="11635740" cy="662226"/>
          </a:xfrm>
        </p:spPr>
        <p:txBody>
          <a:bodyPr/>
          <a:lstStyle/>
          <a:p>
            <a:r>
              <a:rPr lang="en-US" dirty="0"/>
              <a:t>AMD Keynote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6254B-C45B-BD1D-26AD-F30BE64E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9" y="641236"/>
            <a:ext cx="9213427" cy="4006964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Zen5 full roadmap update for Desktop, Server and Mobile:</a:t>
            </a:r>
          </a:p>
          <a:p>
            <a:pPr lvl="1"/>
            <a:r>
              <a:rPr lang="en-US" sz="1800" dirty="0"/>
              <a:t>Overall claim is Zen5 average IPC is +16% vs Zen4</a:t>
            </a:r>
          </a:p>
          <a:p>
            <a:pPr lvl="1"/>
            <a:r>
              <a:rPr lang="en-US" sz="1800" dirty="0"/>
              <a:t>Desktop top SKU (so far) Fmax 5.7 GHz vs 5.8 GHz rumored; likely N4X</a:t>
            </a:r>
          </a:p>
          <a:p>
            <a:pPr lvl="1"/>
            <a:r>
              <a:rPr lang="en-US" sz="1800" dirty="0"/>
              <a:t>APU SKU both Zen5 (Fmax 5.1 GHz) and Zen5c, two CCX; likely N4P</a:t>
            </a:r>
          </a:p>
          <a:p>
            <a:r>
              <a:rPr lang="en-US" sz="2000" b="1" dirty="0"/>
              <a:t>Server update for both Zen5 (128C) and Zen5c (192C) SP5 options</a:t>
            </a:r>
          </a:p>
          <a:p>
            <a:pPr lvl="1"/>
            <a:r>
              <a:rPr lang="en-US" sz="1800" dirty="0"/>
              <a:t>Aligned with projections; Zen5 CCD same as Desktop (but N4P); Zen5c CCD </a:t>
            </a:r>
            <a:r>
              <a:rPr lang="en-US" sz="1800" b="1" dirty="0"/>
              <a:t>N3E</a:t>
            </a:r>
          </a:p>
          <a:p>
            <a:pPr lvl="1"/>
            <a:r>
              <a:rPr lang="en-US" sz="1800" dirty="0"/>
              <a:t>Bringing Zen5c to market </a:t>
            </a:r>
            <a:r>
              <a:rPr lang="en-US" sz="1800" i="1" dirty="0"/>
              <a:t>on two nodes concurrently </a:t>
            </a:r>
            <a:r>
              <a:rPr lang="en-US" sz="1800" dirty="0"/>
              <a:t>(dual drive)</a:t>
            </a:r>
          </a:p>
          <a:p>
            <a:pPr lvl="1"/>
            <a:r>
              <a:rPr lang="en-US" sz="1800" dirty="0"/>
              <a:t>Highlighting growth in DC market share, which clearly comes at our expense</a:t>
            </a:r>
          </a:p>
          <a:p>
            <a:r>
              <a:rPr lang="en-US" sz="2200" b="1" dirty="0"/>
              <a:t>HPC roadmap for MI300X~MI400X – annual updates like NV</a:t>
            </a:r>
          </a:p>
          <a:p>
            <a:pPr lvl="1"/>
            <a:r>
              <a:rPr lang="en-US" sz="1800" dirty="0"/>
              <a:t>MI325X is MI300X with faster HBM3e, more capacity (12L vs 8L)</a:t>
            </a:r>
          </a:p>
          <a:p>
            <a:pPr lvl="1"/>
            <a:r>
              <a:rPr lang="en-US" sz="1800" dirty="0"/>
              <a:t>MI350X will be new with CNDA4 tiles on N3E(P) </a:t>
            </a:r>
            <a:r>
              <a:rPr lang="en-US" sz="1800" dirty="0">
                <a:sym typeface="Wingdings" panose="05000000000000000000" pitchFamily="2" charset="2"/>
              </a:rPr>
              <a:t> assume SH5 still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May also move to Zen5 in an MI350A, but not announced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MI400 will likely be new platform / architecture more aligned to Zen6 products</a:t>
            </a:r>
            <a:endParaRPr lang="en-US" sz="1800" dirty="0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81F7611D-29CE-52A2-05E2-F514FA3F09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552160"/>
                  </p:ext>
                </p:extLst>
              </p:nvPr>
            </p:nvGraphicFramePr>
            <p:xfrm>
              <a:off x="3082290" y="4796790"/>
              <a:ext cx="2991454" cy="1682693"/>
            </p:xfrm>
            <a:graphic>
              <a:graphicData uri="http://schemas.microsoft.com/office/powerpoint/2016/slidezoom">
                <pslz:sldZm>
                  <pslz:sldZmObj sldId="337" cId="2947613128">
                    <pslz:zmPr id="{1FD1F3ED-2437-4B92-B0BB-1B87C782D6E9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91454" cy="168269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81F7611D-29CE-52A2-05E2-F514FA3F09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82290" y="4796790"/>
                <a:ext cx="2991454" cy="168269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C9A3DD75-6F3C-7E56-31F9-8C57DA0779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9985588"/>
                  </p:ext>
                </p:extLst>
              </p:nvPr>
            </p:nvGraphicFramePr>
            <p:xfrm>
              <a:off x="46324" y="4796791"/>
              <a:ext cx="2991452" cy="1682692"/>
            </p:xfrm>
            <a:graphic>
              <a:graphicData uri="http://schemas.microsoft.com/office/powerpoint/2016/slidezoom">
                <pslz:sldZm>
                  <pslz:sldZmObj sldId="339" cId="3406444356">
                    <pslz:zmPr id="{A48FB5F2-C7C8-45B7-8983-287AC66F3B4F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91452" cy="168269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Slide Zoom 9">
                <a:extLst>
                  <a:ext uri="{FF2B5EF4-FFF2-40B4-BE49-F238E27FC236}">
                    <a16:creationId xmlns:a16="http://schemas.microsoft.com/office/drawing/2014/main" id="{C9A3DD75-6F3C-7E56-31F9-8C57DA0779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24" y="4796791"/>
                <a:ext cx="2991452" cy="168269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1E4E22DE-9B80-5164-135E-212EF2FE79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0279791"/>
                  </p:ext>
                </p:extLst>
              </p:nvPr>
            </p:nvGraphicFramePr>
            <p:xfrm>
              <a:off x="9131966" y="107394"/>
              <a:ext cx="2991454" cy="1682693"/>
            </p:xfrm>
            <a:graphic>
              <a:graphicData uri="http://schemas.microsoft.com/office/powerpoint/2016/slidezoom">
                <pslz:sldZm>
                  <pslz:sldZmObj sldId="340" cId="545684031">
                    <pslz:zmPr id="{50AAA1B3-6979-44E9-876A-5FD6DDA30A5C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91454" cy="168269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Slide Zoom 11">
                <a:extLst>
                  <a:ext uri="{FF2B5EF4-FFF2-40B4-BE49-F238E27FC236}">
                    <a16:creationId xmlns:a16="http://schemas.microsoft.com/office/drawing/2014/main" id="{1E4E22DE-9B80-5164-135E-212EF2FE79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1966" y="107394"/>
                <a:ext cx="2991454" cy="168269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30CAD727-AC88-F4D1-B8A2-9B34F9AB3D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7328023"/>
                  </p:ext>
                </p:extLst>
              </p:nvPr>
            </p:nvGraphicFramePr>
            <p:xfrm>
              <a:off x="9131966" y="1826367"/>
              <a:ext cx="2991454" cy="1682693"/>
            </p:xfrm>
            <a:graphic>
              <a:graphicData uri="http://schemas.microsoft.com/office/powerpoint/2016/slidezoom">
                <pslz:sldZm>
                  <pslz:sldZmObj sldId="341" cId="2660397815">
                    <pslz:zmPr id="{D005B6AD-3982-4E17-BF04-DEE89F7D47D8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91454" cy="168269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Slide Zoom 13">
                <a:extLst>
                  <a:ext uri="{FF2B5EF4-FFF2-40B4-BE49-F238E27FC236}">
                    <a16:creationId xmlns:a16="http://schemas.microsoft.com/office/drawing/2014/main" id="{30CAD727-AC88-F4D1-B8A2-9B34F9AB3D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31966" y="1826367"/>
                <a:ext cx="2991454" cy="168269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94E27631-C9C1-C8A5-666C-E99BCBE5ED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7505117"/>
                  </p:ext>
                </p:extLst>
              </p:nvPr>
            </p:nvGraphicFramePr>
            <p:xfrm>
              <a:off x="9131966" y="3570412"/>
              <a:ext cx="2991454" cy="1682693"/>
            </p:xfrm>
            <a:graphic>
              <a:graphicData uri="http://schemas.microsoft.com/office/powerpoint/2016/slidezoom">
                <pslz:sldZm>
                  <pslz:sldZmObj sldId="342" cId="2445732707">
                    <pslz:zmPr id="{65AB1455-E40C-4A28-9E6C-D2B0659F47EA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91454" cy="168269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6" name="Slide Zoom 15">
                <a:extLst>
                  <a:ext uri="{FF2B5EF4-FFF2-40B4-BE49-F238E27FC236}">
                    <a16:creationId xmlns:a16="http://schemas.microsoft.com/office/drawing/2014/main" id="{94E27631-C9C1-C8A5-666C-E99BCBE5ED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1966" y="3570412"/>
                <a:ext cx="2991454" cy="168269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8CC2EF6E-4D34-01FE-45CF-500678B0E3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0346829"/>
                  </p:ext>
                </p:extLst>
              </p:nvPr>
            </p:nvGraphicFramePr>
            <p:xfrm>
              <a:off x="6096000" y="4796790"/>
              <a:ext cx="2991454" cy="1682693"/>
            </p:xfrm>
            <a:graphic>
              <a:graphicData uri="http://schemas.microsoft.com/office/powerpoint/2016/slidezoom">
                <pslz:sldZm>
                  <pslz:sldZmObj sldId="343" cId="442651446">
                    <pslz:zmPr id="{9A704A6C-FEB0-4027-8CA0-408E72DC2144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91454" cy="168269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8" name="Slide Zoom 17">
                <a:extLst>
                  <a:ext uri="{FF2B5EF4-FFF2-40B4-BE49-F238E27FC236}">
                    <a16:creationId xmlns:a16="http://schemas.microsoft.com/office/drawing/2014/main" id="{8CC2EF6E-4D34-01FE-45CF-500678B0E3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96000" y="4796790"/>
                <a:ext cx="2991454" cy="168269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41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A8B10-99D6-CD6B-FB94-43F07D999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107394"/>
            <a:ext cx="11635740" cy="662226"/>
          </a:xfrm>
        </p:spPr>
        <p:txBody>
          <a:bodyPr/>
          <a:lstStyle/>
          <a:p>
            <a:r>
              <a:rPr lang="en-US" dirty="0"/>
              <a:t>Qualcomm Keynote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6254B-C45B-BD1D-26AD-F30BE64E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" y="641236"/>
            <a:ext cx="11574780" cy="1723106"/>
          </a:xfrm>
        </p:spPr>
        <p:txBody>
          <a:bodyPr>
            <a:normAutofit/>
          </a:bodyPr>
          <a:lstStyle/>
          <a:p>
            <a:r>
              <a:rPr lang="en-US" sz="2400" b="1" dirty="0"/>
              <a:t>Entirely focused on Elite X and design wins, competitive position:</a:t>
            </a:r>
          </a:p>
          <a:p>
            <a:pPr lvl="1"/>
            <a:r>
              <a:rPr lang="en-US" sz="2000" dirty="0"/>
              <a:t>Highlighting the performance / W benefit of their solution (which is N4P based)</a:t>
            </a:r>
          </a:p>
          <a:p>
            <a:pPr lvl="1"/>
            <a:r>
              <a:rPr lang="en-US" sz="2000" dirty="0"/>
              <a:t>Highlighting multiple design wins and Copilot+ integration across the board</a:t>
            </a:r>
          </a:p>
          <a:p>
            <a:pPr lvl="2"/>
            <a:r>
              <a:rPr lang="en-US" sz="1600" dirty="0"/>
              <a:t>7 ODM / OEMs represented for 15 notebook designs</a:t>
            </a:r>
          </a:p>
          <a:p>
            <a:pPr lvl="2"/>
            <a:r>
              <a:rPr lang="en-US" sz="1600" dirty="0"/>
              <a:t>Intel for </a:t>
            </a:r>
            <a:r>
              <a:rPr lang="en-US" sz="1600" dirty="0" err="1"/>
              <a:t>LunarLake</a:t>
            </a:r>
            <a:r>
              <a:rPr lang="en-US" sz="1600" dirty="0"/>
              <a:t> showcased </a:t>
            </a:r>
            <a:r>
              <a:rPr lang="en-US" sz="1600" b="1" dirty="0"/>
              <a:t>twice as many </a:t>
            </a:r>
            <a:r>
              <a:rPr lang="en-US" sz="1600" dirty="0"/>
              <a:t>ODM/OEM partners and products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DC6ECE58-7143-B415-C495-5F45289189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216428"/>
                  </p:ext>
                </p:extLst>
              </p:nvPr>
            </p:nvGraphicFramePr>
            <p:xfrm>
              <a:off x="6878744" y="2312910"/>
              <a:ext cx="4012352" cy="2256948"/>
            </p:xfrm>
            <a:graphic>
              <a:graphicData uri="http://schemas.microsoft.com/office/powerpoint/2016/slidezoom">
                <pslz:sldZm>
                  <pslz:sldZmObj sldId="345" cId="3844870492">
                    <pslz:zmPr id="{5309667D-21C7-4463-B277-4A45682CC3E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12352" cy="225694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DC6ECE58-7143-B415-C495-5F45289189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78744" y="2312910"/>
                <a:ext cx="4012352" cy="225694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1B8E5E6E-637F-854A-B880-D0C7DD500D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0334492"/>
                  </p:ext>
                </p:extLst>
              </p:nvPr>
            </p:nvGraphicFramePr>
            <p:xfrm>
              <a:off x="68580" y="2490584"/>
              <a:ext cx="6624319" cy="3726180"/>
            </p:xfrm>
            <a:graphic>
              <a:graphicData uri="http://schemas.microsoft.com/office/powerpoint/2016/slidezoom">
                <pslz:sldZm>
                  <pslz:sldZmObj sldId="347" cId="2833284430">
                    <pslz:zmPr id="{F89038BC-8363-44AD-80D5-72893A3FAA9B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24319" cy="37261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Slide Zoom 9">
                <a:extLst>
                  <a:ext uri="{FF2B5EF4-FFF2-40B4-BE49-F238E27FC236}">
                    <a16:creationId xmlns:a16="http://schemas.microsoft.com/office/drawing/2014/main" id="{1B8E5E6E-637F-854A-B880-D0C7DD500D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0" y="2490584"/>
                <a:ext cx="6624319" cy="372618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3FF09CEA-4EDD-BA79-6AC2-90BBFEDFE8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0731438"/>
                  </p:ext>
                </p:extLst>
              </p:nvPr>
            </p:nvGraphicFramePr>
            <p:xfrm>
              <a:off x="6878744" y="4569858"/>
              <a:ext cx="4012352" cy="2256948"/>
            </p:xfrm>
            <a:graphic>
              <a:graphicData uri="http://schemas.microsoft.com/office/powerpoint/2016/slidezoom">
                <pslz:sldZm>
                  <pslz:sldZmObj sldId="354" cId="1226647069">
                    <pslz:zmPr id="{23BFB212-DD54-4D6E-AFB5-D1B5A1AAB566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12352" cy="225694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Slide Zoom 11">
                <a:extLst>
                  <a:ext uri="{FF2B5EF4-FFF2-40B4-BE49-F238E27FC236}">
                    <a16:creationId xmlns:a16="http://schemas.microsoft.com/office/drawing/2014/main" id="{3FF09CEA-4EDD-BA79-6AC2-90BBFEDFE8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8744" y="4569858"/>
                <a:ext cx="4012352" cy="225694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2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14DC12-FBCD-53C9-06B0-C0BFDB71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7208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chip with text and words&#10;&#10;Description automatically generated">
            <a:extLst>
              <a:ext uri="{FF2B5EF4-FFF2-40B4-BE49-F238E27FC236}">
                <a16:creationId xmlns:a16="http://schemas.microsoft.com/office/drawing/2014/main" id="{99761459-F575-DAFA-BE56-D7E44EDB6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28097" r="4164" b="25000"/>
          <a:stretch/>
        </p:blipFill>
        <p:spPr>
          <a:xfrm>
            <a:off x="984778" y="47625"/>
            <a:ext cx="11207222" cy="3248026"/>
          </a:xfrm>
          <a:prstGeom prst="rect">
            <a:avLst/>
          </a:prstGeom>
        </p:spPr>
      </p:pic>
      <p:pic>
        <p:nvPicPr>
          <p:cNvPr id="6" name="Picture 5" descr="A blue rectangular object with black rectangular objects on it&#10;&#10;Description automatically generated">
            <a:extLst>
              <a:ext uri="{FF2B5EF4-FFF2-40B4-BE49-F238E27FC236}">
                <a16:creationId xmlns:a16="http://schemas.microsoft.com/office/drawing/2014/main" id="{07DB8637-5337-E799-7E5D-03512C005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1574" r="21667" b="19074"/>
          <a:stretch/>
        </p:blipFill>
        <p:spPr>
          <a:xfrm>
            <a:off x="914400" y="3295651"/>
            <a:ext cx="3410629" cy="3023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905981-FA6A-4562-212F-4ECA3EF74326}"/>
              </a:ext>
            </a:extLst>
          </p:cNvPr>
          <p:cNvSpPr txBox="1"/>
          <p:nvPr/>
        </p:nvSpPr>
        <p:spPr>
          <a:xfrm>
            <a:off x="4367866" y="3377684"/>
            <a:ext cx="77812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Turin offering two CCDs as expected. Zen5 up to 128C, Zen5C up to 192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Zen5 CCD N4P/X, same as Granite Ridge, up to 16 * 8C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Zen5c CCD N3E, up to 12 * 16C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sIOD</a:t>
            </a:r>
            <a:r>
              <a:rPr lang="en-US" dirty="0"/>
              <a:t> </a:t>
            </a:r>
            <a:r>
              <a:rPr lang="en-US" i="1" dirty="0"/>
              <a:t>must</a:t>
            </a:r>
            <a:r>
              <a:rPr lang="en-US" dirty="0"/>
              <a:t> be new vs Genoa, as only 12 IFIO on Genoa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FGi</a:t>
            </a:r>
            <a:r>
              <a:rPr lang="en-US" dirty="0"/>
              <a:t> update from May suggests this </a:t>
            </a:r>
            <a:r>
              <a:rPr lang="en-US" dirty="0" err="1"/>
              <a:t>sIOD</a:t>
            </a:r>
            <a:r>
              <a:rPr lang="en-US" dirty="0"/>
              <a:t> is also N4P, tbc</a:t>
            </a:r>
          </a:p>
        </p:txBody>
      </p:sp>
    </p:spTree>
    <p:extLst>
      <p:ext uri="{BB962C8B-B14F-4D97-AF65-F5344CB8AC3E}">
        <p14:creationId xmlns:p14="http://schemas.microsoft.com/office/powerpoint/2010/main" val="29476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ata on a black background&#10;&#10;Description automatically generated">
            <a:extLst>
              <a:ext uri="{FF2B5EF4-FFF2-40B4-BE49-F238E27FC236}">
                <a16:creationId xmlns:a16="http://schemas.microsoft.com/office/drawing/2014/main" id="{D8C2255B-9B7B-B2CD-7839-2454B61D0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" y="327339"/>
            <a:ext cx="12059920" cy="6203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9C0D6-74E0-6EFA-358E-E0F93B747D82}"/>
              </a:ext>
            </a:extLst>
          </p:cNvPr>
          <p:cNvSpPr txBox="1"/>
          <p:nvPr/>
        </p:nvSpPr>
        <p:spPr>
          <a:xfrm>
            <a:off x="342900" y="5722620"/>
            <a:ext cx="895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Interpret at % of sales volume </a:t>
            </a:r>
            <a:r>
              <a:rPr lang="en-US" i="1" dirty="0">
                <a:solidFill>
                  <a:srgbClr val="FFFF00"/>
                </a:solidFill>
              </a:rPr>
              <a:t>per year</a:t>
            </a:r>
            <a:r>
              <a:rPr lang="en-US" dirty="0">
                <a:solidFill>
                  <a:srgbClr val="FFFF00"/>
                </a:solidFill>
              </a:rPr>
              <a:t>, not % of total install base</a:t>
            </a:r>
          </a:p>
          <a:p>
            <a:r>
              <a:rPr lang="en-US" dirty="0">
                <a:solidFill>
                  <a:srgbClr val="FFFF00"/>
                </a:solidFill>
              </a:rPr>
              <a:t>Still a problem for Intel, and why our DCAI Revenue is ~½ in ‘23 what it was in ’20~’21</a:t>
            </a:r>
          </a:p>
        </p:txBody>
      </p:sp>
    </p:spTree>
    <p:extLst>
      <p:ext uri="{BB962C8B-B14F-4D97-AF65-F5344CB8AC3E}">
        <p14:creationId xmlns:p14="http://schemas.microsoft.com/office/powerpoint/2010/main" val="34064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Intel 2020">
      <a:dk1>
        <a:srgbClr val="525252"/>
      </a:dk1>
      <a:lt1>
        <a:srgbClr val="FFFFFF"/>
      </a:lt1>
      <a:dk2>
        <a:srgbClr val="004A86"/>
      </a:dk2>
      <a:lt2>
        <a:srgbClr val="FFFFFF"/>
      </a:lt2>
      <a:accent1>
        <a:srgbClr val="0068B5"/>
      </a:accent1>
      <a:accent2>
        <a:srgbClr val="00C7FD"/>
      </a:accent2>
      <a:accent3>
        <a:srgbClr val="FEC91B"/>
      </a:accent3>
      <a:accent4>
        <a:srgbClr val="E96115"/>
      </a:accent4>
      <a:accent5>
        <a:srgbClr val="8F5DA2"/>
      </a:accent5>
      <a:accent6>
        <a:srgbClr val="8BAE46"/>
      </a:accent6>
      <a:hlink>
        <a:srgbClr val="00C7FD"/>
      </a:hlink>
      <a:folHlink>
        <a:srgbClr val="0068B5"/>
      </a:folHlink>
    </a:clrScheme>
    <a:fontScheme name="Intel2021">
      <a:majorFont>
        <a:latin typeface="IntelOne Display Light"/>
        <a:ea typeface="Helvetica Neue"/>
        <a:cs typeface="Helvetica Neue"/>
      </a:majorFont>
      <a:minorFont>
        <a:latin typeface="IntelOne Text Light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lassic Tint 2">
      <a:srgbClr val="76CEFF"/>
    </a:custClr>
    <a:custClr name="Energy Tint 2">
      <a:srgbClr val="B4F0FF"/>
    </a:custClr>
    <a:custClr name="Carbon Tint 2">
      <a:srgbClr val="E9E9E9"/>
    </a:custClr>
    <a:custClr name="Steel Tint 2">
      <a:srgbClr val="B9D6E5"/>
    </a:custClr>
    <a:custClr name="Geode Tint 2">
      <a:srgbClr val="EEC3F7"/>
    </a:custClr>
    <a:custClr name="Moss Tint 2">
      <a:srgbClr val="D7F3A2"/>
    </a:custClr>
    <a:custClr name="Rust Tint 2">
      <a:srgbClr val="FFC599"/>
    </a:custClr>
    <a:custClr name="Cobalt Tint 2">
      <a:srgbClr val="98A1FF"/>
    </a:custClr>
    <a:custClr name="Coral Tint 2">
      <a:srgbClr val="FFB6B9"/>
    </a:custClr>
    <a:custClr name="white">
      <a:srgbClr val="FFFFFF"/>
    </a:custClr>
    <a:custClr name="Classic Tint 1">
      <a:srgbClr val="00A3F6"/>
    </a:custClr>
    <a:custClr name="Energy Tint 1">
      <a:srgbClr val="7BDEFF"/>
    </a:custClr>
    <a:custClr name="Carbon Tint 1">
      <a:srgbClr val="AEAEAE"/>
    </a:custClr>
    <a:custClr name="Steel Tint 1">
      <a:srgbClr val="86B3CA"/>
    </a:custClr>
    <a:custClr name="Geode Tint 1">
      <a:srgbClr val="CC94DA"/>
    </a:custClr>
    <a:custClr name="Moss Tint 1">
      <a:srgbClr val="B1D272"/>
    </a:custClr>
    <a:custClr name="Rust Tint 1">
      <a:srgbClr val="FF8F51"/>
    </a:custClr>
    <a:custClr name="Cobalt Tint 1">
      <a:srgbClr val="5B69FF"/>
    </a:custClr>
    <a:custClr name="Coral Tint 1">
      <a:srgbClr val="FF848A"/>
    </a:custClr>
    <a:custClr name="Daisy Tint 1">
      <a:srgbClr val="FFE17A"/>
    </a:custClr>
    <a:custClr name="Classic">
      <a:srgbClr val="0068B5"/>
    </a:custClr>
    <a:custClr name="Energy">
      <a:srgbClr val="00C7FD"/>
    </a:custClr>
    <a:custClr name="Carbon">
      <a:srgbClr val="808080"/>
    </a:custClr>
    <a:custClr name="Steel">
      <a:srgbClr val="548FAD"/>
    </a:custClr>
    <a:custClr name="Geode">
      <a:srgbClr val="8F5DA2"/>
    </a:custClr>
    <a:custClr name="Moss">
      <a:srgbClr val="8BAE46"/>
    </a:custClr>
    <a:custClr name="Rust">
      <a:srgbClr val="E96115"/>
    </a:custClr>
    <a:custClr name="Cobalt">
      <a:srgbClr val="1E2EB8"/>
    </a:custClr>
    <a:custClr name="Coral">
      <a:srgbClr val="FF5662"/>
    </a:custClr>
    <a:custClr name="Daisy">
      <a:srgbClr val="FEC91B"/>
    </a:custClr>
    <a:custClr name="Classic Shade 1">
      <a:srgbClr val="004A86"/>
    </a:custClr>
    <a:custClr name="Energy Shade 1">
      <a:srgbClr val="0095CA"/>
    </a:custClr>
    <a:custClr name="Carbon Shade 1">
      <a:srgbClr val="525252"/>
    </a:custClr>
    <a:custClr name="Steel Shade 1">
      <a:srgbClr val="41728A"/>
    </a:custClr>
    <a:custClr name="Geode Shade 1">
      <a:srgbClr val="653171"/>
    </a:custClr>
    <a:custClr name="Moss Shade 1">
      <a:srgbClr val="708541"/>
    </a:custClr>
    <a:custClr name="Rust Shade 1">
      <a:srgbClr val="B24501"/>
    </a:custClr>
    <a:custClr name="Cobalt Shade 1">
      <a:srgbClr val="000F8A"/>
    </a:custClr>
    <a:custClr name="Coral Shade 1">
      <a:srgbClr val="C81326"/>
    </a:custClr>
    <a:custClr name="Daisy Shade 1">
      <a:srgbClr val="EDB200"/>
    </a:custClr>
    <a:custClr name="Classic Shade 2">
      <a:srgbClr val="00285A"/>
    </a:custClr>
    <a:custClr name="Energy Shade 2">
      <a:srgbClr val="005B85"/>
    </a:custClr>
    <a:custClr name="Carbon Shade 2">
      <a:srgbClr val="262626"/>
    </a:custClr>
    <a:custClr name="Steel Shade 2">
      <a:srgbClr val="183544"/>
    </a:custClr>
    <a:custClr name="black">
      <a:srgbClr val="000000"/>
    </a:custClr>
    <a:custClr name="Moss Shade 2">
      <a:srgbClr val="515A3D"/>
    </a:custClr>
    <a:custClr name="black">
      <a:srgbClr val="000000"/>
    </a:custClr>
    <a:custClr name="Cobalt Shade 2">
      <a:srgbClr val="000864"/>
    </a:custClr>
    <a:custClr name="black">
      <a:srgbClr val="000000"/>
    </a:custClr>
    <a:custClr name="Daisy Shade 2">
      <a:srgbClr val="C98F00"/>
    </a:custClr>
  </a:custClrLst>
  <a:extLst>
    <a:ext uri="{05A4C25C-085E-4340-85A3-A5531E510DB2}">
      <thm15:themeFamily xmlns:thm15="http://schemas.microsoft.com/office/thememl/2012/main" name="brand-ppt-template (1)" id="{D1FD4282-8E8D-7F42-BC8A-A99EC679DECD}" vid="{1CC8D8C3-0D29-4A4E-A4A8-B2C57FCDFB6E}"/>
    </a:ext>
  </a:extLst>
</a:theme>
</file>

<file path=ppt/theme/theme2.xml><?xml version="1.0" encoding="utf-8"?>
<a:theme xmlns:a="http://schemas.openxmlformats.org/drawingml/2006/main" name="Office Theme">
  <a:themeElements>
    <a:clrScheme name="Intel2020">
      <a:dk1>
        <a:srgbClr val="525252"/>
      </a:dk1>
      <a:lt1>
        <a:srgbClr val="FFFFFF"/>
      </a:lt1>
      <a:dk2>
        <a:srgbClr val="004A86"/>
      </a:dk2>
      <a:lt2>
        <a:srgbClr val="FFFFFF"/>
      </a:lt2>
      <a:accent1>
        <a:srgbClr val="0068B5"/>
      </a:accent1>
      <a:accent2>
        <a:srgbClr val="00C7FD"/>
      </a:accent2>
      <a:accent3>
        <a:srgbClr val="FEC91B"/>
      </a:accent3>
      <a:accent4>
        <a:srgbClr val="E96115"/>
      </a:accent4>
      <a:accent5>
        <a:srgbClr val="8F5DA2"/>
      </a:accent5>
      <a:accent6>
        <a:srgbClr val="8BAE46"/>
      </a:accent6>
      <a:hlink>
        <a:srgbClr val="00C7FD"/>
      </a:hlink>
      <a:folHlink>
        <a:srgbClr val="0068B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Intel2020">
      <a:dk1>
        <a:srgbClr val="525252"/>
      </a:dk1>
      <a:lt1>
        <a:srgbClr val="FFFFFF"/>
      </a:lt1>
      <a:dk2>
        <a:srgbClr val="004A86"/>
      </a:dk2>
      <a:lt2>
        <a:srgbClr val="FFFFFF"/>
      </a:lt2>
      <a:accent1>
        <a:srgbClr val="0068B5"/>
      </a:accent1>
      <a:accent2>
        <a:srgbClr val="00C7FD"/>
      </a:accent2>
      <a:accent3>
        <a:srgbClr val="FEC91B"/>
      </a:accent3>
      <a:accent4>
        <a:srgbClr val="E96115"/>
      </a:accent4>
      <a:accent5>
        <a:srgbClr val="8F5DA2"/>
      </a:accent5>
      <a:accent6>
        <a:srgbClr val="8BAE46"/>
      </a:accent6>
      <a:hlink>
        <a:srgbClr val="00C7FD"/>
      </a:hlink>
      <a:folHlink>
        <a:srgbClr val="0068B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5967B1E29274CA6A143F9D247F5D2" ma:contentTypeVersion="7" ma:contentTypeDescription="Create a new document." ma:contentTypeScope="" ma:versionID="9819de19e41484a37a447bcf84aa6d55">
  <xsd:schema xmlns:xsd="http://www.w3.org/2001/XMLSchema" xmlns:xs="http://www.w3.org/2001/XMLSchema" xmlns:p="http://schemas.microsoft.com/office/2006/metadata/properties" xmlns:ns2="9d0ad4f0-f6c6-4618-80e3-c8c887f74e95" targetNamespace="http://schemas.microsoft.com/office/2006/metadata/properties" ma:root="true" ma:fieldsID="b59c733d175ad7222cb8d5c6f2bbcb1c" ns2:_="">
    <xsd:import namespace="9d0ad4f0-f6c6-4618-80e3-c8c887f74e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ad4f0-f6c6-4618-80e3-c8c887f74e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87B9AE-D33C-468F-9E6B-281C9FE82DF0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d0ad4f0-f6c6-4618-80e3-c8c887f74e9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0EDCF7D-79F1-4880-B1A5-E42F8E015D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ad4f0-f6c6-4618-80e3-c8c887f74e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2C3A3C-576F-4FC6-816E-4EF5F321DBE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6c98d88-e344-4ed4-8496-4ed7712e255d}" enabled="0" method="" siteId="{46c98d88-e344-4ed4-8496-4ed7712e255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Standard Powerpoint Template Intel One</Template>
  <TotalTime>837</TotalTime>
  <Words>780</Words>
  <Application>Microsoft Office PowerPoint</Application>
  <PresentationFormat>Widescreen</PresentationFormat>
  <Paragraphs>87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Wingdings</vt:lpstr>
      <vt:lpstr>IntelOne Display Light</vt:lpstr>
      <vt:lpstr>IntelOne Text</vt:lpstr>
      <vt:lpstr>IntelOne Text Light</vt:lpstr>
      <vt:lpstr>Arial</vt:lpstr>
      <vt:lpstr>IntelOne Display Regular</vt:lpstr>
      <vt:lpstr>Helvetica Neue Medium</vt:lpstr>
      <vt:lpstr>Intel Clear</vt:lpstr>
      <vt:lpstr>Theme1</vt:lpstr>
      <vt:lpstr>Computex ‘24 Highlights</vt:lpstr>
      <vt:lpstr>Outline</vt:lpstr>
      <vt:lpstr>Summary / So What</vt:lpstr>
      <vt:lpstr>Nvidia Keynote</vt:lpstr>
      <vt:lpstr>AMD Keynote</vt:lpstr>
      <vt:lpstr>Qualcomm Keynote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Computex ‘24 Highlights</dc:title>
  <dc:creator>Goldsmith, Michael</dc:creator>
  <cp:lastModifiedBy>Goldsmith, Michael</cp:lastModifiedBy>
  <cp:revision>1</cp:revision>
  <dcterms:created xsi:type="dcterms:W3CDTF">2024-06-04T01:57:28Z</dcterms:created>
  <dcterms:modified xsi:type="dcterms:W3CDTF">2024-06-04T15:55:06Z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0x01010079C5967B1E29274CA6A143F9D247F5D2</vt:lpwstr>
  </property>
</Properties>
</file>